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9" r:id="rId6"/>
    <p:sldId id="263" r:id="rId7"/>
    <p:sldId id="268" r:id="rId8"/>
    <p:sldId id="269" r:id="rId9"/>
    <p:sldId id="274" r:id="rId10"/>
    <p:sldId id="312" r:id="rId11"/>
    <p:sldId id="275" r:id="rId12"/>
    <p:sldId id="279" r:id="rId13"/>
    <p:sldId id="280" r:id="rId14"/>
    <p:sldId id="281" r:id="rId15"/>
    <p:sldId id="278" r:id="rId16"/>
    <p:sldId id="276" r:id="rId17"/>
    <p:sldId id="310" r:id="rId18"/>
    <p:sldId id="284" r:id="rId19"/>
    <p:sldId id="283" r:id="rId20"/>
    <p:sldId id="286" r:id="rId21"/>
    <p:sldId id="270" r:id="rId22"/>
    <p:sldId id="288" r:id="rId23"/>
    <p:sldId id="266" r:id="rId24"/>
    <p:sldId id="267" r:id="rId25"/>
    <p:sldId id="289" r:id="rId26"/>
    <p:sldId id="285" r:id="rId27"/>
    <p:sldId id="293" r:id="rId28"/>
    <p:sldId id="295" r:id="rId29"/>
    <p:sldId id="294" r:id="rId30"/>
    <p:sldId id="311" r:id="rId31"/>
    <p:sldId id="296" r:id="rId32"/>
    <p:sldId id="297" r:id="rId33"/>
    <p:sldId id="300" r:id="rId34"/>
    <p:sldId id="301" r:id="rId35"/>
    <p:sldId id="298" r:id="rId36"/>
    <p:sldId id="303" r:id="rId37"/>
    <p:sldId id="304" r:id="rId38"/>
    <p:sldId id="305" r:id="rId39"/>
    <p:sldId id="306" r:id="rId40"/>
    <p:sldId id="309" r:id="rId41"/>
    <p:sldId id="307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hilash\Google%20Drive\EE5230-Project\Presentation\ConsilidatedRow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hilash\Google%20Drive\EE5230-Project\Presentation\ConsilidatedRow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hilash\Google%20Drive\EE5230-Project\Presentation\Solutions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hilash\Google%20Drive\EE5230-Project\Presentation\Solutions.xlsx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hilash\Google%20Drive\EE5230-Project\Presentation\Solutions.xlsx" TargetMode="External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EE5230-Project\Presentation\Solutions.xlsx" TargetMode="External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Huskyville Load Profiles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Sheet1!$F$1</c:f>
              <c:strCache>
                <c:ptCount val="1"/>
                <c:pt idx="0">
                  <c:v>Consolidated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Sheet1!$F$2:$F$8761</c:f>
              <c:numCache>
                <c:formatCode>General</c:formatCode>
                <c:ptCount val="8760"/>
                <c:pt idx="0">
                  <c:v>20.15584999999999</c:v>
                </c:pt>
                <c:pt idx="1">
                  <c:v>20.747225</c:v>
                </c:pt>
                <c:pt idx="2">
                  <c:v>20.487165</c:v>
                </c:pt>
                <c:pt idx="3">
                  <c:v>20.17713999999999</c:v>
                </c:pt>
                <c:pt idx="4">
                  <c:v>20.43322999999999</c:v>
                </c:pt>
                <c:pt idx="5">
                  <c:v>20.24933499999999</c:v>
                </c:pt>
                <c:pt idx="6">
                  <c:v>20.14666500000001</c:v>
                </c:pt>
                <c:pt idx="7">
                  <c:v>20.618035</c:v>
                </c:pt>
                <c:pt idx="8">
                  <c:v>20.71508499999999</c:v>
                </c:pt>
                <c:pt idx="9">
                  <c:v>20.66974</c:v>
                </c:pt>
                <c:pt idx="10">
                  <c:v>20.3216</c:v>
                </c:pt>
                <c:pt idx="11">
                  <c:v>20.39568999999999</c:v>
                </c:pt>
                <c:pt idx="12">
                  <c:v>20.32439</c:v>
                </c:pt>
                <c:pt idx="13">
                  <c:v>20.23891500000001</c:v>
                </c:pt>
                <c:pt idx="14">
                  <c:v>20.87702000000001</c:v>
                </c:pt>
                <c:pt idx="15">
                  <c:v>20.65617</c:v>
                </c:pt>
                <c:pt idx="16">
                  <c:v>20.459895</c:v>
                </c:pt>
                <c:pt idx="17">
                  <c:v>21.02979</c:v>
                </c:pt>
                <c:pt idx="18">
                  <c:v>20.803145</c:v>
                </c:pt>
                <c:pt idx="19">
                  <c:v>20.398435</c:v>
                </c:pt>
                <c:pt idx="20">
                  <c:v>20.43082500000001</c:v>
                </c:pt>
                <c:pt idx="21">
                  <c:v>21.7091</c:v>
                </c:pt>
                <c:pt idx="22">
                  <c:v>22.65821</c:v>
                </c:pt>
                <c:pt idx="23">
                  <c:v>21.34534</c:v>
                </c:pt>
                <c:pt idx="24">
                  <c:v>21.46424499999999</c:v>
                </c:pt>
                <c:pt idx="25">
                  <c:v>21.33397</c:v>
                </c:pt>
                <c:pt idx="26">
                  <c:v>21.40671499999999</c:v>
                </c:pt>
                <c:pt idx="27">
                  <c:v>21.43736999999999</c:v>
                </c:pt>
                <c:pt idx="28">
                  <c:v>20.99053</c:v>
                </c:pt>
                <c:pt idx="29">
                  <c:v>21.262035</c:v>
                </c:pt>
                <c:pt idx="30">
                  <c:v>21.820145</c:v>
                </c:pt>
                <c:pt idx="31">
                  <c:v>23.466085</c:v>
                </c:pt>
                <c:pt idx="32">
                  <c:v>23.5257</c:v>
                </c:pt>
                <c:pt idx="33">
                  <c:v>23.917805</c:v>
                </c:pt>
                <c:pt idx="34">
                  <c:v>23.76485</c:v>
                </c:pt>
                <c:pt idx="35">
                  <c:v>23.93315</c:v>
                </c:pt>
                <c:pt idx="36">
                  <c:v>23.540485</c:v>
                </c:pt>
                <c:pt idx="37">
                  <c:v>23.465505</c:v>
                </c:pt>
                <c:pt idx="38">
                  <c:v>23.584045</c:v>
                </c:pt>
                <c:pt idx="39">
                  <c:v>23.983535</c:v>
                </c:pt>
                <c:pt idx="40">
                  <c:v>23.774655</c:v>
                </c:pt>
                <c:pt idx="41">
                  <c:v>23.59633</c:v>
                </c:pt>
                <c:pt idx="42">
                  <c:v>23.89070999999999</c:v>
                </c:pt>
                <c:pt idx="43">
                  <c:v>23.48422</c:v>
                </c:pt>
                <c:pt idx="44">
                  <c:v>23.498435</c:v>
                </c:pt>
                <c:pt idx="45">
                  <c:v>24.065285</c:v>
                </c:pt>
                <c:pt idx="46">
                  <c:v>23.54133</c:v>
                </c:pt>
                <c:pt idx="47">
                  <c:v>23.34808499999999</c:v>
                </c:pt>
                <c:pt idx="48">
                  <c:v>23.184885</c:v>
                </c:pt>
                <c:pt idx="49">
                  <c:v>22.981455</c:v>
                </c:pt>
                <c:pt idx="50">
                  <c:v>23.333455</c:v>
                </c:pt>
                <c:pt idx="51">
                  <c:v>23.81361</c:v>
                </c:pt>
                <c:pt idx="52">
                  <c:v>23.23086</c:v>
                </c:pt>
                <c:pt idx="53">
                  <c:v>22.556835</c:v>
                </c:pt>
                <c:pt idx="54">
                  <c:v>23.533235</c:v>
                </c:pt>
                <c:pt idx="55">
                  <c:v>24.66634</c:v>
                </c:pt>
                <c:pt idx="56">
                  <c:v>25.91868</c:v>
                </c:pt>
                <c:pt idx="57">
                  <c:v>25.15187</c:v>
                </c:pt>
                <c:pt idx="58">
                  <c:v>25.31066999999999</c:v>
                </c:pt>
                <c:pt idx="59">
                  <c:v>25.652675</c:v>
                </c:pt>
                <c:pt idx="60">
                  <c:v>25.77108</c:v>
                </c:pt>
                <c:pt idx="61">
                  <c:v>26.03616</c:v>
                </c:pt>
                <c:pt idx="62">
                  <c:v>25.669</c:v>
                </c:pt>
                <c:pt idx="63">
                  <c:v>25.26899</c:v>
                </c:pt>
                <c:pt idx="64">
                  <c:v>25.56349</c:v>
                </c:pt>
                <c:pt idx="65">
                  <c:v>25.42838</c:v>
                </c:pt>
                <c:pt idx="66">
                  <c:v>25.3609</c:v>
                </c:pt>
                <c:pt idx="67">
                  <c:v>24.87258</c:v>
                </c:pt>
                <c:pt idx="68">
                  <c:v>24.329975</c:v>
                </c:pt>
                <c:pt idx="69">
                  <c:v>23.870785</c:v>
                </c:pt>
                <c:pt idx="70">
                  <c:v>23.899465</c:v>
                </c:pt>
                <c:pt idx="71">
                  <c:v>24.200935</c:v>
                </c:pt>
                <c:pt idx="72">
                  <c:v>23.963985</c:v>
                </c:pt>
                <c:pt idx="73">
                  <c:v>23.699755</c:v>
                </c:pt>
                <c:pt idx="74">
                  <c:v>22.74577</c:v>
                </c:pt>
                <c:pt idx="75">
                  <c:v>22.80122</c:v>
                </c:pt>
                <c:pt idx="76">
                  <c:v>23.73156000000001</c:v>
                </c:pt>
                <c:pt idx="77">
                  <c:v>23.774385</c:v>
                </c:pt>
                <c:pt idx="78">
                  <c:v>24.39855</c:v>
                </c:pt>
                <c:pt idx="79">
                  <c:v>25.38112</c:v>
                </c:pt>
                <c:pt idx="80">
                  <c:v>26.1637</c:v>
                </c:pt>
                <c:pt idx="81">
                  <c:v>26.48277999999999</c:v>
                </c:pt>
                <c:pt idx="82">
                  <c:v>25.94042499999999</c:v>
                </c:pt>
                <c:pt idx="83">
                  <c:v>26.94104</c:v>
                </c:pt>
                <c:pt idx="84">
                  <c:v>26.622405</c:v>
                </c:pt>
                <c:pt idx="85">
                  <c:v>26.45804499999999</c:v>
                </c:pt>
                <c:pt idx="86">
                  <c:v>26.21423</c:v>
                </c:pt>
                <c:pt idx="87">
                  <c:v>25.84674499999999</c:v>
                </c:pt>
                <c:pt idx="88">
                  <c:v>25.64822</c:v>
                </c:pt>
                <c:pt idx="89">
                  <c:v>25.64652</c:v>
                </c:pt>
                <c:pt idx="90">
                  <c:v>24.88654499999999</c:v>
                </c:pt>
                <c:pt idx="91">
                  <c:v>25.37557</c:v>
                </c:pt>
                <c:pt idx="92">
                  <c:v>24.925835</c:v>
                </c:pt>
                <c:pt idx="93">
                  <c:v>24.17857</c:v>
                </c:pt>
                <c:pt idx="94">
                  <c:v>22.70775999999999</c:v>
                </c:pt>
                <c:pt idx="95">
                  <c:v>22.28462499999999</c:v>
                </c:pt>
                <c:pt idx="96">
                  <c:v>21.338915</c:v>
                </c:pt>
                <c:pt idx="97">
                  <c:v>21.037505</c:v>
                </c:pt>
                <c:pt idx="98">
                  <c:v>20.29554999999999</c:v>
                </c:pt>
                <c:pt idx="99">
                  <c:v>20.52348</c:v>
                </c:pt>
                <c:pt idx="100">
                  <c:v>20.76034999999999</c:v>
                </c:pt>
                <c:pt idx="101">
                  <c:v>21.05314</c:v>
                </c:pt>
                <c:pt idx="102">
                  <c:v>21.996285</c:v>
                </c:pt>
                <c:pt idx="103">
                  <c:v>22.90663999999999</c:v>
                </c:pt>
                <c:pt idx="104">
                  <c:v>23.004185</c:v>
                </c:pt>
                <c:pt idx="105">
                  <c:v>22.958005</c:v>
                </c:pt>
                <c:pt idx="106">
                  <c:v>22.62132500000001</c:v>
                </c:pt>
                <c:pt idx="107">
                  <c:v>22.55763</c:v>
                </c:pt>
                <c:pt idx="108">
                  <c:v>22.40279999999999</c:v>
                </c:pt>
                <c:pt idx="109">
                  <c:v>23.02820999999999</c:v>
                </c:pt>
                <c:pt idx="110">
                  <c:v>22.97569</c:v>
                </c:pt>
                <c:pt idx="111">
                  <c:v>22.588345</c:v>
                </c:pt>
                <c:pt idx="112">
                  <c:v>21.97212499999999</c:v>
                </c:pt>
                <c:pt idx="113">
                  <c:v>22.18697999999999</c:v>
                </c:pt>
                <c:pt idx="114">
                  <c:v>22.36559999999999</c:v>
                </c:pt>
                <c:pt idx="115">
                  <c:v>21.44813499999999</c:v>
                </c:pt>
                <c:pt idx="116">
                  <c:v>21.925935</c:v>
                </c:pt>
                <c:pt idx="117">
                  <c:v>20.89363999999999</c:v>
                </c:pt>
                <c:pt idx="118">
                  <c:v>20.45293</c:v>
                </c:pt>
                <c:pt idx="119">
                  <c:v>20.29751</c:v>
                </c:pt>
                <c:pt idx="120">
                  <c:v>20.134915</c:v>
                </c:pt>
                <c:pt idx="121">
                  <c:v>20.565095</c:v>
                </c:pt>
                <c:pt idx="122">
                  <c:v>20.01804</c:v>
                </c:pt>
                <c:pt idx="123">
                  <c:v>19.567705</c:v>
                </c:pt>
                <c:pt idx="124">
                  <c:v>19.91724499999999</c:v>
                </c:pt>
                <c:pt idx="125">
                  <c:v>20.11746</c:v>
                </c:pt>
                <c:pt idx="126">
                  <c:v>20.81257</c:v>
                </c:pt>
                <c:pt idx="127">
                  <c:v>21.29236</c:v>
                </c:pt>
                <c:pt idx="128">
                  <c:v>21.63790000000001</c:v>
                </c:pt>
                <c:pt idx="129">
                  <c:v>22.30075999999999</c:v>
                </c:pt>
                <c:pt idx="130">
                  <c:v>22.109405</c:v>
                </c:pt>
                <c:pt idx="131">
                  <c:v>22.30389</c:v>
                </c:pt>
                <c:pt idx="132">
                  <c:v>22.63472</c:v>
                </c:pt>
                <c:pt idx="133">
                  <c:v>22.877925</c:v>
                </c:pt>
                <c:pt idx="134">
                  <c:v>22.28208</c:v>
                </c:pt>
                <c:pt idx="135">
                  <c:v>22.58034999999999</c:v>
                </c:pt>
                <c:pt idx="136">
                  <c:v>22.043575</c:v>
                </c:pt>
                <c:pt idx="137">
                  <c:v>21.94249</c:v>
                </c:pt>
                <c:pt idx="138">
                  <c:v>21.66846</c:v>
                </c:pt>
                <c:pt idx="139">
                  <c:v>22.26852999999999</c:v>
                </c:pt>
                <c:pt idx="140">
                  <c:v>22.09734</c:v>
                </c:pt>
                <c:pt idx="141">
                  <c:v>22.4361</c:v>
                </c:pt>
                <c:pt idx="142">
                  <c:v>22.34722</c:v>
                </c:pt>
                <c:pt idx="143">
                  <c:v>21.25733499999999</c:v>
                </c:pt>
                <c:pt idx="144">
                  <c:v>21.16031</c:v>
                </c:pt>
                <c:pt idx="145">
                  <c:v>20.97803499999999</c:v>
                </c:pt>
                <c:pt idx="146">
                  <c:v>20.47838</c:v>
                </c:pt>
                <c:pt idx="147">
                  <c:v>20.730395</c:v>
                </c:pt>
                <c:pt idx="148">
                  <c:v>20.89854499999999</c:v>
                </c:pt>
                <c:pt idx="149">
                  <c:v>22.255775</c:v>
                </c:pt>
                <c:pt idx="150">
                  <c:v>23.59316999999999</c:v>
                </c:pt>
                <c:pt idx="151">
                  <c:v>24.6825</c:v>
                </c:pt>
                <c:pt idx="152">
                  <c:v>24.984615</c:v>
                </c:pt>
                <c:pt idx="153">
                  <c:v>25.50822</c:v>
                </c:pt>
                <c:pt idx="154">
                  <c:v>25.23930500000001</c:v>
                </c:pt>
                <c:pt idx="155">
                  <c:v>25.24417499999999</c:v>
                </c:pt>
                <c:pt idx="156">
                  <c:v>25.02400500000001</c:v>
                </c:pt>
                <c:pt idx="157">
                  <c:v>24.711645</c:v>
                </c:pt>
                <c:pt idx="158">
                  <c:v>24.323505</c:v>
                </c:pt>
                <c:pt idx="159">
                  <c:v>23.81937</c:v>
                </c:pt>
                <c:pt idx="160">
                  <c:v>24.46633999999999</c:v>
                </c:pt>
                <c:pt idx="161">
                  <c:v>24.132465</c:v>
                </c:pt>
                <c:pt idx="162">
                  <c:v>24.53407</c:v>
                </c:pt>
                <c:pt idx="163">
                  <c:v>24.4113</c:v>
                </c:pt>
                <c:pt idx="164">
                  <c:v>23.55081000000001</c:v>
                </c:pt>
                <c:pt idx="165">
                  <c:v>23.55984999999999</c:v>
                </c:pt>
                <c:pt idx="166">
                  <c:v>22.78261</c:v>
                </c:pt>
                <c:pt idx="167">
                  <c:v>22.564145</c:v>
                </c:pt>
                <c:pt idx="168">
                  <c:v>22.09933</c:v>
                </c:pt>
                <c:pt idx="169">
                  <c:v>21.717305</c:v>
                </c:pt>
                <c:pt idx="170">
                  <c:v>21.70736999999999</c:v>
                </c:pt>
                <c:pt idx="171">
                  <c:v>21.9438</c:v>
                </c:pt>
                <c:pt idx="172">
                  <c:v>22.334795</c:v>
                </c:pt>
                <c:pt idx="173">
                  <c:v>23.22654499999999</c:v>
                </c:pt>
                <c:pt idx="174">
                  <c:v>23.585065</c:v>
                </c:pt>
                <c:pt idx="175">
                  <c:v>24.283765</c:v>
                </c:pt>
                <c:pt idx="176">
                  <c:v>24.54647</c:v>
                </c:pt>
                <c:pt idx="177">
                  <c:v>24.656085</c:v>
                </c:pt>
                <c:pt idx="178">
                  <c:v>24.88834999999999</c:v>
                </c:pt>
                <c:pt idx="179">
                  <c:v>24.76375</c:v>
                </c:pt>
                <c:pt idx="180">
                  <c:v>24.55030500000001</c:v>
                </c:pt>
                <c:pt idx="181">
                  <c:v>24.215965</c:v>
                </c:pt>
                <c:pt idx="182">
                  <c:v>24.07103499999999</c:v>
                </c:pt>
                <c:pt idx="183">
                  <c:v>23.76315</c:v>
                </c:pt>
                <c:pt idx="184">
                  <c:v>24.49598</c:v>
                </c:pt>
                <c:pt idx="185">
                  <c:v>24.45247</c:v>
                </c:pt>
                <c:pt idx="186">
                  <c:v>24.40044999999999</c:v>
                </c:pt>
                <c:pt idx="187">
                  <c:v>24.22088</c:v>
                </c:pt>
                <c:pt idx="188">
                  <c:v>23.96102</c:v>
                </c:pt>
                <c:pt idx="189">
                  <c:v>24.21596</c:v>
                </c:pt>
                <c:pt idx="190">
                  <c:v>23.59577</c:v>
                </c:pt>
                <c:pt idx="191">
                  <c:v>23.38322</c:v>
                </c:pt>
                <c:pt idx="192">
                  <c:v>21.98847</c:v>
                </c:pt>
                <c:pt idx="193">
                  <c:v>22.82712</c:v>
                </c:pt>
                <c:pt idx="194">
                  <c:v>22.514785</c:v>
                </c:pt>
                <c:pt idx="195">
                  <c:v>23.207885</c:v>
                </c:pt>
                <c:pt idx="196">
                  <c:v>22.723975</c:v>
                </c:pt>
                <c:pt idx="197">
                  <c:v>23.65287</c:v>
                </c:pt>
                <c:pt idx="198">
                  <c:v>25.05423</c:v>
                </c:pt>
                <c:pt idx="199">
                  <c:v>23.8049</c:v>
                </c:pt>
                <c:pt idx="200">
                  <c:v>23.83261999999999</c:v>
                </c:pt>
                <c:pt idx="201">
                  <c:v>23.474145</c:v>
                </c:pt>
                <c:pt idx="202">
                  <c:v>23.253445</c:v>
                </c:pt>
                <c:pt idx="203">
                  <c:v>22.87043999999999</c:v>
                </c:pt>
                <c:pt idx="204">
                  <c:v>22.72113499999999</c:v>
                </c:pt>
                <c:pt idx="205">
                  <c:v>22.25202999999999</c:v>
                </c:pt>
                <c:pt idx="206">
                  <c:v>22.16059</c:v>
                </c:pt>
                <c:pt idx="207">
                  <c:v>22.009785</c:v>
                </c:pt>
                <c:pt idx="208">
                  <c:v>21.797435</c:v>
                </c:pt>
                <c:pt idx="209">
                  <c:v>21.608235</c:v>
                </c:pt>
                <c:pt idx="210">
                  <c:v>21.7731</c:v>
                </c:pt>
                <c:pt idx="211">
                  <c:v>22.20841</c:v>
                </c:pt>
                <c:pt idx="212">
                  <c:v>22.30867</c:v>
                </c:pt>
                <c:pt idx="213">
                  <c:v>22.554365</c:v>
                </c:pt>
                <c:pt idx="214">
                  <c:v>22.28415499999999</c:v>
                </c:pt>
                <c:pt idx="215">
                  <c:v>21.66</c:v>
                </c:pt>
                <c:pt idx="216">
                  <c:v>21.26258499999999</c:v>
                </c:pt>
                <c:pt idx="217">
                  <c:v>21.48689</c:v>
                </c:pt>
                <c:pt idx="218">
                  <c:v>21.51220500000001</c:v>
                </c:pt>
                <c:pt idx="219">
                  <c:v>21.611265</c:v>
                </c:pt>
                <c:pt idx="220">
                  <c:v>21.966145</c:v>
                </c:pt>
                <c:pt idx="221">
                  <c:v>22.44266</c:v>
                </c:pt>
                <c:pt idx="222">
                  <c:v>22.84021</c:v>
                </c:pt>
                <c:pt idx="223">
                  <c:v>24.708975</c:v>
                </c:pt>
                <c:pt idx="224">
                  <c:v>25.43254999999999</c:v>
                </c:pt>
                <c:pt idx="225">
                  <c:v>24.967605</c:v>
                </c:pt>
                <c:pt idx="226">
                  <c:v>25.065465</c:v>
                </c:pt>
                <c:pt idx="227">
                  <c:v>24.82387</c:v>
                </c:pt>
                <c:pt idx="228">
                  <c:v>25.987365</c:v>
                </c:pt>
                <c:pt idx="229">
                  <c:v>25.994135</c:v>
                </c:pt>
                <c:pt idx="230">
                  <c:v>25.624165</c:v>
                </c:pt>
                <c:pt idx="231">
                  <c:v>25.35131000000001</c:v>
                </c:pt>
                <c:pt idx="232">
                  <c:v>24.84456</c:v>
                </c:pt>
                <c:pt idx="233">
                  <c:v>24.850845</c:v>
                </c:pt>
                <c:pt idx="234">
                  <c:v>24.96603</c:v>
                </c:pt>
                <c:pt idx="235">
                  <c:v>24.15923</c:v>
                </c:pt>
                <c:pt idx="236">
                  <c:v>23.56897</c:v>
                </c:pt>
                <c:pt idx="237">
                  <c:v>24.20786500000001</c:v>
                </c:pt>
                <c:pt idx="238">
                  <c:v>23.670215</c:v>
                </c:pt>
                <c:pt idx="239">
                  <c:v>23.86565</c:v>
                </c:pt>
                <c:pt idx="240">
                  <c:v>23.116895</c:v>
                </c:pt>
                <c:pt idx="241">
                  <c:v>23.1878</c:v>
                </c:pt>
                <c:pt idx="242">
                  <c:v>23.260925</c:v>
                </c:pt>
                <c:pt idx="243">
                  <c:v>23.256975</c:v>
                </c:pt>
                <c:pt idx="244">
                  <c:v>22.75913</c:v>
                </c:pt>
                <c:pt idx="245">
                  <c:v>22.57515</c:v>
                </c:pt>
                <c:pt idx="246">
                  <c:v>22.86406999999999</c:v>
                </c:pt>
                <c:pt idx="247">
                  <c:v>24.068385</c:v>
                </c:pt>
                <c:pt idx="248">
                  <c:v>24.68016999999999</c:v>
                </c:pt>
                <c:pt idx="249">
                  <c:v>25.30922499999999</c:v>
                </c:pt>
                <c:pt idx="250">
                  <c:v>26.48181</c:v>
                </c:pt>
                <c:pt idx="251">
                  <c:v>26.16529</c:v>
                </c:pt>
                <c:pt idx="252">
                  <c:v>26.54863999999999</c:v>
                </c:pt>
                <c:pt idx="253">
                  <c:v>26.90698</c:v>
                </c:pt>
                <c:pt idx="254">
                  <c:v>26.291685</c:v>
                </c:pt>
                <c:pt idx="255">
                  <c:v>25.06299</c:v>
                </c:pt>
                <c:pt idx="256">
                  <c:v>24.600835</c:v>
                </c:pt>
                <c:pt idx="257">
                  <c:v>24.428205</c:v>
                </c:pt>
                <c:pt idx="258">
                  <c:v>24.18703</c:v>
                </c:pt>
                <c:pt idx="259">
                  <c:v>23.666535</c:v>
                </c:pt>
                <c:pt idx="260">
                  <c:v>23.52581499999999</c:v>
                </c:pt>
                <c:pt idx="261">
                  <c:v>23.20017499999999</c:v>
                </c:pt>
                <c:pt idx="262">
                  <c:v>23.09367</c:v>
                </c:pt>
                <c:pt idx="263">
                  <c:v>22.01965999999999</c:v>
                </c:pt>
                <c:pt idx="264">
                  <c:v>21.36925</c:v>
                </c:pt>
                <c:pt idx="265">
                  <c:v>20.992665</c:v>
                </c:pt>
                <c:pt idx="266">
                  <c:v>21.08674999999999</c:v>
                </c:pt>
                <c:pt idx="267">
                  <c:v>20.40004</c:v>
                </c:pt>
                <c:pt idx="268">
                  <c:v>19.90572</c:v>
                </c:pt>
                <c:pt idx="269">
                  <c:v>20.49260999999999</c:v>
                </c:pt>
                <c:pt idx="270">
                  <c:v>20.759775</c:v>
                </c:pt>
                <c:pt idx="271">
                  <c:v>21.7262</c:v>
                </c:pt>
                <c:pt idx="272">
                  <c:v>22.366855</c:v>
                </c:pt>
                <c:pt idx="273">
                  <c:v>23.291625</c:v>
                </c:pt>
                <c:pt idx="274">
                  <c:v>23.11274999999999</c:v>
                </c:pt>
                <c:pt idx="275">
                  <c:v>23.29847999999999</c:v>
                </c:pt>
                <c:pt idx="276">
                  <c:v>23.15791</c:v>
                </c:pt>
                <c:pt idx="277">
                  <c:v>23.15671</c:v>
                </c:pt>
                <c:pt idx="278">
                  <c:v>22.87180500000001</c:v>
                </c:pt>
                <c:pt idx="279">
                  <c:v>22.646725</c:v>
                </c:pt>
                <c:pt idx="280">
                  <c:v>22.33307</c:v>
                </c:pt>
                <c:pt idx="281">
                  <c:v>22.88956499999999</c:v>
                </c:pt>
                <c:pt idx="282">
                  <c:v>22.64134</c:v>
                </c:pt>
                <c:pt idx="283">
                  <c:v>22.18924</c:v>
                </c:pt>
                <c:pt idx="284">
                  <c:v>22.24332</c:v>
                </c:pt>
                <c:pt idx="285">
                  <c:v>21.79398</c:v>
                </c:pt>
                <c:pt idx="286">
                  <c:v>21.10842</c:v>
                </c:pt>
                <c:pt idx="287">
                  <c:v>20.910345</c:v>
                </c:pt>
                <c:pt idx="288">
                  <c:v>20.81982500000001</c:v>
                </c:pt>
                <c:pt idx="289">
                  <c:v>20.66434</c:v>
                </c:pt>
                <c:pt idx="290">
                  <c:v>20.48973999999999</c:v>
                </c:pt>
                <c:pt idx="291">
                  <c:v>21.05732</c:v>
                </c:pt>
                <c:pt idx="292">
                  <c:v>21.07458</c:v>
                </c:pt>
                <c:pt idx="293">
                  <c:v>21.07879999999999</c:v>
                </c:pt>
                <c:pt idx="294">
                  <c:v>21.456865</c:v>
                </c:pt>
                <c:pt idx="295">
                  <c:v>22.82784000000001</c:v>
                </c:pt>
                <c:pt idx="296">
                  <c:v>23.200715</c:v>
                </c:pt>
                <c:pt idx="297">
                  <c:v>23.95649</c:v>
                </c:pt>
                <c:pt idx="298">
                  <c:v>23.81296</c:v>
                </c:pt>
                <c:pt idx="299">
                  <c:v>23.72516999999999</c:v>
                </c:pt>
                <c:pt idx="300">
                  <c:v>23.55409999999999</c:v>
                </c:pt>
                <c:pt idx="301">
                  <c:v>23.56650999999999</c:v>
                </c:pt>
                <c:pt idx="302">
                  <c:v>23.35598</c:v>
                </c:pt>
                <c:pt idx="303">
                  <c:v>22.981715</c:v>
                </c:pt>
                <c:pt idx="304">
                  <c:v>23.049535</c:v>
                </c:pt>
                <c:pt idx="305">
                  <c:v>22.890055</c:v>
                </c:pt>
                <c:pt idx="306">
                  <c:v>22.82616000000001</c:v>
                </c:pt>
                <c:pt idx="307">
                  <c:v>22.65336</c:v>
                </c:pt>
                <c:pt idx="308">
                  <c:v>22.00254999999999</c:v>
                </c:pt>
                <c:pt idx="309">
                  <c:v>21.48995500000001</c:v>
                </c:pt>
                <c:pt idx="310">
                  <c:v>21.42804499999999</c:v>
                </c:pt>
                <c:pt idx="311">
                  <c:v>21.89010499999999</c:v>
                </c:pt>
                <c:pt idx="312">
                  <c:v>21.947005</c:v>
                </c:pt>
                <c:pt idx="313">
                  <c:v>21.497875</c:v>
                </c:pt>
                <c:pt idx="314">
                  <c:v>22.31386000000001</c:v>
                </c:pt>
                <c:pt idx="315">
                  <c:v>22.121265</c:v>
                </c:pt>
                <c:pt idx="316">
                  <c:v>23.01387</c:v>
                </c:pt>
                <c:pt idx="317">
                  <c:v>23.05288000000001</c:v>
                </c:pt>
                <c:pt idx="318">
                  <c:v>23.728275</c:v>
                </c:pt>
                <c:pt idx="319">
                  <c:v>24.82759999999999</c:v>
                </c:pt>
                <c:pt idx="320">
                  <c:v>25.28726499999999</c:v>
                </c:pt>
                <c:pt idx="321">
                  <c:v>25.5584</c:v>
                </c:pt>
                <c:pt idx="322">
                  <c:v>26.455175</c:v>
                </c:pt>
                <c:pt idx="323">
                  <c:v>26.83793</c:v>
                </c:pt>
                <c:pt idx="324">
                  <c:v>26.11707</c:v>
                </c:pt>
                <c:pt idx="325">
                  <c:v>26.10222499999999</c:v>
                </c:pt>
                <c:pt idx="326">
                  <c:v>26.10684000000001</c:v>
                </c:pt>
                <c:pt idx="327">
                  <c:v>26.63495</c:v>
                </c:pt>
                <c:pt idx="328">
                  <c:v>27.14861</c:v>
                </c:pt>
                <c:pt idx="329">
                  <c:v>26.48307</c:v>
                </c:pt>
                <c:pt idx="330">
                  <c:v>26.027975</c:v>
                </c:pt>
                <c:pt idx="331">
                  <c:v>26.89750999999999</c:v>
                </c:pt>
                <c:pt idx="332">
                  <c:v>25.19707500000001</c:v>
                </c:pt>
                <c:pt idx="333">
                  <c:v>24.52043</c:v>
                </c:pt>
                <c:pt idx="334">
                  <c:v>23.63973500000001</c:v>
                </c:pt>
                <c:pt idx="335">
                  <c:v>22.84729</c:v>
                </c:pt>
                <c:pt idx="336">
                  <c:v>22.7649</c:v>
                </c:pt>
                <c:pt idx="337">
                  <c:v>22.57727999999999</c:v>
                </c:pt>
                <c:pt idx="338">
                  <c:v>22.04424</c:v>
                </c:pt>
                <c:pt idx="339">
                  <c:v>22.10386500000001</c:v>
                </c:pt>
                <c:pt idx="340">
                  <c:v>22.78658</c:v>
                </c:pt>
                <c:pt idx="341">
                  <c:v>23.41178</c:v>
                </c:pt>
                <c:pt idx="342">
                  <c:v>23.326305</c:v>
                </c:pt>
                <c:pt idx="343">
                  <c:v>24.534645</c:v>
                </c:pt>
                <c:pt idx="344">
                  <c:v>25.19247</c:v>
                </c:pt>
                <c:pt idx="345">
                  <c:v>25.913855</c:v>
                </c:pt>
                <c:pt idx="346">
                  <c:v>26.62753499999999</c:v>
                </c:pt>
                <c:pt idx="347">
                  <c:v>26.09273</c:v>
                </c:pt>
                <c:pt idx="348">
                  <c:v>26.583295</c:v>
                </c:pt>
                <c:pt idx="349">
                  <c:v>26.54217</c:v>
                </c:pt>
                <c:pt idx="350">
                  <c:v>25.96486000000001</c:v>
                </c:pt>
                <c:pt idx="351">
                  <c:v>25.78737</c:v>
                </c:pt>
                <c:pt idx="352">
                  <c:v>25.80927999999999</c:v>
                </c:pt>
                <c:pt idx="353">
                  <c:v>26.09281</c:v>
                </c:pt>
                <c:pt idx="354">
                  <c:v>25.41827</c:v>
                </c:pt>
                <c:pt idx="355">
                  <c:v>25.14349</c:v>
                </c:pt>
                <c:pt idx="356">
                  <c:v>24.60128</c:v>
                </c:pt>
                <c:pt idx="357">
                  <c:v>24.53415</c:v>
                </c:pt>
                <c:pt idx="358">
                  <c:v>24.763575</c:v>
                </c:pt>
                <c:pt idx="359">
                  <c:v>24.051275</c:v>
                </c:pt>
                <c:pt idx="360">
                  <c:v>23.37122</c:v>
                </c:pt>
                <c:pt idx="361">
                  <c:v>23.330755</c:v>
                </c:pt>
                <c:pt idx="362">
                  <c:v>22.47971</c:v>
                </c:pt>
                <c:pt idx="363">
                  <c:v>22.75784000000001</c:v>
                </c:pt>
                <c:pt idx="364">
                  <c:v>23.566205</c:v>
                </c:pt>
                <c:pt idx="365">
                  <c:v>23.548665</c:v>
                </c:pt>
                <c:pt idx="366">
                  <c:v>24.72556</c:v>
                </c:pt>
                <c:pt idx="367">
                  <c:v>25.64555</c:v>
                </c:pt>
                <c:pt idx="368">
                  <c:v>26.11529999999999</c:v>
                </c:pt>
                <c:pt idx="369">
                  <c:v>26.22719499999999</c:v>
                </c:pt>
                <c:pt idx="370">
                  <c:v>26.70118500000001</c:v>
                </c:pt>
                <c:pt idx="371">
                  <c:v>26.370565</c:v>
                </c:pt>
                <c:pt idx="372">
                  <c:v>26.34809</c:v>
                </c:pt>
                <c:pt idx="373">
                  <c:v>25.63155</c:v>
                </c:pt>
                <c:pt idx="374">
                  <c:v>25.13554499999999</c:v>
                </c:pt>
                <c:pt idx="375">
                  <c:v>24.92377</c:v>
                </c:pt>
                <c:pt idx="376">
                  <c:v>24.66104</c:v>
                </c:pt>
                <c:pt idx="377">
                  <c:v>24.83897</c:v>
                </c:pt>
                <c:pt idx="378">
                  <c:v>24.85327000000001</c:v>
                </c:pt>
                <c:pt idx="379">
                  <c:v>25.703575</c:v>
                </c:pt>
                <c:pt idx="380">
                  <c:v>24.804975</c:v>
                </c:pt>
                <c:pt idx="381">
                  <c:v>25.004095</c:v>
                </c:pt>
                <c:pt idx="382">
                  <c:v>24.759735</c:v>
                </c:pt>
                <c:pt idx="383">
                  <c:v>23.108915</c:v>
                </c:pt>
                <c:pt idx="384">
                  <c:v>22.28409</c:v>
                </c:pt>
                <c:pt idx="385">
                  <c:v>21.73684</c:v>
                </c:pt>
                <c:pt idx="386">
                  <c:v>22.23161</c:v>
                </c:pt>
                <c:pt idx="387">
                  <c:v>23.099245</c:v>
                </c:pt>
                <c:pt idx="388">
                  <c:v>22.879555</c:v>
                </c:pt>
                <c:pt idx="389">
                  <c:v>23.30813</c:v>
                </c:pt>
                <c:pt idx="390">
                  <c:v>24.096505</c:v>
                </c:pt>
                <c:pt idx="391">
                  <c:v>25.27391500000001</c:v>
                </c:pt>
                <c:pt idx="392">
                  <c:v>25.879165</c:v>
                </c:pt>
                <c:pt idx="393">
                  <c:v>25.933645</c:v>
                </c:pt>
                <c:pt idx="394">
                  <c:v>25.584975</c:v>
                </c:pt>
                <c:pt idx="395">
                  <c:v>25.937465</c:v>
                </c:pt>
                <c:pt idx="396">
                  <c:v>26.206525</c:v>
                </c:pt>
                <c:pt idx="397">
                  <c:v>26.893885</c:v>
                </c:pt>
                <c:pt idx="398">
                  <c:v>26.18949</c:v>
                </c:pt>
                <c:pt idx="399">
                  <c:v>26.001445</c:v>
                </c:pt>
                <c:pt idx="400">
                  <c:v>25.60147000000001</c:v>
                </c:pt>
                <c:pt idx="401">
                  <c:v>25.51415</c:v>
                </c:pt>
                <c:pt idx="402">
                  <c:v>25.07309500000001</c:v>
                </c:pt>
                <c:pt idx="403">
                  <c:v>24.61352</c:v>
                </c:pt>
                <c:pt idx="404">
                  <c:v>24.26650999999999</c:v>
                </c:pt>
                <c:pt idx="405">
                  <c:v>23.869805</c:v>
                </c:pt>
                <c:pt idx="406">
                  <c:v>23.183965</c:v>
                </c:pt>
                <c:pt idx="407">
                  <c:v>22.73001</c:v>
                </c:pt>
                <c:pt idx="408">
                  <c:v>22.160145</c:v>
                </c:pt>
                <c:pt idx="409">
                  <c:v>22.19294499999999</c:v>
                </c:pt>
                <c:pt idx="410">
                  <c:v>21.65413999999999</c:v>
                </c:pt>
                <c:pt idx="411">
                  <c:v>22.0097</c:v>
                </c:pt>
                <c:pt idx="412">
                  <c:v>23.20795500000001</c:v>
                </c:pt>
                <c:pt idx="413">
                  <c:v>23.225275</c:v>
                </c:pt>
                <c:pt idx="414">
                  <c:v>23.3646</c:v>
                </c:pt>
                <c:pt idx="415">
                  <c:v>24.88268</c:v>
                </c:pt>
                <c:pt idx="416">
                  <c:v>25.4495</c:v>
                </c:pt>
                <c:pt idx="417">
                  <c:v>26.08752999999999</c:v>
                </c:pt>
                <c:pt idx="418">
                  <c:v>25.64465999999999</c:v>
                </c:pt>
                <c:pt idx="419">
                  <c:v>26.36258</c:v>
                </c:pt>
                <c:pt idx="420">
                  <c:v>26.1678</c:v>
                </c:pt>
                <c:pt idx="421">
                  <c:v>26.62096500000001</c:v>
                </c:pt>
                <c:pt idx="422">
                  <c:v>26.349215</c:v>
                </c:pt>
                <c:pt idx="423">
                  <c:v>25.66159500000001</c:v>
                </c:pt>
                <c:pt idx="424">
                  <c:v>25.77229</c:v>
                </c:pt>
                <c:pt idx="425">
                  <c:v>25.875995</c:v>
                </c:pt>
                <c:pt idx="426">
                  <c:v>26.175825</c:v>
                </c:pt>
                <c:pt idx="427">
                  <c:v>25.877505</c:v>
                </c:pt>
                <c:pt idx="428">
                  <c:v>24.61101</c:v>
                </c:pt>
                <c:pt idx="429">
                  <c:v>24.29661</c:v>
                </c:pt>
                <c:pt idx="430">
                  <c:v>23.735195</c:v>
                </c:pt>
                <c:pt idx="431">
                  <c:v>23.17727</c:v>
                </c:pt>
                <c:pt idx="432">
                  <c:v>23.013885</c:v>
                </c:pt>
                <c:pt idx="433">
                  <c:v>22.092525</c:v>
                </c:pt>
                <c:pt idx="434">
                  <c:v>20.120355</c:v>
                </c:pt>
                <c:pt idx="435">
                  <c:v>20.70028</c:v>
                </c:pt>
                <c:pt idx="436">
                  <c:v>20.82866</c:v>
                </c:pt>
                <c:pt idx="437">
                  <c:v>21.640175</c:v>
                </c:pt>
                <c:pt idx="438">
                  <c:v>21.956245</c:v>
                </c:pt>
                <c:pt idx="439">
                  <c:v>22.45431</c:v>
                </c:pt>
                <c:pt idx="440">
                  <c:v>23.27202999999999</c:v>
                </c:pt>
                <c:pt idx="441">
                  <c:v>23.58063499999999</c:v>
                </c:pt>
                <c:pt idx="442">
                  <c:v>23.81019</c:v>
                </c:pt>
                <c:pt idx="443">
                  <c:v>23.96195999999999</c:v>
                </c:pt>
                <c:pt idx="444">
                  <c:v>23.998</c:v>
                </c:pt>
                <c:pt idx="445">
                  <c:v>23.61518999999999</c:v>
                </c:pt>
                <c:pt idx="446">
                  <c:v>23.243555</c:v>
                </c:pt>
                <c:pt idx="447">
                  <c:v>23.123</c:v>
                </c:pt>
                <c:pt idx="448">
                  <c:v>23.11522</c:v>
                </c:pt>
                <c:pt idx="449">
                  <c:v>23.214395</c:v>
                </c:pt>
                <c:pt idx="450">
                  <c:v>22.982905</c:v>
                </c:pt>
                <c:pt idx="451">
                  <c:v>22.86242499999999</c:v>
                </c:pt>
                <c:pt idx="452">
                  <c:v>22.506325</c:v>
                </c:pt>
                <c:pt idx="453">
                  <c:v>22.14489</c:v>
                </c:pt>
                <c:pt idx="454">
                  <c:v>21.7017</c:v>
                </c:pt>
                <c:pt idx="455">
                  <c:v>21.22958</c:v>
                </c:pt>
                <c:pt idx="456">
                  <c:v>20.994525</c:v>
                </c:pt>
                <c:pt idx="457">
                  <c:v>21.090515</c:v>
                </c:pt>
                <c:pt idx="458">
                  <c:v>21.368005</c:v>
                </c:pt>
                <c:pt idx="459">
                  <c:v>20.59416</c:v>
                </c:pt>
                <c:pt idx="460">
                  <c:v>20.86224499999999</c:v>
                </c:pt>
                <c:pt idx="461">
                  <c:v>20.52904</c:v>
                </c:pt>
                <c:pt idx="462">
                  <c:v>20.69051499999999</c:v>
                </c:pt>
                <c:pt idx="463">
                  <c:v>21.203755</c:v>
                </c:pt>
                <c:pt idx="464">
                  <c:v>21.94418</c:v>
                </c:pt>
                <c:pt idx="465">
                  <c:v>22.58869</c:v>
                </c:pt>
                <c:pt idx="466">
                  <c:v>21.70929499999999</c:v>
                </c:pt>
                <c:pt idx="467">
                  <c:v>21.97166</c:v>
                </c:pt>
                <c:pt idx="468">
                  <c:v>23.22549</c:v>
                </c:pt>
                <c:pt idx="469">
                  <c:v>22.51452500000001</c:v>
                </c:pt>
                <c:pt idx="470">
                  <c:v>21.990925</c:v>
                </c:pt>
                <c:pt idx="471">
                  <c:v>21.76731999999999</c:v>
                </c:pt>
                <c:pt idx="472">
                  <c:v>21.80213</c:v>
                </c:pt>
                <c:pt idx="473">
                  <c:v>21.93706000000001</c:v>
                </c:pt>
                <c:pt idx="474">
                  <c:v>22.19992</c:v>
                </c:pt>
                <c:pt idx="475">
                  <c:v>22.04554499999999</c:v>
                </c:pt>
                <c:pt idx="476">
                  <c:v>21.63305</c:v>
                </c:pt>
                <c:pt idx="477">
                  <c:v>21.89357</c:v>
                </c:pt>
                <c:pt idx="478">
                  <c:v>21.660595</c:v>
                </c:pt>
                <c:pt idx="479">
                  <c:v>21.400655</c:v>
                </c:pt>
                <c:pt idx="480">
                  <c:v>20.70793500000001</c:v>
                </c:pt>
                <c:pt idx="481">
                  <c:v>21.742305</c:v>
                </c:pt>
                <c:pt idx="482">
                  <c:v>21.0773</c:v>
                </c:pt>
                <c:pt idx="483">
                  <c:v>21.010085</c:v>
                </c:pt>
                <c:pt idx="484">
                  <c:v>20.91695500000001</c:v>
                </c:pt>
                <c:pt idx="485">
                  <c:v>21.60587</c:v>
                </c:pt>
                <c:pt idx="486">
                  <c:v>22.65629000000001</c:v>
                </c:pt>
                <c:pt idx="487">
                  <c:v>23.49494</c:v>
                </c:pt>
                <c:pt idx="488">
                  <c:v>24.35289</c:v>
                </c:pt>
                <c:pt idx="489">
                  <c:v>24.673095</c:v>
                </c:pt>
                <c:pt idx="490">
                  <c:v>24.4471</c:v>
                </c:pt>
                <c:pt idx="491">
                  <c:v>24.800685</c:v>
                </c:pt>
                <c:pt idx="492">
                  <c:v>24.8609</c:v>
                </c:pt>
                <c:pt idx="493">
                  <c:v>24.53623</c:v>
                </c:pt>
                <c:pt idx="494">
                  <c:v>24.88685</c:v>
                </c:pt>
                <c:pt idx="495">
                  <c:v>23.49504999999999</c:v>
                </c:pt>
                <c:pt idx="496">
                  <c:v>24.475525</c:v>
                </c:pt>
                <c:pt idx="497">
                  <c:v>24.85846</c:v>
                </c:pt>
                <c:pt idx="498">
                  <c:v>25.014475</c:v>
                </c:pt>
                <c:pt idx="499">
                  <c:v>24.54551</c:v>
                </c:pt>
                <c:pt idx="500">
                  <c:v>23.614065</c:v>
                </c:pt>
                <c:pt idx="501">
                  <c:v>23.021725</c:v>
                </c:pt>
                <c:pt idx="502">
                  <c:v>22.49191500000001</c:v>
                </c:pt>
                <c:pt idx="503">
                  <c:v>22.92213499999999</c:v>
                </c:pt>
                <c:pt idx="504">
                  <c:v>22.84795500000001</c:v>
                </c:pt>
                <c:pt idx="505">
                  <c:v>22.66461</c:v>
                </c:pt>
                <c:pt idx="506">
                  <c:v>22.61184500000001</c:v>
                </c:pt>
                <c:pt idx="507">
                  <c:v>22.163145</c:v>
                </c:pt>
                <c:pt idx="508">
                  <c:v>21.37093</c:v>
                </c:pt>
                <c:pt idx="509">
                  <c:v>22.36979</c:v>
                </c:pt>
                <c:pt idx="510">
                  <c:v>23.01225000000001</c:v>
                </c:pt>
                <c:pt idx="511">
                  <c:v>23.45911</c:v>
                </c:pt>
                <c:pt idx="512">
                  <c:v>24.52553</c:v>
                </c:pt>
                <c:pt idx="513">
                  <c:v>24.80436</c:v>
                </c:pt>
                <c:pt idx="514">
                  <c:v>25.51087</c:v>
                </c:pt>
                <c:pt idx="515">
                  <c:v>23.94153</c:v>
                </c:pt>
                <c:pt idx="516">
                  <c:v>23.78888999999999</c:v>
                </c:pt>
                <c:pt idx="517">
                  <c:v>25.443285</c:v>
                </c:pt>
                <c:pt idx="518">
                  <c:v>25.00468</c:v>
                </c:pt>
                <c:pt idx="519">
                  <c:v>23.72776499999999</c:v>
                </c:pt>
                <c:pt idx="520">
                  <c:v>23.98571499999999</c:v>
                </c:pt>
                <c:pt idx="521">
                  <c:v>24.89834</c:v>
                </c:pt>
                <c:pt idx="522">
                  <c:v>24.87032</c:v>
                </c:pt>
                <c:pt idx="523">
                  <c:v>24.607675</c:v>
                </c:pt>
                <c:pt idx="524">
                  <c:v>23.65679</c:v>
                </c:pt>
                <c:pt idx="525">
                  <c:v>23.60838</c:v>
                </c:pt>
                <c:pt idx="526">
                  <c:v>22.72041</c:v>
                </c:pt>
                <c:pt idx="527">
                  <c:v>22.7479</c:v>
                </c:pt>
                <c:pt idx="528">
                  <c:v>22.33365000000001</c:v>
                </c:pt>
                <c:pt idx="529">
                  <c:v>21.970045</c:v>
                </c:pt>
                <c:pt idx="530">
                  <c:v>21.94264499999999</c:v>
                </c:pt>
                <c:pt idx="531">
                  <c:v>21.57508</c:v>
                </c:pt>
                <c:pt idx="532">
                  <c:v>22.28773</c:v>
                </c:pt>
                <c:pt idx="533">
                  <c:v>22.628995</c:v>
                </c:pt>
                <c:pt idx="534">
                  <c:v>23.470215</c:v>
                </c:pt>
                <c:pt idx="535">
                  <c:v>24.18216</c:v>
                </c:pt>
                <c:pt idx="536">
                  <c:v>24.54004</c:v>
                </c:pt>
                <c:pt idx="537">
                  <c:v>25.10088</c:v>
                </c:pt>
                <c:pt idx="538">
                  <c:v>25.8143</c:v>
                </c:pt>
                <c:pt idx="539">
                  <c:v>25.73761</c:v>
                </c:pt>
                <c:pt idx="540">
                  <c:v>25.47476</c:v>
                </c:pt>
                <c:pt idx="541">
                  <c:v>25.271915</c:v>
                </c:pt>
                <c:pt idx="542">
                  <c:v>24.45704499999999</c:v>
                </c:pt>
                <c:pt idx="543">
                  <c:v>24.35167</c:v>
                </c:pt>
                <c:pt idx="544">
                  <c:v>23.70947</c:v>
                </c:pt>
                <c:pt idx="545">
                  <c:v>23.99108499999999</c:v>
                </c:pt>
                <c:pt idx="546">
                  <c:v>24.633155</c:v>
                </c:pt>
                <c:pt idx="547">
                  <c:v>24.37459500000001</c:v>
                </c:pt>
                <c:pt idx="548">
                  <c:v>24.652445</c:v>
                </c:pt>
                <c:pt idx="549">
                  <c:v>24.715035</c:v>
                </c:pt>
                <c:pt idx="550">
                  <c:v>23.73189500000001</c:v>
                </c:pt>
                <c:pt idx="551">
                  <c:v>23.59726</c:v>
                </c:pt>
                <c:pt idx="552">
                  <c:v>22.928635</c:v>
                </c:pt>
                <c:pt idx="553">
                  <c:v>22.85959</c:v>
                </c:pt>
                <c:pt idx="554">
                  <c:v>22.720895</c:v>
                </c:pt>
                <c:pt idx="555">
                  <c:v>22.72092</c:v>
                </c:pt>
                <c:pt idx="556">
                  <c:v>22.752705</c:v>
                </c:pt>
                <c:pt idx="557">
                  <c:v>22.848965</c:v>
                </c:pt>
                <c:pt idx="558">
                  <c:v>24.59391999999999</c:v>
                </c:pt>
                <c:pt idx="559">
                  <c:v>25.481945</c:v>
                </c:pt>
                <c:pt idx="560">
                  <c:v>26.617975</c:v>
                </c:pt>
                <c:pt idx="561">
                  <c:v>27.29656499999999</c:v>
                </c:pt>
                <c:pt idx="562">
                  <c:v>27.17426</c:v>
                </c:pt>
                <c:pt idx="563">
                  <c:v>27.77582</c:v>
                </c:pt>
                <c:pt idx="564">
                  <c:v>27.356575</c:v>
                </c:pt>
                <c:pt idx="565">
                  <c:v>27.05625999999999</c:v>
                </c:pt>
                <c:pt idx="566">
                  <c:v>26.302</c:v>
                </c:pt>
                <c:pt idx="567">
                  <c:v>26.206645</c:v>
                </c:pt>
                <c:pt idx="568">
                  <c:v>25.56278499999999</c:v>
                </c:pt>
                <c:pt idx="569">
                  <c:v>25.62810499999999</c:v>
                </c:pt>
                <c:pt idx="570">
                  <c:v>24.65372</c:v>
                </c:pt>
                <c:pt idx="571">
                  <c:v>24.86965</c:v>
                </c:pt>
                <c:pt idx="572">
                  <c:v>24.52016999999999</c:v>
                </c:pt>
                <c:pt idx="573">
                  <c:v>24.56457</c:v>
                </c:pt>
                <c:pt idx="574">
                  <c:v>23.51954</c:v>
                </c:pt>
                <c:pt idx="575">
                  <c:v>22.76368</c:v>
                </c:pt>
                <c:pt idx="576">
                  <c:v>21.41713499999999</c:v>
                </c:pt>
                <c:pt idx="577">
                  <c:v>22.14742499999999</c:v>
                </c:pt>
                <c:pt idx="578">
                  <c:v>21.33222499999999</c:v>
                </c:pt>
                <c:pt idx="579">
                  <c:v>21.225835</c:v>
                </c:pt>
                <c:pt idx="580">
                  <c:v>21.598425</c:v>
                </c:pt>
                <c:pt idx="581">
                  <c:v>21.336885</c:v>
                </c:pt>
                <c:pt idx="582">
                  <c:v>22.376455</c:v>
                </c:pt>
                <c:pt idx="583">
                  <c:v>24.114895</c:v>
                </c:pt>
                <c:pt idx="584">
                  <c:v>24.752035</c:v>
                </c:pt>
                <c:pt idx="585">
                  <c:v>25.151315</c:v>
                </c:pt>
                <c:pt idx="586">
                  <c:v>25.03771</c:v>
                </c:pt>
                <c:pt idx="587">
                  <c:v>24.45937</c:v>
                </c:pt>
                <c:pt idx="588">
                  <c:v>25.391625</c:v>
                </c:pt>
                <c:pt idx="589">
                  <c:v>25.64938</c:v>
                </c:pt>
                <c:pt idx="590">
                  <c:v>24.36627</c:v>
                </c:pt>
                <c:pt idx="591">
                  <c:v>24.251085</c:v>
                </c:pt>
                <c:pt idx="592">
                  <c:v>23.46373999999999</c:v>
                </c:pt>
                <c:pt idx="593">
                  <c:v>22.16638499999999</c:v>
                </c:pt>
                <c:pt idx="594">
                  <c:v>23.160575</c:v>
                </c:pt>
                <c:pt idx="595">
                  <c:v>23.74483</c:v>
                </c:pt>
                <c:pt idx="596">
                  <c:v>24.10533</c:v>
                </c:pt>
                <c:pt idx="597">
                  <c:v>23.54111</c:v>
                </c:pt>
                <c:pt idx="598">
                  <c:v>22.77413499999999</c:v>
                </c:pt>
                <c:pt idx="599">
                  <c:v>21.92716</c:v>
                </c:pt>
                <c:pt idx="600">
                  <c:v>20.18656</c:v>
                </c:pt>
                <c:pt idx="601">
                  <c:v>20.000705</c:v>
                </c:pt>
                <c:pt idx="602">
                  <c:v>20.826645</c:v>
                </c:pt>
                <c:pt idx="603">
                  <c:v>20.30738999999999</c:v>
                </c:pt>
                <c:pt idx="604">
                  <c:v>20.21297999999999</c:v>
                </c:pt>
                <c:pt idx="605">
                  <c:v>20.35393999999999</c:v>
                </c:pt>
                <c:pt idx="606">
                  <c:v>20.77393</c:v>
                </c:pt>
                <c:pt idx="607">
                  <c:v>22.08854999999999</c:v>
                </c:pt>
                <c:pt idx="608">
                  <c:v>22.27793999999999</c:v>
                </c:pt>
                <c:pt idx="609">
                  <c:v>22.28675999999999</c:v>
                </c:pt>
                <c:pt idx="610">
                  <c:v>22.08298</c:v>
                </c:pt>
                <c:pt idx="611">
                  <c:v>21.44154499999999</c:v>
                </c:pt>
                <c:pt idx="612">
                  <c:v>21.60331499999999</c:v>
                </c:pt>
                <c:pt idx="613">
                  <c:v>21.50364</c:v>
                </c:pt>
                <c:pt idx="614">
                  <c:v>21.193275</c:v>
                </c:pt>
                <c:pt idx="615">
                  <c:v>21.802665</c:v>
                </c:pt>
                <c:pt idx="616">
                  <c:v>21.597</c:v>
                </c:pt>
                <c:pt idx="617">
                  <c:v>22.03031</c:v>
                </c:pt>
                <c:pt idx="618">
                  <c:v>22.31879</c:v>
                </c:pt>
                <c:pt idx="619">
                  <c:v>21.87846499999999</c:v>
                </c:pt>
                <c:pt idx="620">
                  <c:v>20.84345</c:v>
                </c:pt>
                <c:pt idx="621">
                  <c:v>20.106475</c:v>
                </c:pt>
                <c:pt idx="622">
                  <c:v>19.9307</c:v>
                </c:pt>
                <c:pt idx="623">
                  <c:v>19.769705</c:v>
                </c:pt>
                <c:pt idx="624">
                  <c:v>19.531975</c:v>
                </c:pt>
                <c:pt idx="625">
                  <c:v>19.350485</c:v>
                </c:pt>
                <c:pt idx="626">
                  <c:v>19.35435</c:v>
                </c:pt>
                <c:pt idx="627">
                  <c:v>19.21171500000001</c:v>
                </c:pt>
                <c:pt idx="628">
                  <c:v>19.92847</c:v>
                </c:pt>
                <c:pt idx="629">
                  <c:v>19.408345</c:v>
                </c:pt>
                <c:pt idx="630">
                  <c:v>19.73705</c:v>
                </c:pt>
                <c:pt idx="631">
                  <c:v>20.47945500000001</c:v>
                </c:pt>
                <c:pt idx="632">
                  <c:v>20.761515</c:v>
                </c:pt>
                <c:pt idx="633">
                  <c:v>20.8481</c:v>
                </c:pt>
                <c:pt idx="634">
                  <c:v>21.1614</c:v>
                </c:pt>
                <c:pt idx="635">
                  <c:v>21.17206000000001</c:v>
                </c:pt>
                <c:pt idx="636">
                  <c:v>20.45472999999999</c:v>
                </c:pt>
                <c:pt idx="637">
                  <c:v>20.3798</c:v>
                </c:pt>
                <c:pt idx="638">
                  <c:v>20.72476499999999</c:v>
                </c:pt>
                <c:pt idx="639">
                  <c:v>21.09308</c:v>
                </c:pt>
                <c:pt idx="640">
                  <c:v>21.251145</c:v>
                </c:pt>
                <c:pt idx="641">
                  <c:v>21.64179</c:v>
                </c:pt>
                <c:pt idx="642">
                  <c:v>21.675965</c:v>
                </c:pt>
                <c:pt idx="643">
                  <c:v>21.50038</c:v>
                </c:pt>
                <c:pt idx="644">
                  <c:v>21.132655</c:v>
                </c:pt>
                <c:pt idx="645">
                  <c:v>21.309555</c:v>
                </c:pt>
                <c:pt idx="646">
                  <c:v>21.25741</c:v>
                </c:pt>
                <c:pt idx="647">
                  <c:v>21.33062</c:v>
                </c:pt>
                <c:pt idx="648">
                  <c:v>20.868615</c:v>
                </c:pt>
                <c:pt idx="649">
                  <c:v>20.91024</c:v>
                </c:pt>
                <c:pt idx="650">
                  <c:v>20.869235</c:v>
                </c:pt>
                <c:pt idx="651">
                  <c:v>21.090055</c:v>
                </c:pt>
                <c:pt idx="652">
                  <c:v>21.315525</c:v>
                </c:pt>
                <c:pt idx="653">
                  <c:v>22.09109999999999</c:v>
                </c:pt>
                <c:pt idx="654">
                  <c:v>22.74833999999999</c:v>
                </c:pt>
                <c:pt idx="655">
                  <c:v>24.11298</c:v>
                </c:pt>
                <c:pt idx="656">
                  <c:v>25.26149</c:v>
                </c:pt>
                <c:pt idx="657">
                  <c:v>25.756125</c:v>
                </c:pt>
                <c:pt idx="658">
                  <c:v>25.88113499999999</c:v>
                </c:pt>
                <c:pt idx="659">
                  <c:v>25.94889</c:v>
                </c:pt>
                <c:pt idx="660">
                  <c:v>26.42831999999999</c:v>
                </c:pt>
                <c:pt idx="661">
                  <c:v>26.064635</c:v>
                </c:pt>
                <c:pt idx="662">
                  <c:v>26.655175</c:v>
                </c:pt>
                <c:pt idx="663">
                  <c:v>26.06616500000001</c:v>
                </c:pt>
                <c:pt idx="664">
                  <c:v>25.55614</c:v>
                </c:pt>
                <c:pt idx="665">
                  <c:v>25.19035</c:v>
                </c:pt>
                <c:pt idx="666">
                  <c:v>25.28172</c:v>
                </c:pt>
                <c:pt idx="667">
                  <c:v>25.075995</c:v>
                </c:pt>
                <c:pt idx="668">
                  <c:v>23.460265</c:v>
                </c:pt>
                <c:pt idx="669">
                  <c:v>22.9173</c:v>
                </c:pt>
                <c:pt idx="670">
                  <c:v>22.883995</c:v>
                </c:pt>
                <c:pt idx="671">
                  <c:v>22.805445</c:v>
                </c:pt>
                <c:pt idx="672">
                  <c:v>22.23738000000001</c:v>
                </c:pt>
                <c:pt idx="673">
                  <c:v>21.63645500000001</c:v>
                </c:pt>
                <c:pt idx="674">
                  <c:v>21.592135</c:v>
                </c:pt>
                <c:pt idx="675">
                  <c:v>21.11315</c:v>
                </c:pt>
                <c:pt idx="676">
                  <c:v>22.11420500000001</c:v>
                </c:pt>
                <c:pt idx="677">
                  <c:v>23.003925</c:v>
                </c:pt>
                <c:pt idx="678">
                  <c:v>23.631135</c:v>
                </c:pt>
                <c:pt idx="679">
                  <c:v>24.19148</c:v>
                </c:pt>
                <c:pt idx="680">
                  <c:v>24.629355</c:v>
                </c:pt>
                <c:pt idx="681">
                  <c:v>25.336875</c:v>
                </c:pt>
                <c:pt idx="682">
                  <c:v>25.752485</c:v>
                </c:pt>
                <c:pt idx="683">
                  <c:v>26.10062</c:v>
                </c:pt>
                <c:pt idx="684">
                  <c:v>25.604135</c:v>
                </c:pt>
                <c:pt idx="685">
                  <c:v>25.896605</c:v>
                </c:pt>
                <c:pt idx="686">
                  <c:v>25.50416999999999</c:v>
                </c:pt>
                <c:pt idx="687">
                  <c:v>25.606175</c:v>
                </c:pt>
                <c:pt idx="688">
                  <c:v>25.802135</c:v>
                </c:pt>
                <c:pt idx="689">
                  <c:v>26.20922</c:v>
                </c:pt>
                <c:pt idx="690">
                  <c:v>25.34571</c:v>
                </c:pt>
                <c:pt idx="691">
                  <c:v>25.35266500000001</c:v>
                </c:pt>
                <c:pt idx="692">
                  <c:v>25.62109999999999</c:v>
                </c:pt>
                <c:pt idx="693">
                  <c:v>25.713325</c:v>
                </c:pt>
                <c:pt idx="694">
                  <c:v>24.99989</c:v>
                </c:pt>
                <c:pt idx="695">
                  <c:v>24.10615000000001</c:v>
                </c:pt>
                <c:pt idx="696">
                  <c:v>24.21102999999999</c:v>
                </c:pt>
                <c:pt idx="697">
                  <c:v>23.504985</c:v>
                </c:pt>
                <c:pt idx="698">
                  <c:v>23.51384999999999</c:v>
                </c:pt>
                <c:pt idx="699">
                  <c:v>22.751375</c:v>
                </c:pt>
                <c:pt idx="700">
                  <c:v>22.09665499999999</c:v>
                </c:pt>
                <c:pt idx="701">
                  <c:v>21.982945</c:v>
                </c:pt>
                <c:pt idx="702">
                  <c:v>22.607605</c:v>
                </c:pt>
                <c:pt idx="703">
                  <c:v>23.21657500000001</c:v>
                </c:pt>
                <c:pt idx="704">
                  <c:v>23.880645</c:v>
                </c:pt>
                <c:pt idx="705">
                  <c:v>24.088255</c:v>
                </c:pt>
                <c:pt idx="706">
                  <c:v>24.24113</c:v>
                </c:pt>
                <c:pt idx="707">
                  <c:v>24.37202</c:v>
                </c:pt>
                <c:pt idx="708">
                  <c:v>24.53312499999999</c:v>
                </c:pt>
                <c:pt idx="709">
                  <c:v>25.133125</c:v>
                </c:pt>
                <c:pt idx="710">
                  <c:v>25.093955</c:v>
                </c:pt>
                <c:pt idx="711">
                  <c:v>24.96358</c:v>
                </c:pt>
                <c:pt idx="712">
                  <c:v>24.72715000000001</c:v>
                </c:pt>
                <c:pt idx="713">
                  <c:v>24.88338</c:v>
                </c:pt>
                <c:pt idx="714">
                  <c:v>25.63284000000001</c:v>
                </c:pt>
                <c:pt idx="715">
                  <c:v>25.25108000000001</c:v>
                </c:pt>
                <c:pt idx="716">
                  <c:v>24.81596</c:v>
                </c:pt>
                <c:pt idx="717">
                  <c:v>24.411375</c:v>
                </c:pt>
                <c:pt idx="718">
                  <c:v>23.378885</c:v>
                </c:pt>
                <c:pt idx="719">
                  <c:v>22.938205</c:v>
                </c:pt>
                <c:pt idx="720">
                  <c:v>22.935435</c:v>
                </c:pt>
                <c:pt idx="721">
                  <c:v>22.65370500000001</c:v>
                </c:pt>
                <c:pt idx="722">
                  <c:v>22.77093</c:v>
                </c:pt>
                <c:pt idx="723">
                  <c:v>23.525705</c:v>
                </c:pt>
                <c:pt idx="724">
                  <c:v>23.47218999999999</c:v>
                </c:pt>
                <c:pt idx="725">
                  <c:v>23.98846</c:v>
                </c:pt>
                <c:pt idx="726">
                  <c:v>24.81950999999999</c:v>
                </c:pt>
                <c:pt idx="727">
                  <c:v>25.96263999999999</c:v>
                </c:pt>
                <c:pt idx="728">
                  <c:v>27.42829499999999</c:v>
                </c:pt>
                <c:pt idx="729">
                  <c:v>28.38920999999999</c:v>
                </c:pt>
                <c:pt idx="730">
                  <c:v>27.691145</c:v>
                </c:pt>
                <c:pt idx="731">
                  <c:v>28.70451</c:v>
                </c:pt>
                <c:pt idx="732">
                  <c:v>28.90407500000001</c:v>
                </c:pt>
                <c:pt idx="733">
                  <c:v>28.26913</c:v>
                </c:pt>
                <c:pt idx="734">
                  <c:v>28.60732</c:v>
                </c:pt>
                <c:pt idx="735">
                  <c:v>27.692555</c:v>
                </c:pt>
                <c:pt idx="736">
                  <c:v>26.90065</c:v>
                </c:pt>
                <c:pt idx="737">
                  <c:v>27.06897</c:v>
                </c:pt>
                <c:pt idx="738">
                  <c:v>27.10214</c:v>
                </c:pt>
                <c:pt idx="739">
                  <c:v>26.22031</c:v>
                </c:pt>
                <c:pt idx="740">
                  <c:v>25.414995</c:v>
                </c:pt>
                <c:pt idx="741">
                  <c:v>25.06175500000001</c:v>
                </c:pt>
                <c:pt idx="742">
                  <c:v>23.557365</c:v>
                </c:pt>
                <c:pt idx="743">
                  <c:v>22.838805</c:v>
                </c:pt>
                <c:pt idx="744">
                  <c:v>23.499645</c:v>
                </c:pt>
                <c:pt idx="745">
                  <c:v>23.423125</c:v>
                </c:pt>
                <c:pt idx="746">
                  <c:v>23.200645</c:v>
                </c:pt>
                <c:pt idx="747">
                  <c:v>23.28793</c:v>
                </c:pt>
                <c:pt idx="748">
                  <c:v>23.53302</c:v>
                </c:pt>
                <c:pt idx="749">
                  <c:v>23.77038499999999</c:v>
                </c:pt>
                <c:pt idx="750">
                  <c:v>25.25047</c:v>
                </c:pt>
                <c:pt idx="751">
                  <c:v>26.74272999999999</c:v>
                </c:pt>
                <c:pt idx="752">
                  <c:v>27.30714500000001</c:v>
                </c:pt>
                <c:pt idx="753">
                  <c:v>27.698745</c:v>
                </c:pt>
                <c:pt idx="754">
                  <c:v>27.83074</c:v>
                </c:pt>
                <c:pt idx="755">
                  <c:v>27.85757</c:v>
                </c:pt>
                <c:pt idx="756">
                  <c:v>27.574095</c:v>
                </c:pt>
                <c:pt idx="757">
                  <c:v>27.10843999999999</c:v>
                </c:pt>
                <c:pt idx="758">
                  <c:v>26.417935</c:v>
                </c:pt>
                <c:pt idx="759">
                  <c:v>25.74923</c:v>
                </c:pt>
                <c:pt idx="760">
                  <c:v>26.047435</c:v>
                </c:pt>
                <c:pt idx="761">
                  <c:v>26.31787</c:v>
                </c:pt>
                <c:pt idx="762">
                  <c:v>26.23784999999999</c:v>
                </c:pt>
                <c:pt idx="763">
                  <c:v>25.046945</c:v>
                </c:pt>
                <c:pt idx="764">
                  <c:v>25.70574999999999</c:v>
                </c:pt>
                <c:pt idx="765">
                  <c:v>24.52318500000001</c:v>
                </c:pt>
                <c:pt idx="766">
                  <c:v>23.62447000000001</c:v>
                </c:pt>
                <c:pt idx="767">
                  <c:v>24.130785</c:v>
                </c:pt>
                <c:pt idx="768">
                  <c:v>22.90218</c:v>
                </c:pt>
                <c:pt idx="769">
                  <c:v>22.895815</c:v>
                </c:pt>
                <c:pt idx="770">
                  <c:v>22.70161999999999</c:v>
                </c:pt>
                <c:pt idx="771">
                  <c:v>22.09338499999999</c:v>
                </c:pt>
                <c:pt idx="772">
                  <c:v>21.95938</c:v>
                </c:pt>
                <c:pt idx="773">
                  <c:v>22.41702</c:v>
                </c:pt>
                <c:pt idx="774">
                  <c:v>23.116575</c:v>
                </c:pt>
                <c:pt idx="775">
                  <c:v>23.42959</c:v>
                </c:pt>
                <c:pt idx="776">
                  <c:v>24.04859</c:v>
                </c:pt>
                <c:pt idx="777">
                  <c:v>25.095985</c:v>
                </c:pt>
                <c:pt idx="778">
                  <c:v>25.23843</c:v>
                </c:pt>
                <c:pt idx="779">
                  <c:v>24.41509</c:v>
                </c:pt>
                <c:pt idx="780">
                  <c:v>24.88336</c:v>
                </c:pt>
                <c:pt idx="781">
                  <c:v>24.848955</c:v>
                </c:pt>
                <c:pt idx="782">
                  <c:v>24.41149</c:v>
                </c:pt>
                <c:pt idx="783">
                  <c:v>24.261095</c:v>
                </c:pt>
                <c:pt idx="784">
                  <c:v>24.07914</c:v>
                </c:pt>
                <c:pt idx="785">
                  <c:v>24.24668999999999</c:v>
                </c:pt>
                <c:pt idx="786">
                  <c:v>24.200405</c:v>
                </c:pt>
                <c:pt idx="787">
                  <c:v>23.210705</c:v>
                </c:pt>
                <c:pt idx="788">
                  <c:v>23.15604</c:v>
                </c:pt>
                <c:pt idx="789">
                  <c:v>23.18575999999999</c:v>
                </c:pt>
                <c:pt idx="790">
                  <c:v>22.62524</c:v>
                </c:pt>
                <c:pt idx="791">
                  <c:v>22.364805</c:v>
                </c:pt>
                <c:pt idx="792">
                  <c:v>22.42431</c:v>
                </c:pt>
                <c:pt idx="793">
                  <c:v>21.91178</c:v>
                </c:pt>
                <c:pt idx="794">
                  <c:v>21.226875</c:v>
                </c:pt>
                <c:pt idx="795">
                  <c:v>20.628955</c:v>
                </c:pt>
                <c:pt idx="796">
                  <c:v>20.574845</c:v>
                </c:pt>
                <c:pt idx="797">
                  <c:v>21.30297999999999</c:v>
                </c:pt>
                <c:pt idx="798">
                  <c:v>21.173905</c:v>
                </c:pt>
                <c:pt idx="799">
                  <c:v>21.985755</c:v>
                </c:pt>
                <c:pt idx="800">
                  <c:v>22.70475</c:v>
                </c:pt>
                <c:pt idx="801">
                  <c:v>23.96059</c:v>
                </c:pt>
                <c:pt idx="802">
                  <c:v>24.22434</c:v>
                </c:pt>
                <c:pt idx="803">
                  <c:v>23.650365</c:v>
                </c:pt>
                <c:pt idx="804">
                  <c:v>23.54298500000001</c:v>
                </c:pt>
                <c:pt idx="805">
                  <c:v>23.983215</c:v>
                </c:pt>
                <c:pt idx="806">
                  <c:v>23.88902999999999</c:v>
                </c:pt>
                <c:pt idx="807">
                  <c:v>23.82908</c:v>
                </c:pt>
                <c:pt idx="808">
                  <c:v>24.15399</c:v>
                </c:pt>
                <c:pt idx="809">
                  <c:v>24.05188</c:v>
                </c:pt>
                <c:pt idx="810">
                  <c:v>24.09861</c:v>
                </c:pt>
                <c:pt idx="811">
                  <c:v>23.762</c:v>
                </c:pt>
                <c:pt idx="812">
                  <c:v>23.691675</c:v>
                </c:pt>
                <c:pt idx="813">
                  <c:v>22.872485</c:v>
                </c:pt>
                <c:pt idx="814">
                  <c:v>22.78165</c:v>
                </c:pt>
                <c:pt idx="815">
                  <c:v>22.86142999999999</c:v>
                </c:pt>
                <c:pt idx="816">
                  <c:v>22.47288499999999</c:v>
                </c:pt>
                <c:pt idx="817">
                  <c:v>22.153885</c:v>
                </c:pt>
                <c:pt idx="818">
                  <c:v>22.144295</c:v>
                </c:pt>
                <c:pt idx="819">
                  <c:v>21.91929499999999</c:v>
                </c:pt>
                <c:pt idx="820">
                  <c:v>22.26956999999999</c:v>
                </c:pt>
                <c:pt idx="821">
                  <c:v>23.33347000000001</c:v>
                </c:pt>
                <c:pt idx="822">
                  <c:v>24.90701</c:v>
                </c:pt>
                <c:pt idx="823">
                  <c:v>25.32852999999999</c:v>
                </c:pt>
                <c:pt idx="824">
                  <c:v>25.54936500000001</c:v>
                </c:pt>
                <c:pt idx="825">
                  <c:v>26.19548</c:v>
                </c:pt>
                <c:pt idx="826">
                  <c:v>26.21788</c:v>
                </c:pt>
                <c:pt idx="827">
                  <c:v>26.2844</c:v>
                </c:pt>
                <c:pt idx="828">
                  <c:v>25.96054999999999</c:v>
                </c:pt>
                <c:pt idx="829">
                  <c:v>25.703715</c:v>
                </c:pt>
                <c:pt idx="830">
                  <c:v>25.679295</c:v>
                </c:pt>
                <c:pt idx="831">
                  <c:v>24.967505</c:v>
                </c:pt>
                <c:pt idx="832">
                  <c:v>25.93577999999999</c:v>
                </c:pt>
                <c:pt idx="833">
                  <c:v>25.47777</c:v>
                </c:pt>
                <c:pt idx="834">
                  <c:v>25.18581</c:v>
                </c:pt>
                <c:pt idx="835">
                  <c:v>24.18648</c:v>
                </c:pt>
                <c:pt idx="836">
                  <c:v>23.95350999999999</c:v>
                </c:pt>
                <c:pt idx="837">
                  <c:v>23.994015</c:v>
                </c:pt>
                <c:pt idx="838">
                  <c:v>23.062005</c:v>
                </c:pt>
                <c:pt idx="839">
                  <c:v>23.24197000000001</c:v>
                </c:pt>
                <c:pt idx="840">
                  <c:v>23.094735</c:v>
                </c:pt>
                <c:pt idx="841">
                  <c:v>22.444465</c:v>
                </c:pt>
                <c:pt idx="842">
                  <c:v>21.740295</c:v>
                </c:pt>
                <c:pt idx="843">
                  <c:v>21.21971</c:v>
                </c:pt>
                <c:pt idx="844">
                  <c:v>22.93263</c:v>
                </c:pt>
                <c:pt idx="845">
                  <c:v>22.977435</c:v>
                </c:pt>
                <c:pt idx="846">
                  <c:v>23.61814500000001</c:v>
                </c:pt>
                <c:pt idx="847">
                  <c:v>23.99856</c:v>
                </c:pt>
                <c:pt idx="848">
                  <c:v>24.504145</c:v>
                </c:pt>
                <c:pt idx="849">
                  <c:v>25.507645</c:v>
                </c:pt>
                <c:pt idx="850">
                  <c:v>25.81447</c:v>
                </c:pt>
                <c:pt idx="851">
                  <c:v>25.56484500000001</c:v>
                </c:pt>
                <c:pt idx="852">
                  <c:v>24.505775</c:v>
                </c:pt>
                <c:pt idx="853">
                  <c:v>24.302685</c:v>
                </c:pt>
                <c:pt idx="854">
                  <c:v>24.62941</c:v>
                </c:pt>
                <c:pt idx="855">
                  <c:v>24.007395</c:v>
                </c:pt>
                <c:pt idx="856">
                  <c:v>23.76747</c:v>
                </c:pt>
                <c:pt idx="857">
                  <c:v>23.55903500000001</c:v>
                </c:pt>
                <c:pt idx="858">
                  <c:v>23.158985</c:v>
                </c:pt>
                <c:pt idx="859">
                  <c:v>23.1184</c:v>
                </c:pt>
                <c:pt idx="860">
                  <c:v>22.81833499999999</c:v>
                </c:pt>
                <c:pt idx="861">
                  <c:v>22.57632</c:v>
                </c:pt>
                <c:pt idx="862">
                  <c:v>22.140605</c:v>
                </c:pt>
                <c:pt idx="863">
                  <c:v>21.642015</c:v>
                </c:pt>
                <c:pt idx="864">
                  <c:v>21.11584</c:v>
                </c:pt>
                <c:pt idx="865">
                  <c:v>21.33746</c:v>
                </c:pt>
                <c:pt idx="866">
                  <c:v>20.68017499999999</c:v>
                </c:pt>
                <c:pt idx="867">
                  <c:v>20.86966</c:v>
                </c:pt>
                <c:pt idx="868">
                  <c:v>21.843205</c:v>
                </c:pt>
                <c:pt idx="869">
                  <c:v>22.120895</c:v>
                </c:pt>
                <c:pt idx="870">
                  <c:v>23.231925</c:v>
                </c:pt>
                <c:pt idx="871">
                  <c:v>24.085465</c:v>
                </c:pt>
                <c:pt idx="872">
                  <c:v>24.44772</c:v>
                </c:pt>
                <c:pt idx="873">
                  <c:v>23.949145</c:v>
                </c:pt>
                <c:pt idx="874">
                  <c:v>23.503505</c:v>
                </c:pt>
                <c:pt idx="875">
                  <c:v>23.84871</c:v>
                </c:pt>
                <c:pt idx="876">
                  <c:v>23.9074</c:v>
                </c:pt>
                <c:pt idx="877">
                  <c:v>23.87586</c:v>
                </c:pt>
                <c:pt idx="878">
                  <c:v>24.18781000000001</c:v>
                </c:pt>
                <c:pt idx="879">
                  <c:v>24.121295</c:v>
                </c:pt>
                <c:pt idx="880">
                  <c:v>24.95427</c:v>
                </c:pt>
                <c:pt idx="881">
                  <c:v>24.48901499999999</c:v>
                </c:pt>
                <c:pt idx="882">
                  <c:v>24.74218</c:v>
                </c:pt>
                <c:pt idx="883">
                  <c:v>24.02493</c:v>
                </c:pt>
                <c:pt idx="884">
                  <c:v>23.79852</c:v>
                </c:pt>
                <c:pt idx="885">
                  <c:v>23.246555</c:v>
                </c:pt>
                <c:pt idx="886">
                  <c:v>22.68849</c:v>
                </c:pt>
                <c:pt idx="887">
                  <c:v>22.02361999999999</c:v>
                </c:pt>
                <c:pt idx="888">
                  <c:v>21.74574499999999</c:v>
                </c:pt>
                <c:pt idx="889">
                  <c:v>21.79299499999999</c:v>
                </c:pt>
                <c:pt idx="890">
                  <c:v>21.77008499999999</c:v>
                </c:pt>
                <c:pt idx="891">
                  <c:v>21.488815</c:v>
                </c:pt>
                <c:pt idx="892">
                  <c:v>21.89883</c:v>
                </c:pt>
                <c:pt idx="893">
                  <c:v>22.21609999999999</c:v>
                </c:pt>
                <c:pt idx="894">
                  <c:v>22.962595</c:v>
                </c:pt>
                <c:pt idx="895">
                  <c:v>24.41033</c:v>
                </c:pt>
                <c:pt idx="896">
                  <c:v>25.572585</c:v>
                </c:pt>
                <c:pt idx="897">
                  <c:v>26.13593999999999</c:v>
                </c:pt>
                <c:pt idx="898">
                  <c:v>26.622945</c:v>
                </c:pt>
                <c:pt idx="899">
                  <c:v>26.18797</c:v>
                </c:pt>
                <c:pt idx="900">
                  <c:v>25.566705</c:v>
                </c:pt>
                <c:pt idx="901">
                  <c:v>24.04364</c:v>
                </c:pt>
                <c:pt idx="902">
                  <c:v>23.897745</c:v>
                </c:pt>
                <c:pt idx="903">
                  <c:v>24.9654</c:v>
                </c:pt>
                <c:pt idx="904">
                  <c:v>25.40524</c:v>
                </c:pt>
                <c:pt idx="905">
                  <c:v>25.073905</c:v>
                </c:pt>
                <c:pt idx="906">
                  <c:v>24.54079</c:v>
                </c:pt>
                <c:pt idx="907">
                  <c:v>23.9845</c:v>
                </c:pt>
                <c:pt idx="908">
                  <c:v>23.88808</c:v>
                </c:pt>
                <c:pt idx="909">
                  <c:v>23.590985</c:v>
                </c:pt>
                <c:pt idx="910">
                  <c:v>21.504075</c:v>
                </c:pt>
                <c:pt idx="911">
                  <c:v>20.60003</c:v>
                </c:pt>
                <c:pt idx="912">
                  <c:v>19.66067499999999</c:v>
                </c:pt>
                <c:pt idx="913">
                  <c:v>19.574195</c:v>
                </c:pt>
                <c:pt idx="914">
                  <c:v>19.77631999999999</c:v>
                </c:pt>
                <c:pt idx="915">
                  <c:v>19.485905</c:v>
                </c:pt>
                <c:pt idx="916">
                  <c:v>20.17016</c:v>
                </c:pt>
                <c:pt idx="917">
                  <c:v>22.087855</c:v>
                </c:pt>
                <c:pt idx="918">
                  <c:v>22.60665000000001</c:v>
                </c:pt>
                <c:pt idx="919">
                  <c:v>23.97683</c:v>
                </c:pt>
                <c:pt idx="920">
                  <c:v>24.69502</c:v>
                </c:pt>
                <c:pt idx="921">
                  <c:v>24.61204</c:v>
                </c:pt>
                <c:pt idx="922">
                  <c:v>24.385855</c:v>
                </c:pt>
                <c:pt idx="923">
                  <c:v>25.13299000000001</c:v>
                </c:pt>
                <c:pt idx="924">
                  <c:v>25.11626</c:v>
                </c:pt>
                <c:pt idx="925">
                  <c:v>25.819455</c:v>
                </c:pt>
                <c:pt idx="926">
                  <c:v>26.158015</c:v>
                </c:pt>
                <c:pt idx="927">
                  <c:v>26.233215</c:v>
                </c:pt>
                <c:pt idx="928">
                  <c:v>25.91787</c:v>
                </c:pt>
                <c:pt idx="929">
                  <c:v>25.98189500000001</c:v>
                </c:pt>
                <c:pt idx="930">
                  <c:v>25.628505</c:v>
                </c:pt>
                <c:pt idx="931">
                  <c:v>24.796875</c:v>
                </c:pt>
                <c:pt idx="932">
                  <c:v>24.484345</c:v>
                </c:pt>
                <c:pt idx="933">
                  <c:v>23.92393</c:v>
                </c:pt>
                <c:pt idx="934">
                  <c:v>23.037175</c:v>
                </c:pt>
                <c:pt idx="935">
                  <c:v>21.25708000000001</c:v>
                </c:pt>
                <c:pt idx="936">
                  <c:v>20.54362</c:v>
                </c:pt>
                <c:pt idx="937">
                  <c:v>20.857175</c:v>
                </c:pt>
                <c:pt idx="938">
                  <c:v>21.24770999999999</c:v>
                </c:pt>
                <c:pt idx="939">
                  <c:v>20.82206</c:v>
                </c:pt>
                <c:pt idx="940">
                  <c:v>20.91523</c:v>
                </c:pt>
                <c:pt idx="941">
                  <c:v>21.356455</c:v>
                </c:pt>
                <c:pt idx="942">
                  <c:v>22.16700000000001</c:v>
                </c:pt>
                <c:pt idx="943">
                  <c:v>22.564175</c:v>
                </c:pt>
                <c:pt idx="944">
                  <c:v>22.588825</c:v>
                </c:pt>
                <c:pt idx="945">
                  <c:v>23.23957</c:v>
                </c:pt>
                <c:pt idx="946">
                  <c:v>22.867705</c:v>
                </c:pt>
                <c:pt idx="947">
                  <c:v>21.85556</c:v>
                </c:pt>
                <c:pt idx="948">
                  <c:v>23.518325</c:v>
                </c:pt>
                <c:pt idx="949">
                  <c:v>23.323115</c:v>
                </c:pt>
                <c:pt idx="950">
                  <c:v>22.963445</c:v>
                </c:pt>
                <c:pt idx="951">
                  <c:v>22.67848</c:v>
                </c:pt>
                <c:pt idx="952">
                  <c:v>22.2348</c:v>
                </c:pt>
                <c:pt idx="953">
                  <c:v>22.938125</c:v>
                </c:pt>
                <c:pt idx="954">
                  <c:v>23.238895</c:v>
                </c:pt>
                <c:pt idx="955">
                  <c:v>22.21618</c:v>
                </c:pt>
                <c:pt idx="956">
                  <c:v>21.175605</c:v>
                </c:pt>
                <c:pt idx="957">
                  <c:v>21.05489</c:v>
                </c:pt>
                <c:pt idx="958">
                  <c:v>20.698985</c:v>
                </c:pt>
                <c:pt idx="959">
                  <c:v>20.6861</c:v>
                </c:pt>
                <c:pt idx="960">
                  <c:v>19.76904499999999</c:v>
                </c:pt>
                <c:pt idx="961">
                  <c:v>19.29386999999999</c:v>
                </c:pt>
                <c:pt idx="962">
                  <c:v>19.56354999999999</c:v>
                </c:pt>
                <c:pt idx="963">
                  <c:v>19.80398</c:v>
                </c:pt>
                <c:pt idx="964">
                  <c:v>20.285685</c:v>
                </c:pt>
                <c:pt idx="965">
                  <c:v>20.055965</c:v>
                </c:pt>
                <c:pt idx="966">
                  <c:v>20.77016</c:v>
                </c:pt>
                <c:pt idx="967">
                  <c:v>21.715855</c:v>
                </c:pt>
                <c:pt idx="968">
                  <c:v>21.52084</c:v>
                </c:pt>
                <c:pt idx="969">
                  <c:v>22.13917</c:v>
                </c:pt>
                <c:pt idx="970">
                  <c:v>22.779785</c:v>
                </c:pt>
                <c:pt idx="971">
                  <c:v>22.66161</c:v>
                </c:pt>
                <c:pt idx="972">
                  <c:v>23.10963</c:v>
                </c:pt>
                <c:pt idx="973">
                  <c:v>23.068945</c:v>
                </c:pt>
                <c:pt idx="974">
                  <c:v>22.62878</c:v>
                </c:pt>
                <c:pt idx="975">
                  <c:v>22.19902</c:v>
                </c:pt>
                <c:pt idx="976">
                  <c:v>21.66795500000001</c:v>
                </c:pt>
                <c:pt idx="977">
                  <c:v>21.92719</c:v>
                </c:pt>
                <c:pt idx="978">
                  <c:v>21.95243</c:v>
                </c:pt>
                <c:pt idx="979">
                  <c:v>21.80268999999999</c:v>
                </c:pt>
                <c:pt idx="980">
                  <c:v>21.57254</c:v>
                </c:pt>
                <c:pt idx="981">
                  <c:v>21.280625</c:v>
                </c:pt>
                <c:pt idx="982">
                  <c:v>21.0021</c:v>
                </c:pt>
                <c:pt idx="983">
                  <c:v>21.111025</c:v>
                </c:pt>
                <c:pt idx="984">
                  <c:v>19.979605</c:v>
                </c:pt>
                <c:pt idx="985">
                  <c:v>19.386715</c:v>
                </c:pt>
                <c:pt idx="986">
                  <c:v>19.30034999999999</c:v>
                </c:pt>
                <c:pt idx="987">
                  <c:v>20.24743</c:v>
                </c:pt>
                <c:pt idx="988">
                  <c:v>20.46660999999999</c:v>
                </c:pt>
                <c:pt idx="989">
                  <c:v>21.569805</c:v>
                </c:pt>
                <c:pt idx="990">
                  <c:v>22.77541</c:v>
                </c:pt>
                <c:pt idx="991">
                  <c:v>23.30987</c:v>
                </c:pt>
                <c:pt idx="992">
                  <c:v>24.000115</c:v>
                </c:pt>
                <c:pt idx="993">
                  <c:v>25.280355</c:v>
                </c:pt>
                <c:pt idx="994">
                  <c:v>23.96296</c:v>
                </c:pt>
                <c:pt idx="995">
                  <c:v>23.22713499999999</c:v>
                </c:pt>
                <c:pt idx="996">
                  <c:v>25.16431</c:v>
                </c:pt>
                <c:pt idx="997">
                  <c:v>24.82132</c:v>
                </c:pt>
                <c:pt idx="998">
                  <c:v>25.463265</c:v>
                </c:pt>
                <c:pt idx="999">
                  <c:v>25.3273</c:v>
                </c:pt>
                <c:pt idx="1000">
                  <c:v>25.09045500000001</c:v>
                </c:pt>
                <c:pt idx="1001">
                  <c:v>25.01707</c:v>
                </c:pt>
                <c:pt idx="1002">
                  <c:v>25.301275</c:v>
                </c:pt>
                <c:pt idx="1003">
                  <c:v>24.269735</c:v>
                </c:pt>
                <c:pt idx="1004">
                  <c:v>24.54889</c:v>
                </c:pt>
                <c:pt idx="1005">
                  <c:v>24.143715</c:v>
                </c:pt>
                <c:pt idx="1006">
                  <c:v>23.50749</c:v>
                </c:pt>
                <c:pt idx="1007">
                  <c:v>23.02109999999999</c:v>
                </c:pt>
                <c:pt idx="1008">
                  <c:v>22.64304</c:v>
                </c:pt>
                <c:pt idx="1009">
                  <c:v>22.17409</c:v>
                </c:pt>
                <c:pt idx="1010">
                  <c:v>21.74056999999999</c:v>
                </c:pt>
                <c:pt idx="1011">
                  <c:v>21.949745</c:v>
                </c:pt>
                <c:pt idx="1012">
                  <c:v>22.26842999999999</c:v>
                </c:pt>
                <c:pt idx="1013">
                  <c:v>22.591015</c:v>
                </c:pt>
                <c:pt idx="1014">
                  <c:v>23.27815499999999</c:v>
                </c:pt>
                <c:pt idx="1015">
                  <c:v>23.815965</c:v>
                </c:pt>
                <c:pt idx="1016">
                  <c:v>24.59993500000001</c:v>
                </c:pt>
                <c:pt idx="1017">
                  <c:v>25.11921</c:v>
                </c:pt>
                <c:pt idx="1018">
                  <c:v>25.505195</c:v>
                </c:pt>
                <c:pt idx="1019">
                  <c:v>25.37800500000001</c:v>
                </c:pt>
                <c:pt idx="1020">
                  <c:v>25.30304499999999</c:v>
                </c:pt>
                <c:pt idx="1021">
                  <c:v>25.503955</c:v>
                </c:pt>
                <c:pt idx="1022">
                  <c:v>25.06116</c:v>
                </c:pt>
                <c:pt idx="1023">
                  <c:v>24.46434</c:v>
                </c:pt>
                <c:pt idx="1024">
                  <c:v>24.491115</c:v>
                </c:pt>
                <c:pt idx="1025">
                  <c:v>25.304855</c:v>
                </c:pt>
                <c:pt idx="1026">
                  <c:v>24.96204999999999</c:v>
                </c:pt>
                <c:pt idx="1027">
                  <c:v>24.707325</c:v>
                </c:pt>
                <c:pt idx="1028">
                  <c:v>24.62903499999999</c:v>
                </c:pt>
                <c:pt idx="1029">
                  <c:v>23.98523499999999</c:v>
                </c:pt>
                <c:pt idx="1030">
                  <c:v>23.442755</c:v>
                </c:pt>
                <c:pt idx="1031">
                  <c:v>22.715485</c:v>
                </c:pt>
                <c:pt idx="1032">
                  <c:v>22.60989</c:v>
                </c:pt>
                <c:pt idx="1033">
                  <c:v>21.88205</c:v>
                </c:pt>
                <c:pt idx="1034">
                  <c:v>21.78114</c:v>
                </c:pt>
                <c:pt idx="1035">
                  <c:v>22.39734</c:v>
                </c:pt>
                <c:pt idx="1036">
                  <c:v>22.73019</c:v>
                </c:pt>
                <c:pt idx="1037">
                  <c:v>23.51149000000001</c:v>
                </c:pt>
                <c:pt idx="1038">
                  <c:v>24.08452999999999</c:v>
                </c:pt>
                <c:pt idx="1039">
                  <c:v>24.798305</c:v>
                </c:pt>
                <c:pt idx="1040">
                  <c:v>24.66679999999999</c:v>
                </c:pt>
                <c:pt idx="1041">
                  <c:v>23.07070999999999</c:v>
                </c:pt>
                <c:pt idx="1042">
                  <c:v>24.18402</c:v>
                </c:pt>
                <c:pt idx="1043">
                  <c:v>24.66655</c:v>
                </c:pt>
                <c:pt idx="1044">
                  <c:v>25.50431499999999</c:v>
                </c:pt>
                <c:pt idx="1045">
                  <c:v>25.393985</c:v>
                </c:pt>
                <c:pt idx="1046">
                  <c:v>26.017835</c:v>
                </c:pt>
                <c:pt idx="1047">
                  <c:v>25.61368999999999</c:v>
                </c:pt>
                <c:pt idx="1048">
                  <c:v>25.90895</c:v>
                </c:pt>
                <c:pt idx="1049">
                  <c:v>25.68844</c:v>
                </c:pt>
                <c:pt idx="1050">
                  <c:v>25.575975</c:v>
                </c:pt>
                <c:pt idx="1051">
                  <c:v>25.22015</c:v>
                </c:pt>
                <c:pt idx="1052">
                  <c:v>25.01075000000001</c:v>
                </c:pt>
                <c:pt idx="1053">
                  <c:v>24.59804</c:v>
                </c:pt>
                <c:pt idx="1054">
                  <c:v>24.80592499999999</c:v>
                </c:pt>
                <c:pt idx="1055">
                  <c:v>23.553265</c:v>
                </c:pt>
                <c:pt idx="1056">
                  <c:v>23.0537</c:v>
                </c:pt>
                <c:pt idx="1057">
                  <c:v>23.2414</c:v>
                </c:pt>
                <c:pt idx="1058">
                  <c:v>23.44029</c:v>
                </c:pt>
                <c:pt idx="1059">
                  <c:v>23.03771</c:v>
                </c:pt>
                <c:pt idx="1060">
                  <c:v>23.26388</c:v>
                </c:pt>
                <c:pt idx="1061">
                  <c:v>23.83455500000001</c:v>
                </c:pt>
                <c:pt idx="1062">
                  <c:v>24.79674499999999</c:v>
                </c:pt>
                <c:pt idx="1063">
                  <c:v>25.80061999999999</c:v>
                </c:pt>
                <c:pt idx="1064">
                  <c:v>26.20541</c:v>
                </c:pt>
                <c:pt idx="1065">
                  <c:v>27.10227</c:v>
                </c:pt>
                <c:pt idx="1066">
                  <c:v>27.41367</c:v>
                </c:pt>
                <c:pt idx="1067">
                  <c:v>27.21354</c:v>
                </c:pt>
                <c:pt idx="1068">
                  <c:v>26.630455</c:v>
                </c:pt>
                <c:pt idx="1069">
                  <c:v>27.03165000000001</c:v>
                </c:pt>
                <c:pt idx="1070">
                  <c:v>27.366235</c:v>
                </c:pt>
                <c:pt idx="1071">
                  <c:v>26.79371</c:v>
                </c:pt>
                <c:pt idx="1072">
                  <c:v>26.712885</c:v>
                </c:pt>
                <c:pt idx="1073">
                  <c:v>25.8324</c:v>
                </c:pt>
                <c:pt idx="1074">
                  <c:v>26.64225500000001</c:v>
                </c:pt>
                <c:pt idx="1075">
                  <c:v>26.01193</c:v>
                </c:pt>
                <c:pt idx="1076">
                  <c:v>25.461575</c:v>
                </c:pt>
                <c:pt idx="1077">
                  <c:v>24.863665</c:v>
                </c:pt>
                <c:pt idx="1078">
                  <c:v>24.40125999999999</c:v>
                </c:pt>
                <c:pt idx="1079">
                  <c:v>23.65879</c:v>
                </c:pt>
                <c:pt idx="1080">
                  <c:v>23.595095</c:v>
                </c:pt>
                <c:pt idx="1081">
                  <c:v>23.019315</c:v>
                </c:pt>
                <c:pt idx="1082">
                  <c:v>23.18925999999999</c:v>
                </c:pt>
                <c:pt idx="1083">
                  <c:v>22.89022</c:v>
                </c:pt>
                <c:pt idx="1084">
                  <c:v>22.61006</c:v>
                </c:pt>
                <c:pt idx="1085">
                  <c:v>23.62318</c:v>
                </c:pt>
                <c:pt idx="1086">
                  <c:v>24.252875</c:v>
                </c:pt>
                <c:pt idx="1087">
                  <c:v>25.72616500000001</c:v>
                </c:pt>
                <c:pt idx="1088">
                  <c:v>26.460695</c:v>
                </c:pt>
                <c:pt idx="1089">
                  <c:v>27.061685</c:v>
                </c:pt>
                <c:pt idx="1090">
                  <c:v>27.20571</c:v>
                </c:pt>
                <c:pt idx="1091">
                  <c:v>26.918675</c:v>
                </c:pt>
                <c:pt idx="1092">
                  <c:v>26.887565</c:v>
                </c:pt>
                <c:pt idx="1093">
                  <c:v>26.669215</c:v>
                </c:pt>
                <c:pt idx="1094">
                  <c:v>27.5832</c:v>
                </c:pt>
                <c:pt idx="1095">
                  <c:v>26.55978</c:v>
                </c:pt>
                <c:pt idx="1096">
                  <c:v>26.95868</c:v>
                </c:pt>
                <c:pt idx="1097">
                  <c:v>26.443345</c:v>
                </c:pt>
                <c:pt idx="1098">
                  <c:v>25.62079</c:v>
                </c:pt>
                <c:pt idx="1099">
                  <c:v>25.896815</c:v>
                </c:pt>
                <c:pt idx="1100">
                  <c:v>24.897175</c:v>
                </c:pt>
                <c:pt idx="1101">
                  <c:v>25.45467499999999</c:v>
                </c:pt>
                <c:pt idx="1102">
                  <c:v>24.56154</c:v>
                </c:pt>
                <c:pt idx="1103">
                  <c:v>23.546775</c:v>
                </c:pt>
                <c:pt idx="1104">
                  <c:v>22.24168999999999</c:v>
                </c:pt>
                <c:pt idx="1105">
                  <c:v>21.89971</c:v>
                </c:pt>
                <c:pt idx="1106">
                  <c:v>21.27674</c:v>
                </c:pt>
                <c:pt idx="1107">
                  <c:v>20.6949</c:v>
                </c:pt>
                <c:pt idx="1108">
                  <c:v>21.2701</c:v>
                </c:pt>
                <c:pt idx="1109">
                  <c:v>22.296135</c:v>
                </c:pt>
                <c:pt idx="1110">
                  <c:v>22.11187</c:v>
                </c:pt>
                <c:pt idx="1111">
                  <c:v>22.09243</c:v>
                </c:pt>
                <c:pt idx="1112">
                  <c:v>23.85336000000001</c:v>
                </c:pt>
                <c:pt idx="1113">
                  <c:v>24.121585</c:v>
                </c:pt>
                <c:pt idx="1114">
                  <c:v>23.979765</c:v>
                </c:pt>
                <c:pt idx="1115">
                  <c:v>23.99925</c:v>
                </c:pt>
                <c:pt idx="1116">
                  <c:v>23.90775</c:v>
                </c:pt>
                <c:pt idx="1117">
                  <c:v>24.31341999999999</c:v>
                </c:pt>
                <c:pt idx="1118">
                  <c:v>24.242555</c:v>
                </c:pt>
                <c:pt idx="1119">
                  <c:v>23.560475</c:v>
                </c:pt>
                <c:pt idx="1120">
                  <c:v>23.74653</c:v>
                </c:pt>
                <c:pt idx="1121">
                  <c:v>23.57438</c:v>
                </c:pt>
                <c:pt idx="1122">
                  <c:v>23.44753</c:v>
                </c:pt>
                <c:pt idx="1123">
                  <c:v>22.54454</c:v>
                </c:pt>
                <c:pt idx="1124">
                  <c:v>22.20488</c:v>
                </c:pt>
                <c:pt idx="1125">
                  <c:v>22.357985</c:v>
                </c:pt>
                <c:pt idx="1126">
                  <c:v>22.72038</c:v>
                </c:pt>
                <c:pt idx="1127">
                  <c:v>22.52094</c:v>
                </c:pt>
                <c:pt idx="1128">
                  <c:v>21.49427</c:v>
                </c:pt>
                <c:pt idx="1129">
                  <c:v>22.160425</c:v>
                </c:pt>
                <c:pt idx="1130">
                  <c:v>21.575535</c:v>
                </c:pt>
                <c:pt idx="1131">
                  <c:v>21.68466500000001</c:v>
                </c:pt>
                <c:pt idx="1132">
                  <c:v>22.02709500000001</c:v>
                </c:pt>
                <c:pt idx="1133">
                  <c:v>21.83543999999999</c:v>
                </c:pt>
                <c:pt idx="1134">
                  <c:v>22.28474999999999</c:v>
                </c:pt>
                <c:pt idx="1135">
                  <c:v>22.65323</c:v>
                </c:pt>
                <c:pt idx="1136">
                  <c:v>22.90184500000001</c:v>
                </c:pt>
                <c:pt idx="1137">
                  <c:v>23.6903</c:v>
                </c:pt>
                <c:pt idx="1138">
                  <c:v>23.78825999999999</c:v>
                </c:pt>
                <c:pt idx="1139">
                  <c:v>24.134065</c:v>
                </c:pt>
                <c:pt idx="1140">
                  <c:v>23.74128</c:v>
                </c:pt>
                <c:pt idx="1141">
                  <c:v>23.75022</c:v>
                </c:pt>
                <c:pt idx="1142">
                  <c:v>24.382305</c:v>
                </c:pt>
                <c:pt idx="1143">
                  <c:v>24.62570999999999</c:v>
                </c:pt>
                <c:pt idx="1144">
                  <c:v>23.508555</c:v>
                </c:pt>
                <c:pt idx="1145">
                  <c:v>23.98532999999999</c:v>
                </c:pt>
                <c:pt idx="1146">
                  <c:v>23.98899</c:v>
                </c:pt>
                <c:pt idx="1147">
                  <c:v>23.92156499999999</c:v>
                </c:pt>
                <c:pt idx="1148">
                  <c:v>23.60641</c:v>
                </c:pt>
                <c:pt idx="1149">
                  <c:v>23.687475</c:v>
                </c:pt>
                <c:pt idx="1150">
                  <c:v>23.962935</c:v>
                </c:pt>
                <c:pt idx="1151">
                  <c:v>23.26323</c:v>
                </c:pt>
                <c:pt idx="1152">
                  <c:v>22.622405</c:v>
                </c:pt>
                <c:pt idx="1153">
                  <c:v>22.683215</c:v>
                </c:pt>
                <c:pt idx="1154">
                  <c:v>23.00012</c:v>
                </c:pt>
                <c:pt idx="1155">
                  <c:v>23.338805</c:v>
                </c:pt>
                <c:pt idx="1156">
                  <c:v>23.29154</c:v>
                </c:pt>
                <c:pt idx="1157">
                  <c:v>24.21045000000001</c:v>
                </c:pt>
                <c:pt idx="1158">
                  <c:v>25.268655</c:v>
                </c:pt>
                <c:pt idx="1159">
                  <c:v>25.54784999999999</c:v>
                </c:pt>
                <c:pt idx="1160">
                  <c:v>26.487705</c:v>
                </c:pt>
                <c:pt idx="1161">
                  <c:v>27.41694499999999</c:v>
                </c:pt>
                <c:pt idx="1162">
                  <c:v>27.65368</c:v>
                </c:pt>
                <c:pt idx="1163">
                  <c:v>27.24392</c:v>
                </c:pt>
                <c:pt idx="1164">
                  <c:v>26.44382</c:v>
                </c:pt>
                <c:pt idx="1165">
                  <c:v>27.284705</c:v>
                </c:pt>
                <c:pt idx="1166">
                  <c:v>26.773535</c:v>
                </c:pt>
                <c:pt idx="1167">
                  <c:v>27.062275</c:v>
                </c:pt>
                <c:pt idx="1168">
                  <c:v>26.076325</c:v>
                </c:pt>
                <c:pt idx="1169">
                  <c:v>25.25582500000001</c:v>
                </c:pt>
                <c:pt idx="1170">
                  <c:v>25.846265</c:v>
                </c:pt>
                <c:pt idx="1171">
                  <c:v>25.21864</c:v>
                </c:pt>
                <c:pt idx="1172">
                  <c:v>24.82283</c:v>
                </c:pt>
                <c:pt idx="1173">
                  <c:v>24.898285</c:v>
                </c:pt>
                <c:pt idx="1174">
                  <c:v>24.43106000000001</c:v>
                </c:pt>
                <c:pt idx="1175">
                  <c:v>24.11513</c:v>
                </c:pt>
                <c:pt idx="1176">
                  <c:v>23.07258</c:v>
                </c:pt>
                <c:pt idx="1177">
                  <c:v>23.228105</c:v>
                </c:pt>
                <c:pt idx="1178">
                  <c:v>22.57732500000001</c:v>
                </c:pt>
                <c:pt idx="1179">
                  <c:v>22.553695</c:v>
                </c:pt>
                <c:pt idx="1180">
                  <c:v>22.753255</c:v>
                </c:pt>
                <c:pt idx="1181">
                  <c:v>23.019995</c:v>
                </c:pt>
                <c:pt idx="1182">
                  <c:v>23.6921</c:v>
                </c:pt>
                <c:pt idx="1183">
                  <c:v>24.572755</c:v>
                </c:pt>
                <c:pt idx="1184">
                  <c:v>23.66508</c:v>
                </c:pt>
                <c:pt idx="1185">
                  <c:v>24.352885</c:v>
                </c:pt>
                <c:pt idx="1186">
                  <c:v>25.3198</c:v>
                </c:pt>
                <c:pt idx="1187">
                  <c:v>25.775365</c:v>
                </c:pt>
                <c:pt idx="1188">
                  <c:v>26.67391</c:v>
                </c:pt>
                <c:pt idx="1189">
                  <c:v>26.32231</c:v>
                </c:pt>
                <c:pt idx="1190">
                  <c:v>26.293245</c:v>
                </c:pt>
                <c:pt idx="1191">
                  <c:v>25.773045</c:v>
                </c:pt>
                <c:pt idx="1192">
                  <c:v>25.50553499999999</c:v>
                </c:pt>
                <c:pt idx="1193">
                  <c:v>24.74081499999999</c:v>
                </c:pt>
                <c:pt idx="1194">
                  <c:v>24.57045500000001</c:v>
                </c:pt>
                <c:pt idx="1195">
                  <c:v>24.42139</c:v>
                </c:pt>
                <c:pt idx="1196">
                  <c:v>25.401225</c:v>
                </c:pt>
                <c:pt idx="1197">
                  <c:v>24.606555</c:v>
                </c:pt>
                <c:pt idx="1198">
                  <c:v>24.097555</c:v>
                </c:pt>
                <c:pt idx="1199">
                  <c:v>23.53050500000001</c:v>
                </c:pt>
                <c:pt idx="1200">
                  <c:v>22.75676499999999</c:v>
                </c:pt>
                <c:pt idx="1201">
                  <c:v>22.75762</c:v>
                </c:pt>
                <c:pt idx="1202">
                  <c:v>22.67575</c:v>
                </c:pt>
                <c:pt idx="1203">
                  <c:v>22.21098</c:v>
                </c:pt>
                <c:pt idx="1204">
                  <c:v>22.722235</c:v>
                </c:pt>
                <c:pt idx="1205">
                  <c:v>23.83375999999999</c:v>
                </c:pt>
                <c:pt idx="1206">
                  <c:v>24.89211999999999</c:v>
                </c:pt>
                <c:pt idx="1207">
                  <c:v>24.838155</c:v>
                </c:pt>
                <c:pt idx="1208">
                  <c:v>24.998</c:v>
                </c:pt>
                <c:pt idx="1209">
                  <c:v>26.200885</c:v>
                </c:pt>
                <c:pt idx="1210">
                  <c:v>26.153645</c:v>
                </c:pt>
                <c:pt idx="1211">
                  <c:v>25.86718500000001</c:v>
                </c:pt>
                <c:pt idx="1212">
                  <c:v>25.198605</c:v>
                </c:pt>
                <c:pt idx="1213">
                  <c:v>25.468955</c:v>
                </c:pt>
                <c:pt idx="1214">
                  <c:v>25.32475999999999</c:v>
                </c:pt>
                <c:pt idx="1215">
                  <c:v>24.73481000000001</c:v>
                </c:pt>
                <c:pt idx="1216">
                  <c:v>24.39336500000001</c:v>
                </c:pt>
                <c:pt idx="1217">
                  <c:v>24.921325</c:v>
                </c:pt>
                <c:pt idx="1218">
                  <c:v>25.27779499999999</c:v>
                </c:pt>
                <c:pt idx="1219">
                  <c:v>25.23827500000001</c:v>
                </c:pt>
                <c:pt idx="1220">
                  <c:v>24.642465</c:v>
                </c:pt>
                <c:pt idx="1221">
                  <c:v>24.198165</c:v>
                </c:pt>
                <c:pt idx="1222">
                  <c:v>23.514485</c:v>
                </c:pt>
                <c:pt idx="1223">
                  <c:v>22.33252</c:v>
                </c:pt>
                <c:pt idx="1224">
                  <c:v>22.556555</c:v>
                </c:pt>
                <c:pt idx="1225">
                  <c:v>21.70101499999999</c:v>
                </c:pt>
                <c:pt idx="1226">
                  <c:v>22.66293</c:v>
                </c:pt>
                <c:pt idx="1227">
                  <c:v>22.264895</c:v>
                </c:pt>
                <c:pt idx="1228">
                  <c:v>22.79686000000001</c:v>
                </c:pt>
                <c:pt idx="1229">
                  <c:v>22.953725</c:v>
                </c:pt>
                <c:pt idx="1230">
                  <c:v>24.33774499999999</c:v>
                </c:pt>
                <c:pt idx="1231">
                  <c:v>24.48625999999999</c:v>
                </c:pt>
                <c:pt idx="1232">
                  <c:v>25.44746</c:v>
                </c:pt>
                <c:pt idx="1233">
                  <c:v>26.65277</c:v>
                </c:pt>
                <c:pt idx="1234">
                  <c:v>26.81023500000001</c:v>
                </c:pt>
                <c:pt idx="1235">
                  <c:v>26.3416</c:v>
                </c:pt>
                <c:pt idx="1236">
                  <c:v>27.14857</c:v>
                </c:pt>
                <c:pt idx="1237">
                  <c:v>26.20814</c:v>
                </c:pt>
                <c:pt idx="1238">
                  <c:v>25.932215</c:v>
                </c:pt>
                <c:pt idx="1239">
                  <c:v>25.282835</c:v>
                </c:pt>
                <c:pt idx="1240">
                  <c:v>24.91604499999999</c:v>
                </c:pt>
                <c:pt idx="1241">
                  <c:v>24.7414</c:v>
                </c:pt>
                <c:pt idx="1242">
                  <c:v>25.24416</c:v>
                </c:pt>
                <c:pt idx="1243">
                  <c:v>25.41741</c:v>
                </c:pt>
                <c:pt idx="1244">
                  <c:v>25.04706999999999</c:v>
                </c:pt>
                <c:pt idx="1245">
                  <c:v>24.9702</c:v>
                </c:pt>
                <c:pt idx="1246">
                  <c:v>24.07187</c:v>
                </c:pt>
                <c:pt idx="1247">
                  <c:v>23.402695</c:v>
                </c:pt>
                <c:pt idx="1248">
                  <c:v>21.82874499999999</c:v>
                </c:pt>
                <c:pt idx="1249">
                  <c:v>21.76942499999999</c:v>
                </c:pt>
                <c:pt idx="1250">
                  <c:v>21.993025</c:v>
                </c:pt>
                <c:pt idx="1251">
                  <c:v>22.188285</c:v>
                </c:pt>
                <c:pt idx="1252">
                  <c:v>22.190075</c:v>
                </c:pt>
                <c:pt idx="1253">
                  <c:v>22.300945</c:v>
                </c:pt>
                <c:pt idx="1254">
                  <c:v>22.727805</c:v>
                </c:pt>
                <c:pt idx="1255">
                  <c:v>24.20611999999999</c:v>
                </c:pt>
                <c:pt idx="1256">
                  <c:v>25.008435</c:v>
                </c:pt>
                <c:pt idx="1257">
                  <c:v>25.53433</c:v>
                </c:pt>
                <c:pt idx="1258">
                  <c:v>25.812195</c:v>
                </c:pt>
                <c:pt idx="1259">
                  <c:v>25.126655</c:v>
                </c:pt>
                <c:pt idx="1260">
                  <c:v>25.520635</c:v>
                </c:pt>
                <c:pt idx="1261">
                  <c:v>25.424285</c:v>
                </c:pt>
                <c:pt idx="1262">
                  <c:v>25.140255</c:v>
                </c:pt>
                <c:pt idx="1263">
                  <c:v>24.84120500000001</c:v>
                </c:pt>
                <c:pt idx="1264">
                  <c:v>24.42011</c:v>
                </c:pt>
                <c:pt idx="1265">
                  <c:v>24.21963</c:v>
                </c:pt>
                <c:pt idx="1266">
                  <c:v>24.95318</c:v>
                </c:pt>
                <c:pt idx="1267">
                  <c:v>24.607855</c:v>
                </c:pt>
                <c:pt idx="1268">
                  <c:v>24.571555</c:v>
                </c:pt>
                <c:pt idx="1269">
                  <c:v>23.866905</c:v>
                </c:pt>
                <c:pt idx="1270">
                  <c:v>23.690585</c:v>
                </c:pt>
                <c:pt idx="1271">
                  <c:v>22.346735</c:v>
                </c:pt>
                <c:pt idx="1272">
                  <c:v>22.20392499999999</c:v>
                </c:pt>
                <c:pt idx="1273">
                  <c:v>21.91793999999999</c:v>
                </c:pt>
                <c:pt idx="1274">
                  <c:v>21.4768</c:v>
                </c:pt>
                <c:pt idx="1275">
                  <c:v>21.323125</c:v>
                </c:pt>
                <c:pt idx="1276">
                  <c:v>21.412945</c:v>
                </c:pt>
                <c:pt idx="1277">
                  <c:v>21.51548</c:v>
                </c:pt>
                <c:pt idx="1278">
                  <c:v>22.33252999999999</c:v>
                </c:pt>
                <c:pt idx="1279">
                  <c:v>23.10698500000001</c:v>
                </c:pt>
                <c:pt idx="1280">
                  <c:v>23.47386000000001</c:v>
                </c:pt>
                <c:pt idx="1281">
                  <c:v>23.95041</c:v>
                </c:pt>
                <c:pt idx="1282">
                  <c:v>24.30993999999999</c:v>
                </c:pt>
                <c:pt idx="1283">
                  <c:v>24.07920500000001</c:v>
                </c:pt>
                <c:pt idx="1284">
                  <c:v>24.349235</c:v>
                </c:pt>
                <c:pt idx="1285">
                  <c:v>24.25363</c:v>
                </c:pt>
                <c:pt idx="1286">
                  <c:v>23.63115000000001</c:v>
                </c:pt>
                <c:pt idx="1287">
                  <c:v>22.903705</c:v>
                </c:pt>
                <c:pt idx="1288">
                  <c:v>22.78018</c:v>
                </c:pt>
                <c:pt idx="1289">
                  <c:v>23.03851</c:v>
                </c:pt>
                <c:pt idx="1290">
                  <c:v>23.585985</c:v>
                </c:pt>
                <c:pt idx="1291">
                  <c:v>23.613035</c:v>
                </c:pt>
                <c:pt idx="1292">
                  <c:v>23.17440999999999</c:v>
                </c:pt>
                <c:pt idx="1293">
                  <c:v>22.78961999999999</c:v>
                </c:pt>
                <c:pt idx="1294">
                  <c:v>22.56676</c:v>
                </c:pt>
                <c:pt idx="1295">
                  <c:v>22.32561</c:v>
                </c:pt>
                <c:pt idx="1296">
                  <c:v>21.19733</c:v>
                </c:pt>
                <c:pt idx="1297">
                  <c:v>20.6657</c:v>
                </c:pt>
                <c:pt idx="1298">
                  <c:v>20.847005</c:v>
                </c:pt>
                <c:pt idx="1299">
                  <c:v>21.329915</c:v>
                </c:pt>
                <c:pt idx="1300">
                  <c:v>21.112555</c:v>
                </c:pt>
                <c:pt idx="1301">
                  <c:v>21.39927</c:v>
                </c:pt>
                <c:pt idx="1302">
                  <c:v>22.174875</c:v>
                </c:pt>
                <c:pt idx="1303">
                  <c:v>22.377885</c:v>
                </c:pt>
                <c:pt idx="1304">
                  <c:v>22.339565</c:v>
                </c:pt>
                <c:pt idx="1305">
                  <c:v>23.28567999999999</c:v>
                </c:pt>
                <c:pt idx="1306">
                  <c:v>23.2704</c:v>
                </c:pt>
                <c:pt idx="1307">
                  <c:v>23.65569</c:v>
                </c:pt>
                <c:pt idx="1308">
                  <c:v>23.5431</c:v>
                </c:pt>
                <c:pt idx="1309">
                  <c:v>23.62387500000001</c:v>
                </c:pt>
                <c:pt idx="1310">
                  <c:v>23.457465</c:v>
                </c:pt>
                <c:pt idx="1311">
                  <c:v>23.38893</c:v>
                </c:pt>
                <c:pt idx="1312">
                  <c:v>23.0728</c:v>
                </c:pt>
                <c:pt idx="1313">
                  <c:v>23.41013499999999</c:v>
                </c:pt>
                <c:pt idx="1314">
                  <c:v>23.524605</c:v>
                </c:pt>
                <c:pt idx="1315">
                  <c:v>23.67567499999999</c:v>
                </c:pt>
                <c:pt idx="1316">
                  <c:v>23.39115000000001</c:v>
                </c:pt>
                <c:pt idx="1317">
                  <c:v>23.559355</c:v>
                </c:pt>
                <c:pt idx="1318">
                  <c:v>23.69799</c:v>
                </c:pt>
                <c:pt idx="1319">
                  <c:v>23.078375</c:v>
                </c:pt>
                <c:pt idx="1320">
                  <c:v>22.133775</c:v>
                </c:pt>
                <c:pt idx="1321">
                  <c:v>22.12393999999999</c:v>
                </c:pt>
                <c:pt idx="1322">
                  <c:v>21.27846</c:v>
                </c:pt>
                <c:pt idx="1323">
                  <c:v>20.82436000000001</c:v>
                </c:pt>
                <c:pt idx="1324">
                  <c:v>21.219565</c:v>
                </c:pt>
                <c:pt idx="1325">
                  <c:v>21.5017</c:v>
                </c:pt>
                <c:pt idx="1326">
                  <c:v>23.85636999999999</c:v>
                </c:pt>
                <c:pt idx="1327">
                  <c:v>25.13207</c:v>
                </c:pt>
                <c:pt idx="1328">
                  <c:v>26.264005</c:v>
                </c:pt>
                <c:pt idx="1329">
                  <c:v>27.06818</c:v>
                </c:pt>
                <c:pt idx="1330">
                  <c:v>26.715345</c:v>
                </c:pt>
                <c:pt idx="1331">
                  <c:v>26.73189</c:v>
                </c:pt>
                <c:pt idx="1332">
                  <c:v>26.858625</c:v>
                </c:pt>
                <c:pt idx="1333">
                  <c:v>27.021595</c:v>
                </c:pt>
                <c:pt idx="1334">
                  <c:v>26.68348</c:v>
                </c:pt>
                <c:pt idx="1335">
                  <c:v>26.10626</c:v>
                </c:pt>
                <c:pt idx="1336">
                  <c:v>25.77936500000001</c:v>
                </c:pt>
                <c:pt idx="1337">
                  <c:v>25.44549</c:v>
                </c:pt>
                <c:pt idx="1338">
                  <c:v>25.00036500000001</c:v>
                </c:pt>
                <c:pt idx="1339">
                  <c:v>24.775945</c:v>
                </c:pt>
                <c:pt idx="1340">
                  <c:v>24.16493999999999</c:v>
                </c:pt>
                <c:pt idx="1341">
                  <c:v>23.627675</c:v>
                </c:pt>
                <c:pt idx="1342">
                  <c:v>23.211925</c:v>
                </c:pt>
                <c:pt idx="1343">
                  <c:v>22.89314</c:v>
                </c:pt>
                <c:pt idx="1344">
                  <c:v>22.521445</c:v>
                </c:pt>
                <c:pt idx="1345">
                  <c:v>22.92277</c:v>
                </c:pt>
                <c:pt idx="1346">
                  <c:v>22.061705</c:v>
                </c:pt>
                <c:pt idx="1347">
                  <c:v>22.47390499999999</c:v>
                </c:pt>
                <c:pt idx="1348">
                  <c:v>22.736605</c:v>
                </c:pt>
                <c:pt idx="1349">
                  <c:v>23.248685</c:v>
                </c:pt>
                <c:pt idx="1350">
                  <c:v>23.27877999999999</c:v>
                </c:pt>
                <c:pt idx="1351">
                  <c:v>23.57777500000001</c:v>
                </c:pt>
                <c:pt idx="1352">
                  <c:v>24.33068</c:v>
                </c:pt>
                <c:pt idx="1353">
                  <c:v>24.972415</c:v>
                </c:pt>
                <c:pt idx="1354">
                  <c:v>25.364415</c:v>
                </c:pt>
                <c:pt idx="1355">
                  <c:v>25.62134</c:v>
                </c:pt>
                <c:pt idx="1356">
                  <c:v>25.55747999999999</c:v>
                </c:pt>
                <c:pt idx="1357">
                  <c:v>25.94531</c:v>
                </c:pt>
                <c:pt idx="1358">
                  <c:v>25.761895</c:v>
                </c:pt>
                <c:pt idx="1359">
                  <c:v>25.28723</c:v>
                </c:pt>
                <c:pt idx="1360">
                  <c:v>24.757185</c:v>
                </c:pt>
                <c:pt idx="1361">
                  <c:v>24.149715</c:v>
                </c:pt>
                <c:pt idx="1362">
                  <c:v>24.268415</c:v>
                </c:pt>
                <c:pt idx="1363">
                  <c:v>24.20938499999999</c:v>
                </c:pt>
                <c:pt idx="1364">
                  <c:v>23.43265999999999</c:v>
                </c:pt>
                <c:pt idx="1365">
                  <c:v>22.65032</c:v>
                </c:pt>
                <c:pt idx="1366">
                  <c:v>22.02377</c:v>
                </c:pt>
                <c:pt idx="1367">
                  <c:v>21.581415</c:v>
                </c:pt>
                <c:pt idx="1368">
                  <c:v>21.32948</c:v>
                </c:pt>
                <c:pt idx="1369">
                  <c:v>21.34153</c:v>
                </c:pt>
                <c:pt idx="1370">
                  <c:v>21.60356000000001</c:v>
                </c:pt>
                <c:pt idx="1371">
                  <c:v>22.09598</c:v>
                </c:pt>
                <c:pt idx="1372">
                  <c:v>22.03609000000001</c:v>
                </c:pt>
                <c:pt idx="1373">
                  <c:v>22.096725</c:v>
                </c:pt>
                <c:pt idx="1374">
                  <c:v>22.687975</c:v>
                </c:pt>
                <c:pt idx="1375">
                  <c:v>23.28156</c:v>
                </c:pt>
                <c:pt idx="1376">
                  <c:v>23.518245</c:v>
                </c:pt>
                <c:pt idx="1377">
                  <c:v>23.51445</c:v>
                </c:pt>
                <c:pt idx="1378">
                  <c:v>24.19115</c:v>
                </c:pt>
                <c:pt idx="1379">
                  <c:v>23.8965</c:v>
                </c:pt>
                <c:pt idx="1380">
                  <c:v>24.4527</c:v>
                </c:pt>
                <c:pt idx="1381">
                  <c:v>24.47449</c:v>
                </c:pt>
                <c:pt idx="1382">
                  <c:v>23.60031</c:v>
                </c:pt>
                <c:pt idx="1383">
                  <c:v>23.90887499999999</c:v>
                </c:pt>
                <c:pt idx="1384">
                  <c:v>23.75337499999999</c:v>
                </c:pt>
                <c:pt idx="1385">
                  <c:v>24.38179999999999</c:v>
                </c:pt>
                <c:pt idx="1386">
                  <c:v>24.006835</c:v>
                </c:pt>
                <c:pt idx="1387">
                  <c:v>24.55133</c:v>
                </c:pt>
                <c:pt idx="1388">
                  <c:v>23.55087</c:v>
                </c:pt>
                <c:pt idx="1389">
                  <c:v>23.115</c:v>
                </c:pt>
                <c:pt idx="1390">
                  <c:v>22.867835</c:v>
                </c:pt>
                <c:pt idx="1391">
                  <c:v>22.39612</c:v>
                </c:pt>
                <c:pt idx="1392">
                  <c:v>22.314965</c:v>
                </c:pt>
                <c:pt idx="1393">
                  <c:v>22.18788</c:v>
                </c:pt>
                <c:pt idx="1394">
                  <c:v>22.048525</c:v>
                </c:pt>
                <c:pt idx="1395">
                  <c:v>21.840305</c:v>
                </c:pt>
                <c:pt idx="1396">
                  <c:v>22.13575999999999</c:v>
                </c:pt>
                <c:pt idx="1397">
                  <c:v>22.41341999999999</c:v>
                </c:pt>
                <c:pt idx="1398">
                  <c:v>23.17336999999999</c:v>
                </c:pt>
                <c:pt idx="1399">
                  <c:v>24.14989</c:v>
                </c:pt>
                <c:pt idx="1400">
                  <c:v>25.41165000000001</c:v>
                </c:pt>
                <c:pt idx="1401">
                  <c:v>26.11202500000001</c:v>
                </c:pt>
                <c:pt idx="1402">
                  <c:v>26.26265</c:v>
                </c:pt>
                <c:pt idx="1403">
                  <c:v>26.26553999999999</c:v>
                </c:pt>
                <c:pt idx="1404">
                  <c:v>25.60441999999999</c:v>
                </c:pt>
                <c:pt idx="1405">
                  <c:v>25.31694</c:v>
                </c:pt>
                <c:pt idx="1406">
                  <c:v>25.85207</c:v>
                </c:pt>
                <c:pt idx="1407">
                  <c:v>26.297965</c:v>
                </c:pt>
                <c:pt idx="1408">
                  <c:v>25.46199</c:v>
                </c:pt>
                <c:pt idx="1409">
                  <c:v>25.52865</c:v>
                </c:pt>
                <c:pt idx="1410">
                  <c:v>25.536165</c:v>
                </c:pt>
                <c:pt idx="1411">
                  <c:v>25.374295</c:v>
                </c:pt>
                <c:pt idx="1412">
                  <c:v>25.428005</c:v>
                </c:pt>
                <c:pt idx="1413">
                  <c:v>23.97578499999999</c:v>
                </c:pt>
                <c:pt idx="1414">
                  <c:v>23.23813</c:v>
                </c:pt>
                <c:pt idx="1415">
                  <c:v>22.15392</c:v>
                </c:pt>
                <c:pt idx="1416">
                  <c:v>22.113965</c:v>
                </c:pt>
                <c:pt idx="1417">
                  <c:v>22.41352999999999</c:v>
                </c:pt>
                <c:pt idx="1418">
                  <c:v>22.61061</c:v>
                </c:pt>
                <c:pt idx="1419">
                  <c:v>22.05855500000001</c:v>
                </c:pt>
                <c:pt idx="1420">
                  <c:v>21.694115</c:v>
                </c:pt>
                <c:pt idx="1421">
                  <c:v>22.70218999999999</c:v>
                </c:pt>
                <c:pt idx="1422">
                  <c:v>24.21595</c:v>
                </c:pt>
                <c:pt idx="1423">
                  <c:v>25.148995</c:v>
                </c:pt>
                <c:pt idx="1424">
                  <c:v>25.87905</c:v>
                </c:pt>
                <c:pt idx="1425">
                  <c:v>26.327535</c:v>
                </c:pt>
                <c:pt idx="1426">
                  <c:v>26.70534999999999</c:v>
                </c:pt>
                <c:pt idx="1427">
                  <c:v>26.192745</c:v>
                </c:pt>
                <c:pt idx="1428">
                  <c:v>26.23699999999999</c:v>
                </c:pt>
                <c:pt idx="1429">
                  <c:v>26.135965</c:v>
                </c:pt>
                <c:pt idx="1430">
                  <c:v>25.961795</c:v>
                </c:pt>
                <c:pt idx="1431">
                  <c:v>25.386675</c:v>
                </c:pt>
                <c:pt idx="1432">
                  <c:v>24.94507</c:v>
                </c:pt>
                <c:pt idx="1433">
                  <c:v>24.553595</c:v>
                </c:pt>
                <c:pt idx="1434">
                  <c:v>24.71852999999999</c:v>
                </c:pt>
                <c:pt idx="1435">
                  <c:v>24.994435</c:v>
                </c:pt>
                <c:pt idx="1436">
                  <c:v>25.063515</c:v>
                </c:pt>
                <c:pt idx="1437">
                  <c:v>24.052095</c:v>
                </c:pt>
                <c:pt idx="1438">
                  <c:v>23.48099</c:v>
                </c:pt>
                <c:pt idx="1439">
                  <c:v>23.81863</c:v>
                </c:pt>
                <c:pt idx="1440">
                  <c:v>22.98789500000001</c:v>
                </c:pt>
                <c:pt idx="1441">
                  <c:v>22.725205</c:v>
                </c:pt>
                <c:pt idx="1442">
                  <c:v>22.91731</c:v>
                </c:pt>
                <c:pt idx="1443">
                  <c:v>22.24457</c:v>
                </c:pt>
                <c:pt idx="1444">
                  <c:v>22.00142</c:v>
                </c:pt>
                <c:pt idx="1445">
                  <c:v>21.81979</c:v>
                </c:pt>
                <c:pt idx="1446">
                  <c:v>22.61847000000001</c:v>
                </c:pt>
                <c:pt idx="1447">
                  <c:v>23.174115</c:v>
                </c:pt>
                <c:pt idx="1448">
                  <c:v>23.44464</c:v>
                </c:pt>
                <c:pt idx="1449">
                  <c:v>24.051675</c:v>
                </c:pt>
                <c:pt idx="1450">
                  <c:v>24.29709999999999</c:v>
                </c:pt>
                <c:pt idx="1451">
                  <c:v>24.031785</c:v>
                </c:pt>
                <c:pt idx="1452">
                  <c:v>24.610265</c:v>
                </c:pt>
                <c:pt idx="1453">
                  <c:v>24.69361</c:v>
                </c:pt>
                <c:pt idx="1454">
                  <c:v>24.653015</c:v>
                </c:pt>
                <c:pt idx="1455">
                  <c:v>24.0512</c:v>
                </c:pt>
                <c:pt idx="1456">
                  <c:v>23.868265</c:v>
                </c:pt>
                <c:pt idx="1457">
                  <c:v>23.318235</c:v>
                </c:pt>
                <c:pt idx="1458">
                  <c:v>23.458665</c:v>
                </c:pt>
                <c:pt idx="1459">
                  <c:v>23.90745500000001</c:v>
                </c:pt>
                <c:pt idx="1460">
                  <c:v>23.572345</c:v>
                </c:pt>
                <c:pt idx="1461">
                  <c:v>23.42057</c:v>
                </c:pt>
                <c:pt idx="1462">
                  <c:v>23.429945</c:v>
                </c:pt>
                <c:pt idx="1463">
                  <c:v>22.64175999999999</c:v>
                </c:pt>
                <c:pt idx="1464">
                  <c:v>22.57001499999999</c:v>
                </c:pt>
                <c:pt idx="1465">
                  <c:v>21.740385</c:v>
                </c:pt>
                <c:pt idx="1466">
                  <c:v>22.079155</c:v>
                </c:pt>
                <c:pt idx="1467">
                  <c:v>21.95661999999999</c:v>
                </c:pt>
                <c:pt idx="1468">
                  <c:v>21.84341</c:v>
                </c:pt>
                <c:pt idx="1469">
                  <c:v>21.87620500000001</c:v>
                </c:pt>
                <c:pt idx="1470">
                  <c:v>21.96638</c:v>
                </c:pt>
                <c:pt idx="1471">
                  <c:v>22.637395</c:v>
                </c:pt>
                <c:pt idx="1472">
                  <c:v>22.46763499999999</c:v>
                </c:pt>
                <c:pt idx="1473">
                  <c:v>22.903685</c:v>
                </c:pt>
                <c:pt idx="1474">
                  <c:v>23.613335</c:v>
                </c:pt>
                <c:pt idx="1475">
                  <c:v>23.84461</c:v>
                </c:pt>
                <c:pt idx="1476">
                  <c:v>23.35466</c:v>
                </c:pt>
                <c:pt idx="1477">
                  <c:v>23.828705</c:v>
                </c:pt>
                <c:pt idx="1478">
                  <c:v>23.518725</c:v>
                </c:pt>
                <c:pt idx="1479">
                  <c:v>23.114905</c:v>
                </c:pt>
                <c:pt idx="1480">
                  <c:v>23.219415</c:v>
                </c:pt>
                <c:pt idx="1481">
                  <c:v>23.66507500000001</c:v>
                </c:pt>
                <c:pt idx="1482">
                  <c:v>24.24418500000001</c:v>
                </c:pt>
                <c:pt idx="1483">
                  <c:v>23.78693</c:v>
                </c:pt>
                <c:pt idx="1484">
                  <c:v>23.79269499999999</c:v>
                </c:pt>
                <c:pt idx="1485">
                  <c:v>23.59059999999999</c:v>
                </c:pt>
                <c:pt idx="1486">
                  <c:v>23.894345</c:v>
                </c:pt>
                <c:pt idx="1487">
                  <c:v>23.184525</c:v>
                </c:pt>
                <c:pt idx="1488">
                  <c:v>22.51387</c:v>
                </c:pt>
                <c:pt idx="1489">
                  <c:v>22.08456</c:v>
                </c:pt>
                <c:pt idx="1490">
                  <c:v>22.92763</c:v>
                </c:pt>
                <c:pt idx="1491">
                  <c:v>23.57586999999999</c:v>
                </c:pt>
                <c:pt idx="1492">
                  <c:v>23.864245</c:v>
                </c:pt>
                <c:pt idx="1493">
                  <c:v>24.138345</c:v>
                </c:pt>
                <c:pt idx="1494">
                  <c:v>25.47538</c:v>
                </c:pt>
                <c:pt idx="1495">
                  <c:v>25.62913499999999</c:v>
                </c:pt>
                <c:pt idx="1496">
                  <c:v>26.36383499999999</c:v>
                </c:pt>
                <c:pt idx="1497">
                  <c:v>26.81143</c:v>
                </c:pt>
                <c:pt idx="1498">
                  <c:v>26.74192499999999</c:v>
                </c:pt>
                <c:pt idx="1499">
                  <c:v>27.34442</c:v>
                </c:pt>
                <c:pt idx="1500">
                  <c:v>26.729215</c:v>
                </c:pt>
                <c:pt idx="1501">
                  <c:v>26.33611500000001</c:v>
                </c:pt>
                <c:pt idx="1502">
                  <c:v>26.297885</c:v>
                </c:pt>
                <c:pt idx="1503">
                  <c:v>26.12132500000001</c:v>
                </c:pt>
                <c:pt idx="1504">
                  <c:v>25.72482</c:v>
                </c:pt>
                <c:pt idx="1505">
                  <c:v>25.25731499999999</c:v>
                </c:pt>
                <c:pt idx="1506">
                  <c:v>26.10263</c:v>
                </c:pt>
                <c:pt idx="1507">
                  <c:v>26.24118</c:v>
                </c:pt>
                <c:pt idx="1508">
                  <c:v>25.73352999999999</c:v>
                </c:pt>
                <c:pt idx="1509">
                  <c:v>24.506485</c:v>
                </c:pt>
                <c:pt idx="1510">
                  <c:v>25.06793500000001</c:v>
                </c:pt>
                <c:pt idx="1511">
                  <c:v>24.4874</c:v>
                </c:pt>
                <c:pt idx="1512">
                  <c:v>23.92979</c:v>
                </c:pt>
                <c:pt idx="1513">
                  <c:v>23.468255</c:v>
                </c:pt>
                <c:pt idx="1514">
                  <c:v>23.51107500000001</c:v>
                </c:pt>
                <c:pt idx="1515">
                  <c:v>23.65045</c:v>
                </c:pt>
                <c:pt idx="1516">
                  <c:v>23.73393</c:v>
                </c:pt>
                <c:pt idx="1517">
                  <c:v>23.953015</c:v>
                </c:pt>
                <c:pt idx="1518">
                  <c:v>24.81508000000001</c:v>
                </c:pt>
                <c:pt idx="1519">
                  <c:v>24.86758</c:v>
                </c:pt>
                <c:pt idx="1520">
                  <c:v>26.11689</c:v>
                </c:pt>
                <c:pt idx="1521">
                  <c:v>26.60434</c:v>
                </c:pt>
                <c:pt idx="1522">
                  <c:v>26.64602</c:v>
                </c:pt>
                <c:pt idx="1523">
                  <c:v>26.30093999999999</c:v>
                </c:pt>
                <c:pt idx="1524">
                  <c:v>26.24299</c:v>
                </c:pt>
                <c:pt idx="1525">
                  <c:v>26.41415000000001</c:v>
                </c:pt>
                <c:pt idx="1526">
                  <c:v>26.09059</c:v>
                </c:pt>
                <c:pt idx="1527">
                  <c:v>26.40441</c:v>
                </c:pt>
                <c:pt idx="1528">
                  <c:v>25.70421</c:v>
                </c:pt>
                <c:pt idx="1529">
                  <c:v>24.80357500000001</c:v>
                </c:pt>
                <c:pt idx="1530">
                  <c:v>24.782235</c:v>
                </c:pt>
                <c:pt idx="1531">
                  <c:v>25.36745999999999</c:v>
                </c:pt>
                <c:pt idx="1532">
                  <c:v>25.35501</c:v>
                </c:pt>
                <c:pt idx="1533">
                  <c:v>24.612095</c:v>
                </c:pt>
                <c:pt idx="1534">
                  <c:v>23.40097</c:v>
                </c:pt>
                <c:pt idx="1535">
                  <c:v>23.410335</c:v>
                </c:pt>
                <c:pt idx="1536">
                  <c:v>23.30295</c:v>
                </c:pt>
                <c:pt idx="1537">
                  <c:v>23.15286</c:v>
                </c:pt>
                <c:pt idx="1538">
                  <c:v>23.05941</c:v>
                </c:pt>
                <c:pt idx="1539">
                  <c:v>23.20788</c:v>
                </c:pt>
                <c:pt idx="1540">
                  <c:v>22.019785</c:v>
                </c:pt>
                <c:pt idx="1541">
                  <c:v>22.66327500000001</c:v>
                </c:pt>
                <c:pt idx="1542">
                  <c:v>23.542755</c:v>
                </c:pt>
                <c:pt idx="1543">
                  <c:v>25.39161</c:v>
                </c:pt>
                <c:pt idx="1544">
                  <c:v>26.67841</c:v>
                </c:pt>
                <c:pt idx="1545">
                  <c:v>26.967415</c:v>
                </c:pt>
                <c:pt idx="1546">
                  <c:v>26.63461999999999</c:v>
                </c:pt>
                <c:pt idx="1547">
                  <c:v>27.02700999999999</c:v>
                </c:pt>
                <c:pt idx="1548">
                  <c:v>26.60344</c:v>
                </c:pt>
                <c:pt idx="1549">
                  <c:v>26.22637</c:v>
                </c:pt>
                <c:pt idx="1550">
                  <c:v>26.721645</c:v>
                </c:pt>
                <c:pt idx="1551">
                  <c:v>27.032325</c:v>
                </c:pt>
                <c:pt idx="1552">
                  <c:v>26.16707</c:v>
                </c:pt>
                <c:pt idx="1553">
                  <c:v>24.891035</c:v>
                </c:pt>
                <c:pt idx="1554">
                  <c:v>25.65831499999999</c:v>
                </c:pt>
                <c:pt idx="1555">
                  <c:v>25.36865999999999</c:v>
                </c:pt>
                <c:pt idx="1556">
                  <c:v>25.03156000000001</c:v>
                </c:pt>
                <c:pt idx="1557">
                  <c:v>24.19865</c:v>
                </c:pt>
                <c:pt idx="1558">
                  <c:v>23.376895</c:v>
                </c:pt>
                <c:pt idx="1559">
                  <c:v>22.727605</c:v>
                </c:pt>
                <c:pt idx="1560">
                  <c:v>22.23133</c:v>
                </c:pt>
                <c:pt idx="1561">
                  <c:v>22.63522</c:v>
                </c:pt>
                <c:pt idx="1562">
                  <c:v>22.67018000000001</c:v>
                </c:pt>
                <c:pt idx="1563">
                  <c:v>23.133485</c:v>
                </c:pt>
                <c:pt idx="1564">
                  <c:v>22.78924499999999</c:v>
                </c:pt>
                <c:pt idx="1565">
                  <c:v>22.72054</c:v>
                </c:pt>
                <c:pt idx="1566">
                  <c:v>23.92261999999999</c:v>
                </c:pt>
                <c:pt idx="1567">
                  <c:v>25.079065</c:v>
                </c:pt>
                <c:pt idx="1568">
                  <c:v>25.88134</c:v>
                </c:pt>
                <c:pt idx="1569">
                  <c:v>27.170735</c:v>
                </c:pt>
                <c:pt idx="1570">
                  <c:v>27.36111500000001</c:v>
                </c:pt>
                <c:pt idx="1571">
                  <c:v>27.55296</c:v>
                </c:pt>
                <c:pt idx="1572">
                  <c:v>25.91237</c:v>
                </c:pt>
                <c:pt idx="1573">
                  <c:v>26.14519</c:v>
                </c:pt>
                <c:pt idx="1574">
                  <c:v>26.79221</c:v>
                </c:pt>
                <c:pt idx="1575">
                  <c:v>26.91173</c:v>
                </c:pt>
                <c:pt idx="1576">
                  <c:v>25.775405</c:v>
                </c:pt>
                <c:pt idx="1577">
                  <c:v>24.88341</c:v>
                </c:pt>
                <c:pt idx="1578">
                  <c:v>24.09130500000001</c:v>
                </c:pt>
                <c:pt idx="1579">
                  <c:v>24.607005</c:v>
                </c:pt>
                <c:pt idx="1580">
                  <c:v>24.2555</c:v>
                </c:pt>
                <c:pt idx="1581">
                  <c:v>23.35803</c:v>
                </c:pt>
                <c:pt idx="1582">
                  <c:v>23.338265</c:v>
                </c:pt>
                <c:pt idx="1583">
                  <c:v>22.402525</c:v>
                </c:pt>
                <c:pt idx="1584">
                  <c:v>22.21163</c:v>
                </c:pt>
                <c:pt idx="1585">
                  <c:v>22.41687</c:v>
                </c:pt>
                <c:pt idx="1586">
                  <c:v>22.68336</c:v>
                </c:pt>
                <c:pt idx="1587">
                  <c:v>22.430895</c:v>
                </c:pt>
                <c:pt idx="1588">
                  <c:v>22.13354499999999</c:v>
                </c:pt>
                <c:pt idx="1589">
                  <c:v>22.85809500000001</c:v>
                </c:pt>
                <c:pt idx="1590">
                  <c:v>24.06515</c:v>
                </c:pt>
                <c:pt idx="1591">
                  <c:v>24.928635</c:v>
                </c:pt>
                <c:pt idx="1592">
                  <c:v>26.19379</c:v>
                </c:pt>
                <c:pt idx="1593">
                  <c:v>26.36837</c:v>
                </c:pt>
                <c:pt idx="1594">
                  <c:v>25.81091</c:v>
                </c:pt>
                <c:pt idx="1595">
                  <c:v>26.008995</c:v>
                </c:pt>
                <c:pt idx="1596">
                  <c:v>25.58353999999999</c:v>
                </c:pt>
                <c:pt idx="1597">
                  <c:v>25.16528</c:v>
                </c:pt>
                <c:pt idx="1598">
                  <c:v>24.53732</c:v>
                </c:pt>
                <c:pt idx="1599">
                  <c:v>24.878995</c:v>
                </c:pt>
                <c:pt idx="1600">
                  <c:v>24.74923</c:v>
                </c:pt>
                <c:pt idx="1601">
                  <c:v>24.01913</c:v>
                </c:pt>
                <c:pt idx="1602">
                  <c:v>24.45207</c:v>
                </c:pt>
                <c:pt idx="1603">
                  <c:v>24.52731499999999</c:v>
                </c:pt>
                <c:pt idx="1604">
                  <c:v>23.84227</c:v>
                </c:pt>
                <c:pt idx="1605">
                  <c:v>23.288335</c:v>
                </c:pt>
                <c:pt idx="1606">
                  <c:v>22.36193500000001</c:v>
                </c:pt>
                <c:pt idx="1607">
                  <c:v>22.022305</c:v>
                </c:pt>
                <c:pt idx="1608">
                  <c:v>21.949875</c:v>
                </c:pt>
                <c:pt idx="1609">
                  <c:v>21.170315</c:v>
                </c:pt>
                <c:pt idx="1610">
                  <c:v>21.09013</c:v>
                </c:pt>
                <c:pt idx="1611">
                  <c:v>20.80236</c:v>
                </c:pt>
                <c:pt idx="1612">
                  <c:v>20.848365</c:v>
                </c:pt>
                <c:pt idx="1613">
                  <c:v>21.056075</c:v>
                </c:pt>
                <c:pt idx="1614">
                  <c:v>21.446585</c:v>
                </c:pt>
                <c:pt idx="1615">
                  <c:v>21.92736</c:v>
                </c:pt>
                <c:pt idx="1616">
                  <c:v>22.22831</c:v>
                </c:pt>
                <c:pt idx="1617">
                  <c:v>22.34001</c:v>
                </c:pt>
                <c:pt idx="1618">
                  <c:v>22.446435</c:v>
                </c:pt>
                <c:pt idx="1619">
                  <c:v>21.83684999999999</c:v>
                </c:pt>
                <c:pt idx="1620">
                  <c:v>22.377585</c:v>
                </c:pt>
                <c:pt idx="1621">
                  <c:v>22.40184500000001</c:v>
                </c:pt>
                <c:pt idx="1622">
                  <c:v>22.60116</c:v>
                </c:pt>
                <c:pt idx="1623">
                  <c:v>22.34731</c:v>
                </c:pt>
                <c:pt idx="1624">
                  <c:v>21.937175</c:v>
                </c:pt>
                <c:pt idx="1625">
                  <c:v>21.19632</c:v>
                </c:pt>
                <c:pt idx="1626">
                  <c:v>21.17434</c:v>
                </c:pt>
                <c:pt idx="1627">
                  <c:v>21.789165</c:v>
                </c:pt>
                <c:pt idx="1628">
                  <c:v>21.42650999999999</c:v>
                </c:pt>
                <c:pt idx="1629">
                  <c:v>20.460695</c:v>
                </c:pt>
                <c:pt idx="1630">
                  <c:v>20.30774</c:v>
                </c:pt>
                <c:pt idx="1631">
                  <c:v>20.202095</c:v>
                </c:pt>
                <c:pt idx="1632">
                  <c:v>20.10492</c:v>
                </c:pt>
                <c:pt idx="1633">
                  <c:v>20.53974</c:v>
                </c:pt>
                <c:pt idx="1634">
                  <c:v>20.114615</c:v>
                </c:pt>
                <c:pt idx="1635">
                  <c:v>20.61479</c:v>
                </c:pt>
                <c:pt idx="1636">
                  <c:v>20.577465</c:v>
                </c:pt>
                <c:pt idx="1637">
                  <c:v>21.44229499999999</c:v>
                </c:pt>
                <c:pt idx="1638">
                  <c:v>21.876885</c:v>
                </c:pt>
                <c:pt idx="1639">
                  <c:v>21.759615</c:v>
                </c:pt>
                <c:pt idx="1640">
                  <c:v>21.83874</c:v>
                </c:pt>
                <c:pt idx="1641">
                  <c:v>22.449195</c:v>
                </c:pt>
                <c:pt idx="1642">
                  <c:v>22.481345</c:v>
                </c:pt>
                <c:pt idx="1643">
                  <c:v>22.740685</c:v>
                </c:pt>
                <c:pt idx="1644">
                  <c:v>22.64802</c:v>
                </c:pt>
                <c:pt idx="1645">
                  <c:v>22.69525999999999</c:v>
                </c:pt>
                <c:pt idx="1646">
                  <c:v>22.443145</c:v>
                </c:pt>
                <c:pt idx="1647">
                  <c:v>22.44327</c:v>
                </c:pt>
                <c:pt idx="1648">
                  <c:v>22.46089</c:v>
                </c:pt>
                <c:pt idx="1649">
                  <c:v>22.41457</c:v>
                </c:pt>
                <c:pt idx="1650">
                  <c:v>22.485665</c:v>
                </c:pt>
                <c:pt idx="1651">
                  <c:v>22.57684</c:v>
                </c:pt>
                <c:pt idx="1652">
                  <c:v>22.642325</c:v>
                </c:pt>
                <c:pt idx="1653">
                  <c:v>22.23675999999999</c:v>
                </c:pt>
                <c:pt idx="1654">
                  <c:v>21.97054</c:v>
                </c:pt>
                <c:pt idx="1655">
                  <c:v>22.55006999999999</c:v>
                </c:pt>
                <c:pt idx="1656">
                  <c:v>22.65805</c:v>
                </c:pt>
                <c:pt idx="1657">
                  <c:v>22.3454</c:v>
                </c:pt>
                <c:pt idx="1658">
                  <c:v>22.398695</c:v>
                </c:pt>
                <c:pt idx="1659">
                  <c:v>22.27700999999999</c:v>
                </c:pt>
                <c:pt idx="1660">
                  <c:v>22.60798</c:v>
                </c:pt>
                <c:pt idx="1661">
                  <c:v>22.46216999999999</c:v>
                </c:pt>
                <c:pt idx="1662">
                  <c:v>23.925415</c:v>
                </c:pt>
                <c:pt idx="1663">
                  <c:v>24.29224499999999</c:v>
                </c:pt>
                <c:pt idx="1664">
                  <c:v>24.57064</c:v>
                </c:pt>
                <c:pt idx="1665">
                  <c:v>24.319295</c:v>
                </c:pt>
                <c:pt idx="1666">
                  <c:v>24.86327500000001</c:v>
                </c:pt>
                <c:pt idx="1667">
                  <c:v>24.70127</c:v>
                </c:pt>
                <c:pt idx="1668">
                  <c:v>24.87506</c:v>
                </c:pt>
                <c:pt idx="1669">
                  <c:v>24.14743500000001</c:v>
                </c:pt>
                <c:pt idx="1670">
                  <c:v>24.20516</c:v>
                </c:pt>
                <c:pt idx="1671">
                  <c:v>24.452855</c:v>
                </c:pt>
                <c:pt idx="1672">
                  <c:v>24.699165</c:v>
                </c:pt>
                <c:pt idx="1673">
                  <c:v>23.867285</c:v>
                </c:pt>
                <c:pt idx="1674">
                  <c:v>23.893785</c:v>
                </c:pt>
                <c:pt idx="1675">
                  <c:v>23.71818</c:v>
                </c:pt>
                <c:pt idx="1676">
                  <c:v>23.865275</c:v>
                </c:pt>
                <c:pt idx="1677">
                  <c:v>23.164995</c:v>
                </c:pt>
                <c:pt idx="1678">
                  <c:v>23.01881999999999</c:v>
                </c:pt>
                <c:pt idx="1679">
                  <c:v>23.052495</c:v>
                </c:pt>
                <c:pt idx="1680">
                  <c:v>22.77029</c:v>
                </c:pt>
                <c:pt idx="1681">
                  <c:v>21.54170999999999</c:v>
                </c:pt>
                <c:pt idx="1682">
                  <c:v>21.08665</c:v>
                </c:pt>
                <c:pt idx="1683">
                  <c:v>21.540455</c:v>
                </c:pt>
                <c:pt idx="1684">
                  <c:v>22.402455</c:v>
                </c:pt>
                <c:pt idx="1685">
                  <c:v>21.80538499999999</c:v>
                </c:pt>
                <c:pt idx="1686">
                  <c:v>23.24152</c:v>
                </c:pt>
                <c:pt idx="1687">
                  <c:v>23.80986</c:v>
                </c:pt>
                <c:pt idx="1688">
                  <c:v>23.06743</c:v>
                </c:pt>
                <c:pt idx="1689">
                  <c:v>22.90833999999999</c:v>
                </c:pt>
                <c:pt idx="1690">
                  <c:v>23.251845</c:v>
                </c:pt>
                <c:pt idx="1691">
                  <c:v>23.02745500000001</c:v>
                </c:pt>
                <c:pt idx="1692">
                  <c:v>24.22941</c:v>
                </c:pt>
                <c:pt idx="1693">
                  <c:v>23.513215</c:v>
                </c:pt>
                <c:pt idx="1694">
                  <c:v>23.04814</c:v>
                </c:pt>
                <c:pt idx="1695">
                  <c:v>23.16093</c:v>
                </c:pt>
                <c:pt idx="1696">
                  <c:v>22.81769</c:v>
                </c:pt>
                <c:pt idx="1697">
                  <c:v>22.89052999999999</c:v>
                </c:pt>
                <c:pt idx="1698">
                  <c:v>23.458625</c:v>
                </c:pt>
                <c:pt idx="1699">
                  <c:v>23.89013</c:v>
                </c:pt>
                <c:pt idx="1700">
                  <c:v>23.30613499999999</c:v>
                </c:pt>
                <c:pt idx="1701">
                  <c:v>22.117655</c:v>
                </c:pt>
                <c:pt idx="1702">
                  <c:v>21.96182</c:v>
                </c:pt>
                <c:pt idx="1703">
                  <c:v>21.90109500000001</c:v>
                </c:pt>
                <c:pt idx="1704">
                  <c:v>21.66238499999999</c:v>
                </c:pt>
                <c:pt idx="1705">
                  <c:v>21.343875</c:v>
                </c:pt>
                <c:pt idx="1706">
                  <c:v>20.91429</c:v>
                </c:pt>
                <c:pt idx="1707">
                  <c:v>21.23565499999999</c:v>
                </c:pt>
                <c:pt idx="1708">
                  <c:v>23.19951</c:v>
                </c:pt>
                <c:pt idx="1709">
                  <c:v>23.125965</c:v>
                </c:pt>
                <c:pt idx="1710">
                  <c:v>24.653835</c:v>
                </c:pt>
                <c:pt idx="1711">
                  <c:v>25.33741999999999</c:v>
                </c:pt>
                <c:pt idx="1712">
                  <c:v>25.50445999999999</c:v>
                </c:pt>
                <c:pt idx="1713">
                  <c:v>26.82416</c:v>
                </c:pt>
                <c:pt idx="1714">
                  <c:v>26.967045</c:v>
                </c:pt>
                <c:pt idx="1715">
                  <c:v>25.997735</c:v>
                </c:pt>
                <c:pt idx="1716">
                  <c:v>25.472775</c:v>
                </c:pt>
                <c:pt idx="1717">
                  <c:v>24.92642499999999</c:v>
                </c:pt>
                <c:pt idx="1718">
                  <c:v>25.24936</c:v>
                </c:pt>
                <c:pt idx="1719">
                  <c:v>25.55612</c:v>
                </c:pt>
                <c:pt idx="1720">
                  <c:v>25.20198</c:v>
                </c:pt>
                <c:pt idx="1721">
                  <c:v>25.29974</c:v>
                </c:pt>
                <c:pt idx="1722">
                  <c:v>25.06149</c:v>
                </c:pt>
                <c:pt idx="1723">
                  <c:v>24.483925</c:v>
                </c:pt>
                <c:pt idx="1724">
                  <c:v>23.778255</c:v>
                </c:pt>
                <c:pt idx="1725">
                  <c:v>23.24769</c:v>
                </c:pt>
                <c:pt idx="1726">
                  <c:v>23.048975</c:v>
                </c:pt>
                <c:pt idx="1727">
                  <c:v>22.764485</c:v>
                </c:pt>
                <c:pt idx="1728">
                  <c:v>22.367235</c:v>
                </c:pt>
                <c:pt idx="1729">
                  <c:v>22.476775</c:v>
                </c:pt>
                <c:pt idx="1730">
                  <c:v>21.578935</c:v>
                </c:pt>
                <c:pt idx="1731">
                  <c:v>21.559145</c:v>
                </c:pt>
                <c:pt idx="1732">
                  <c:v>22.67239500000001</c:v>
                </c:pt>
                <c:pt idx="1733">
                  <c:v>23.37688</c:v>
                </c:pt>
                <c:pt idx="1734">
                  <c:v>24.40406</c:v>
                </c:pt>
                <c:pt idx="1735">
                  <c:v>24.11897</c:v>
                </c:pt>
                <c:pt idx="1736">
                  <c:v>24.280765</c:v>
                </c:pt>
                <c:pt idx="1737">
                  <c:v>24.74154499999999</c:v>
                </c:pt>
                <c:pt idx="1738">
                  <c:v>25.146035</c:v>
                </c:pt>
                <c:pt idx="1739">
                  <c:v>25.05159999999999</c:v>
                </c:pt>
                <c:pt idx="1740">
                  <c:v>25.08625</c:v>
                </c:pt>
                <c:pt idx="1741">
                  <c:v>25.32661</c:v>
                </c:pt>
                <c:pt idx="1742">
                  <c:v>26.038075</c:v>
                </c:pt>
                <c:pt idx="1743">
                  <c:v>25.373905</c:v>
                </c:pt>
                <c:pt idx="1744">
                  <c:v>25.23961</c:v>
                </c:pt>
                <c:pt idx="1745">
                  <c:v>24.97025500000001</c:v>
                </c:pt>
                <c:pt idx="1746">
                  <c:v>24.68200999999999</c:v>
                </c:pt>
                <c:pt idx="1747">
                  <c:v>25.39678</c:v>
                </c:pt>
                <c:pt idx="1748">
                  <c:v>24.64716</c:v>
                </c:pt>
                <c:pt idx="1749">
                  <c:v>23.30543999999999</c:v>
                </c:pt>
                <c:pt idx="1750">
                  <c:v>23.35329</c:v>
                </c:pt>
                <c:pt idx="1751">
                  <c:v>23.1117</c:v>
                </c:pt>
                <c:pt idx="1752">
                  <c:v>22.74609999999999</c:v>
                </c:pt>
                <c:pt idx="1753">
                  <c:v>23.00520999999999</c:v>
                </c:pt>
                <c:pt idx="1754">
                  <c:v>22.79498</c:v>
                </c:pt>
                <c:pt idx="1755">
                  <c:v>22.766715</c:v>
                </c:pt>
                <c:pt idx="1756">
                  <c:v>23.52899499999999</c:v>
                </c:pt>
                <c:pt idx="1757">
                  <c:v>24.53709</c:v>
                </c:pt>
                <c:pt idx="1758">
                  <c:v>25.10867499999999</c:v>
                </c:pt>
                <c:pt idx="1759">
                  <c:v>25.3437</c:v>
                </c:pt>
                <c:pt idx="1760">
                  <c:v>25.954925</c:v>
                </c:pt>
                <c:pt idx="1761">
                  <c:v>26.394475</c:v>
                </c:pt>
                <c:pt idx="1762">
                  <c:v>26.13661</c:v>
                </c:pt>
                <c:pt idx="1763">
                  <c:v>25.76313499999999</c:v>
                </c:pt>
                <c:pt idx="1764">
                  <c:v>25.26303499999999</c:v>
                </c:pt>
                <c:pt idx="1765">
                  <c:v>25.750775</c:v>
                </c:pt>
                <c:pt idx="1766">
                  <c:v>25.66514</c:v>
                </c:pt>
                <c:pt idx="1767">
                  <c:v>25.700035</c:v>
                </c:pt>
                <c:pt idx="1768">
                  <c:v>24.68193500000001</c:v>
                </c:pt>
                <c:pt idx="1769">
                  <c:v>24.675245</c:v>
                </c:pt>
                <c:pt idx="1770">
                  <c:v>24.739195</c:v>
                </c:pt>
                <c:pt idx="1771">
                  <c:v>24.748335</c:v>
                </c:pt>
                <c:pt idx="1772">
                  <c:v>24.73909</c:v>
                </c:pt>
                <c:pt idx="1773">
                  <c:v>22.877815</c:v>
                </c:pt>
                <c:pt idx="1774">
                  <c:v>22.09763499999999</c:v>
                </c:pt>
                <c:pt idx="1775">
                  <c:v>21.38094</c:v>
                </c:pt>
                <c:pt idx="1776">
                  <c:v>21.2286</c:v>
                </c:pt>
                <c:pt idx="1777">
                  <c:v>21.18002</c:v>
                </c:pt>
                <c:pt idx="1778">
                  <c:v>20.60635</c:v>
                </c:pt>
                <c:pt idx="1779">
                  <c:v>20.53963</c:v>
                </c:pt>
                <c:pt idx="1780">
                  <c:v>20.27265999999999</c:v>
                </c:pt>
                <c:pt idx="1781">
                  <c:v>20.18259999999999</c:v>
                </c:pt>
                <c:pt idx="1782">
                  <c:v>21.52114</c:v>
                </c:pt>
                <c:pt idx="1783">
                  <c:v>22.56849</c:v>
                </c:pt>
                <c:pt idx="1784">
                  <c:v>23.263015</c:v>
                </c:pt>
                <c:pt idx="1785">
                  <c:v>22.614</c:v>
                </c:pt>
                <c:pt idx="1786">
                  <c:v>23.31093</c:v>
                </c:pt>
                <c:pt idx="1787">
                  <c:v>23.956055</c:v>
                </c:pt>
                <c:pt idx="1788">
                  <c:v>23.91532</c:v>
                </c:pt>
                <c:pt idx="1789">
                  <c:v>23.60849499999999</c:v>
                </c:pt>
                <c:pt idx="1790">
                  <c:v>23.64547499999999</c:v>
                </c:pt>
                <c:pt idx="1791">
                  <c:v>23.85252</c:v>
                </c:pt>
                <c:pt idx="1792">
                  <c:v>22.978645</c:v>
                </c:pt>
                <c:pt idx="1793">
                  <c:v>22.95478</c:v>
                </c:pt>
                <c:pt idx="1794">
                  <c:v>22.63275</c:v>
                </c:pt>
                <c:pt idx="1795">
                  <c:v>22.33204499999999</c:v>
                </c:pt>
                <c:pt idx="1796">
                  <c:v>21.765835</c:v>
                </c:pt>
                <c:pt idx="1797">
                  <c:v>21.09693500000001</c:v>
                </c:pt>
                <c:pt idx="1798">
                  <c:v>20.269185</c:v>
                </c:pt>
                <c:pt idx="1799">
                  <c:v>20.523345</c:v>
                </c:pt>
                <c:pt idx="1800">
                  <c:v>20.78152</c:v>
                </c:pt>
                <c:pt idx="1801">
                  <c:v>21.28268999999999</c:v>
                </c:pt>
                <c:pt idx="1802">
                  <c:v>21.26579</c:v>
                </c:pt>
                <c:pt idx="1803">
                  <c:v>21.461015</c:v>
                </c:pt>
                <c:pt idx="1804">
                  <c:v>21.997615</c:v>
                </c:pt>
                <c:pt idx="1805">
                  <c:v>22.286535</c:v>
                </c:pt>
                <c:pt idx="1806">
                  <c:v>22.676035</c:v>
                </c:pt>
                <c:pt idx="1807">
                  <c:v>23.01840499999999</c:v>
                </c:pt>
                <c:pt idx="1808">
                  <c:v>23.33973</c:v>
                </c:pt>
                <c:pt idx="1809">
                  <c:v>23.656395</c:v>
                </c:pt>
                <c:pt idx="1810">
                  <c:v>23.6621</c:v>
                </c:pt>
                <c:pt idx="1811">
                  <c:v>23.985525</c:v>
                </c:pt>
                <c:pt idx="1812">
                  <c:v>23.52634</c:v>
                </c:pt>
                <c:pt idx="1813">
                  <c:v>23.460245</c:v>
                </c:pt>
                <c:pt idx="1814">
                  <c:v>22.971855</c:v>
                </c:pt>
                <c:pt idx="1815">
                  <c:v>22.96791</c:v>
                </c:pt>
                <c:pt idx="1816">
                  <c:v>22.66340499999999</c:v>
                </c:pt>
                <c:pt idx="1817">
                  <c:v>23.015975</c:v>
                </c:pt>
                <c:pt idx="1818">
                  <c:v>23.410895</c:v>
                </c:pt>
                <c:pt idx="1819">
                  <c:v>22.98145</c:v>
                </c:pt>
                <c:pt idx="1820">
                  <c:v>21.57009500000001</c:v>
                </c:pt>
                <c:pt idx="1821">
                  <c:v>21.844015</c:v>
                </c:pt>
                <c:pt idx="1822">
                  <c:v>21.01554</c:v>
                </c:pt>
                <c:pt idx="1823">
                  <c:v>21.30995</c:v>
                </c:pt>
                <c:pt idx="1824">
                  <c:v>21.43833</c:v>
                </c:pt>
                <c:pt idx="1825">
                  <c:v>21.72992</c:v>
                </c:pt>
                <c:pt idx="1826">
                  <c:v>23.13401</c:v>
                </c:pt>
                <c:pt idx="1827">
                  <c:v>23.9618</c:v>
                </c:pt>
                <c:pt idx="1828">
                  <c:v>24.09912</c:v>
                </c:pt>
                <c:pt idx="1829">
                  <c:v>24.66555</c:v>
                </c:pt>
                <c:pt idx="1830">
                  <c:v>24.99107</c:v>
                </c:pt>
                <c:pt idx="1831">
                  <c:v>25.82093</c:v>
                </c:pt>
                <c:pt idx="1832">
                  <c:v>26.16677</c:v>
                </c:pt>
                <c:pt idx="1833">
                  <c:v>26.17709</c:v>
                </c:pt>
                <c:pt idx="1834">
                  <c:v>26.848035</c:v>
                </c:pt>
                <c:pt idx="1835">
                  <c:v>25.95336</c:v>
                </c:pt>
                <c:pt idx="1836">
                  <c:v>25.06616500000001</c:v>
                </c:pt>
                <c:pt idx="1837">
                  <c:v>24.18563</c:v>
                </c:pt>
                <c:pt idx="1838">
                  <c:v>24.833535</c:v>
                </c:pt>
                <c:pt idx="1839">
                  <c:v>25.14127</c:v>
                </c:pt>
                <c:pt idx="1840">
                  <c:v>24.516855</c:v>
                </c:pt>
                <c:pt idx="1841">
                  <c:v>24.68806</c:v>
                </c:pt>
                <c:pt idx="1842">
                  <c:v>25.546845</c:v>
                </c:pt>
                <c:pt idx="1843">
                  <c:v>24.691475</c:v>
                </c:pt>
                <c:pt idx="1844">
                  <c:v>23.18022</c:v>
                </c:pt>
                <c:pt idx="1845">
                  <c:v>24.282845</c:v>
                </c:pt>
                <c:pt idx="1846">
                  <c:v>24.6049</c:v>
                </c:pt>
                <c:pt idx="1847">
                  <c:v>24.602075</c:v>
                </c:pt>
                <c:pt idx="1848">
                  <c:v>24.69066999999999</c:v>
                </c:pt>
                <c:pt idx="1849">
                  <c:v>23.561445</c:v>
                </c:pt>
                <c:pt idx="1850">
                  <c:v>23.63590000000001</c:v>
                </c:pt>
                <c:pt idx="1851">
                  <c:v>23.812965</c:v>
                </c:pt>
                <c:pt idx="1852">
                  <c:v>24.11829999999999</c:v>
                </c:pt>
                <c:pt idx="1853">
                  <c:v>24.24156</c:v>
                </c:pt>
                <c:pt idx="1854">
                  <c:v>24.52506</c:v>
                </c:pt>
                <c:pt idx="1855">
                  <c:v>24.94117</c:v>
                </c:pt>
                <c:pt idx="1856">
                  <c:v>26.406145</c:v>
                </c:pt>
                <c:pt idx="1857">
                  <c:v>27.02205</c:v>
                </c:pt>
                <c:pt idx="1858">
                  <c:v>26.26617999999999</c:v>
                </c:pt>
                <c:pt idx="1859">
                  <c:v>26.93174</c:v>
                </c:pt>
                <c:pt idx="1860">
                  <c:v>26.37612499999999</c:v>
                </c:pt>
                <c:pt idx="1861">
                  <c:v>26.83206000000001</c:v>
                </c:pt>
                <c:pt idx="1862">
                  <c:v>27.06719499999999</c:v>
                </c:pt>
                <c:pt idx="1863">
                  <c:v>26.24756</c:v>
                </c:pt>
                <c:pt idx="1864">
                  <c:v>26.220895</c:v>
                </c:pt>
                <c:pt idx="1865">
                  <c:v>25.80343</c:v>
                </c:pt>
                <c:pt idx="1866">
                  <c:v>25.27659</c:v>
                </c:pt>
                <c:pt idx="1867">
                  <c:v>25.547605</c:v>
                </c:pt>
                <c:pt idx="1868">
                  <c:v>25.192115</c:v>
                </c:pt>
                <c:pt idx="1869">
                  <c:v>25.03004</c:v>
                </c:pt>
                <c:pt idx="1870">
                  <c:v>23.90454</c:v>
                </c:pt>
                <c:pt idx="1871">
                  <c:v>24.161995</c:v>
                </c:pt>
                <c:pt idx="1872">
                  <c:v>23.776035</c:v>
                </c:pt>
                <c:pt idx="1873">
                  <c:v>24.52134</c:v>
                </c:pt>
                <c:pt idx="1874">
                  <c:v>23.43356499999999</c:v>
                </c:pt>
                <c:pt idx="1875">
                  <c:v>24.01107</c:v>
                </c:pt>
                <c:pt idx="1876">
                  <c:v>25.020805</c:v>
                </c:pt>
                <c:pt idx="1877">
                  <c:v>25.370085</c:v>
                </c:pt>
                <c:pt idx="1878">
                  <c:v>26.00696</c:v>
                </c:pt>
                <c:pt idx="1879">
                  <c:v>26.01768</c:v>
                </c:pt>
                <c:pt idx="1880">
                  <c:v>26.64699000000001</c:v>
                </c:pt>
                <c:pt idx="1881">
                  <c:v>26.79023</c:v>
                </c:pt>
                <c:pt idx="1882">
                  <c:v>27.19539</c:v>
                </c:pt>
                <c:pt idx="1883">
                  <c:v>27.27121</c:v>
                </c:pt>
                <c:pt idx="1884">
                  <c:v>27.122575</c:v>
                </c:pt>
                <c:pt idx="1885">
                  <c:v>27.426275</c:v>
                </c:pt>
                <c:pt idx="1886">
                  <c:v>27.41049</c:v>
                </c:pt>
                <c:pt idx="1887">
                  <c:v>27.703065</c:v>
                </c:pt>
                <c:pt idx="1888">
                  <c:v>27.001895</c:v>
                </c:pt>
                <c:pt idx="1889">
                  <c:v>26.60336000000001</c:v>
                </c:pt>
                <c:pt idx="1890">
                  <c:v>26.820785</c:v>
                </c:pt>
                <c:pt idx="1891">
                  <c:v>26.70617499999999</c:v>
                </c:pt>
                <c:pt idx="1892">
                  <c:v>25.8379</c:v>
                </c:pt>
                <c:pt idx="1893">
                  <c:v>24.53181</c:v>
                </c:pt>
                <c:pt idx="1894">
                  <c:v>24.191125</c:v>
                </c:pt>
                <c:pt idx="1895">
                  <c:v>23.56263999999999</c:v>
                </c:pt>
                <c:pt idx="1896">
                  <c:v>24.47284</c:v>
                </c:pt>
                <c:pt idx="1897">
                  <c:v>24.158575</c:v>
                </c:pt>
                <c:pt idx="1898">
                  <c:v>23.91747000000001</c:v>
                </c:pt>
                <c:pt idx="1899">
                  <c:v>23.0987</c:v>
                </c:pt>
                <c:pt idx="1900">
                  <c:v>23.91525</c:v>
                </c:pt>
                <c:pt idx="1901">
                  <c:v>25.288465</c:v>
                </c:pt>
                <c:pt idx="1902">
                  <c:v>26.34704499999999</c:v>
                </c:pt>
                <c:pt idx="1903">
                  <c:v>27.4527</c:v>
                </c:pt>
                <c:pt idx="1904">
                  <c:v>28.518625</c:v>
                </c:pt>
                <c:pt idx="1905">
                  <c:v>28.53261</c:v>
                </c:pt>
                <c:pt idx="1906">
                  <c:v>29.43650999999999</c:v>
                </c:pt>
                <c:pt idx="1907">
                  <c:v>29.10354</c:v>
                </c:pt>
                <c:pt idx="1908">
                  <c:v>29.565175</c:v>
                </c:pt>
                <c:pt idx="1909">
                  <c:v>29.69213</c:v>
                </c:pt>
                <c:pt idx="1910">
                  <c:v>29.545125</c:v>
                </c:pt>
                <c:pt idx="1911">
                  <c:v>29.22113</c:v>
                </c:pt>
                <c:pt idx="1912">
                  <c:v>28.192435</c:v>
                </c:pt>
                <c:pt idx="1913">
                  <c:v>27.623885</c:v>
                </c:pt>
                <c:pt idx="1914">
                  <c:v>26.84436999999999</c:v>
                </c:pt>
                <c:pt idx="1915">
                  <c:v>27.196475</c:v>
                </c:pt>
                <c:pt idx="1916">
                  <c:v>26.63131000000001</c:v>
                </c:pt>
                <c:pt idx="1917">
                  <c:v>26.42191</c:v>
                </c:pt>
                <c:pt idx="1918">
                  <c:v>25.22982500000001</c:v>
                </c:pt>
                <c:pt idx="1919">
                  <c:v>24.374375</c:v>
                </c:pt>
                <c:pt idx="1920">
                  <c:v>23.75095</c:v>
                </c:pt>
                <c:pt idx="1921">
                  <c:v>22.242705</c:v>
                </c:pt>
                <c:pt idx="1922">
                  <c:v>22.35786000000001</c:v>
                </c:pt>
                <c:pt idx="1923">
                  <c:v>22.38947</c:v>
                </c:pt>
                <c:pt idx="1924">
                  <c:v>22.705475</c:v>
                </c:pt>
                <c:pt idx="1925">
                  <c:v>24.027765</c:v>
                </c:pt>
                <c:pt idx="1926">
                  <c:v>24.705555</c:v>
                </c:pt>
                <c:pt idx="1927">
                  <c:v>25.975675</c:v>
                </c:pt>
                <c:pt idx="1928">
                  <c:v>26.311215</c:v>
                </c:pt>
                <c:pt idx="1929">
                  <c:v>26.85632</c:v>
                </c:pt>
                <c:pt idx="1930">
                  <c:v>27.147795</c:v>
                </c:pt>
                <c:pt idx="1931">
                  <c:v>26.73536</c:v>
                </c:pt>
                <c:pt idx="1932">
                  <c:v>27.105865</c:v>
                </c:pt>
                <c:pt idx="1933">
                  <c:v>27.234155</c:v>
                </c:pt>
                <c:pt idx="1934">
                  <c:v>27.20041</c:v>
                </c:pt>
                <c:pt idx="1935">
                  <c:v>26.969275</c:v>
                </c:pt>
                <c:pt idx="1936">
                  <c:v>27.112665</c:v>
                </c:pt>
                <c:pt idx="1937">
                  <c:v>25.77213</c:v>
                </c:pt>
                <c:pt idx="1938">
                  <c:v>25.354</c:v>
                </c:pt>
                <c:pt idx="1939">
                  <c:v>25.89797</c:v>
                </c:pt>
                <c:pt idx="1940">
                  <c:v>25.75838999999999</c:v>
                </c:pt>
                <c:pt idx="1941">
                  <c:v>23.33272</c:v>
                </c:pt>
                <c:pt idx="1942">
                  <c:v>22.07743</c:v>
                </c:pt>
                <c:pt idx="1943">
                  <c:v>21.62744499999999</c:v>
                </c:pt>
                <c:pt idx="1944">
                  <c:v>21.211965</c:v>
                </c:pt>
                <c:pt idx="1945">
                  <c:v>20.81352</c:v>
                </c:pt>
                <c:pt idx="1946">
                  <c:v>20.41346</c:v>
                </c:pt>
                <c:pt idx="1947">
                  <c:v>20.84406000000001</c:v>
                </c:pt>
                <c:pt idx="1948">
                  <c:v>20.592455</c:v>
                </c:pt>
                <c:pt idx="1949">
                  <c:v>21.24182500000001</c:v>
                </c:pt>
                <c:pt idx="1950">
                  <c:v>21.842365</c:v>
                </c:pt>
                <c:pt idx="1951">
                  <c:v>22.18638</c:v>
                </c:pt>
                <c:pt idx="1952">
                  <c:v>23.07874</c:v>
                </c:pt>
                <c:pt idx="1953">
                  <c:v>22.8407</c:v>
                </c:pt>
                <c:pt idx="1954">
                  <c:v>23.48283499999999</c:v>
                </c:pt>
                <c:pt idx="1955">
                  <c:v>23.33620000000001</c:v>
                </c:pt>
                <c:pt idx="1956">
                  <c:v>23.70704499999999</c:v>
                </c:pt>
                <c:pt idx="1957">
                  <c:v>24.43702</c:v>
                </c:pt>
                <c:pt idx="1958">
                  <c:v>24.6756</c:v>
                </c:pt>
                <c:pt idx="1959">
                  <c:v>23.942955</c:v>
                </c:pt>
                <c:pt idx="1960">
                  <c:v>23.57555</c:v>
                </c:pt>
                <c:pt idx="1961">
                  <c:v>23.060925</c:v>
                </c:pt>
                <c:pt idx="1962">
                  <c:v>22.14189500000001</c:v>
                </c:pt>
                <c:pt idx="1963">
                  <c:v>22.49620999999999</c:v>
                </c:pt>
                <c:pt idx="1964">
                  <c:v>22.57217499999999</c:v>
                </c:pt>
                <c:pt idx="1965">
                  <c:v>22.318285</c:v>
                </c:pt>
                <c:pt idx="1966">
                  <c:v>21.68171</c:v>
                </c:pt>
                <c:pt idx="1967">
                  <c:v>22.15394</c:v>
                </c:pt>
                <c:pt idx="1968">
                  <c:v>21.254935</c:v>
                </c:pt>
                <c:pt idx="1969">
                  <c:v>19.74193</c:v>
                </c:pt>
                <c:pt idx="1970">
                  <c:v>19.92743999999999</c:v>
                </c:pt>
                <c:pt idx="1971">
                  <c:v>20.801035</c:v>
                </c:pt>
                <c:pt idx="1972">
                  <c:v>21.07533</c:v>
                </c:pt>
                <c:pt idx="1973">
                  <c:v>21.76466</c:v>
                </c:pt>
                <c:pt idx="1974">
                  <c:v>22.238185</c:v>
                </c:pt>
                <c:pt idx="1975">
                  <c:v>22.49350999999999</c:v>
                </c:pt>
                <c:pt idx="1976">
                  <c:v>23.17071</c:v>
                </c:pt>
                <c:pt idx="1977">
                  <c:v>23.41909500000001</c:v>
                </c:pt>
                <c:pt idx="1978">
                  <c:v>23.67129000000001</c:v>
                </c:pt>
                <c:pt idx="1979">
                  <c:v>23.74779999999999</c:v>
                </c:pt>
                <c:pt idx="1980">
                  <c:v>23.626485</c:v>
                </c:pt>
                <c:pt idx="1981">
                  <c:v>23.534675</c:v>
                </c:pt>
                <c:pt idx="1982">
                  <c:v>23.111065</c:v>
                </c:pt>
                <c:pt idx="1983">
                  <c:v>22.878725</c:v>
                </c:pt>
                <c:pt idx="1984">
                  <c:v>23.044415</c:v>
                </c:pt>
                <c:pt idx="1985">
                  <c:v>23.15971</c:v>
                </c:pt>
                <c:pt idx="1986">
                  <c:v>23.05565</c:v>
                </c:pt>
                <c:pt idx="1987">
                  <c:v>23.119385</c:v>
                </c:pt>
                <c:pt idx="1988">
                  <c:v>23.32595000000001</c:v>
                </c:pt>
                <c:pt idx="1989">
                  <c:v>22.46891999999999</c:v>
                </c:pt>
                <c:pt idx="1990">
                  <c:v>21.64495500000001</c:v>
                </c:pt>
                <c:pt idx="1991">
                  <c:v>21.78522499999999</c:v>
                </c:pt>
                <c:pt idx="1992">
                  <c:v>22.209875</c:v>
                </c:pt>
                <c:pt idx="1993">
                  <c:v>22.32961</c:v>
                </c:pt>
                <c:pt idx="1994">
                  <c:v>22.37396</c:v>
                </c:pt>
                <c:pt idx="1995">
                  <c:v>22.66136999999999</c:v>
                </c:pt>
                <c:pt idx="1996">
                  <c:v>22.93487</c:v>
                </c:pt>
                <c:pt idx="1997">
                  <c:v>23.892045</c:v>
                </c:pt>
                <c:pt idx="1998">
                  <c:v>24.65334500000001</c:v>
                </c:pt>
                <c:pt idx="1999">
                  <c:v>25.352395</c:v>
                </c:pt>
                <c:pt idx="2000">
                  <c:v>25.680795</c:v>
                </c:pt>
                <c:pt idx="2001">
                  <c:v>26.04315</c:v>
                </c:pt>
                <c:pt idx="2002">
                  <c:v>26.313175</c:v>
                </c:pt>
                <c:pt idx="2003">
                  <c:v>26.62657</c:v>
                </c:pt>
                <c:pt idx="2004">
                  <c:v>25.77950999999999</c:v>
                </c:pt>
                <c:pt idx="2005">
                  <c:v>25.9409</c:v>
                </c:pt>
                <c:pt idx="2006">
                  <c:v>25.72465</c:v>
                </c:pt>
                <c:pt idx="2007">
                  <c:v>25.36161</c:v>
                </c:pt>
                <c:pt idx="2008">
                  <c:v>25.26272</c:v>
                </c:pt>
                <c:pt idx="2009">
                  <c:v>24.946715</c:v>
                </c:pt>
                <c:pt idx="2010">
                  <c:v>24.8029</c:v>
                </c:pt>
                <c:pt idx="2011">
                  <c:v>24.8464</c:v>
                </c:pt>
                <c:pt idx="2012">
                  <c:v>24.310645</c:v>
                </c:pt>
                <c:pt idx="2013">
                  <c:v>24.003235</c:v>
                </c:pt>
                <c:pt idx="2014">
                  <c:v>23.926305</c:v>
                </c:pt>
                <c:pt idx="2015">
                  <c:v>23.70475999999999</c:v>
                </c:pt>
                <c:pt idx="2016">
                  <c:v>23.193905</c:v>
                </c:pt>
                <c:pt idx="2017">
                  <c:v>22.579435</c:v>
                </c:pt>
                <c:pt idx="2018">
                  <c:v>22.214035</c:v>
                </c:pt>
                <c:pt idx="2019">
                  <c:v>22.81776</c:v>
                </c:pt>
                <c:pt idx="2020">
                  <c:v>23.75322499999999</c:v>
                </c:pt>
                <c:pt idx="2021">
                  <c:v>24.94837</c:v>
                </c:pt>
                <c:pt idx="2022">
                  <c:v>25.76079</c:v>
                </c:pt>
                <c:pt idx="2023">
                  <c:v>25.44961999999999</c:v>
                </c:pt>
                <c:pt idx="2024">
                  <c:v>26.13582</c:v>
                </c:pt>
                <c:pt idx="2025">
                  <c:v>25.72110499999999</c:v>
                </c:pt>
                <c:pt idx="2026">
                  <c:v>24.863495</c:v>
                </c:pt>
                <c:pt idx="2027">
                  <c:v>25.39582</c:v>
                </c:pt>
                <c:pt idx="2028">
                  <c:v>25.493165</c:v>
                </c:pt>
                <c:pt idx="2029">
                  <c:v>25.079925</c:v>
                </c:pt>
                <c:pt idx="2030">
                  <c:v>24.93451</c:v>
                </c:pt>
                <c:pt idx="2031">
                  <c:v>24.908385</c:v>
                </c:pt>
                <c:pt idx="2032">
                  <c:v>24.64498</c:v>
                </c:pt>
                <c:pt idx="2033">
                  <c:v>24.49011999999999</c:v>
                </c:pt>
                <c:pt idx="2034">
                  <c:v>24.47629499999999</c:v>
                </c:pt>
                <c:pt idx="2035">
                  <c:v>24.191025</c:v>
                </c:pt>
                <c:pt idx="2036">
                  <c:v>24.327435</c:v>
                </c:pt>
                <c:pt idx="2037">
                  <c:v>24.34996</c:v>
                </c:pt>
                <c:pt idx="2038">
                  <c:v>23.69949</c:v>
                </c:pt>
                <c:pt idx="2039">
                  <c:v>23.55648</c:v>
                </c:pt>
                <c:pt idx="2040">
                  <c:v>23.33354499999999</c:v>
                </c:pt>
                <c:pt idx="2041">
                  <c:v>22.9457</c:v>
                </c:pt>
                <c:pt idx="2042">
                  <c:v>22.81401</c:v>
                </c:pt>
                <c:pt idx="2043">
                  <c:v>23.14581</c:v>
                </c:pt>
                <c:pt idx="2044">
                  <c:v>23.69021</c:v>
                </c:pt>
                <c:pt idx="2045">
                  <c:v>24.27113499999999</c:v>
                </c:pt>
                <c:pt idx="2046">
                  <c:v>24.76143</c:v>
                </c:pt>
                <c:pt idx="2047">
                  <c:v>25.549415</c:v>
                </c:pt>
                <c:pt idx="2048">
                  <c:v>26.441885</c:v>
                </c:pt>
                <c:pt idx="2049">
                  <c:v>26.41074</c:v>
                </c:pt>
                <c:pt idx="2050">
                  <c:v>26.219895</c:v>
                </c:pt>
                <c:pt idx="2051">
                  <c:v>26.20599</c:v>
                </c:pt>
                <c:pt idx="2052">
                  <c:v>26.366815</c:v>
                </c:pt>
                <c:pt idx="2053">
                  <c:v>25.909685</c:v>
                </c:pt>
                <c:pt idx="2054">
                  <c:v>26.39521</c:v>
                </c:pt>
                <c:pt idx="2055">
                  <c:v>26.462735</c:v>
                </c:pt>
                <c:pt idx="2056">
                  <c:v>25.89375500000001</c:v>
                </c:pt>
                <c:pt idx="2057">
                  <c:v>25.43571</c:v>
                </c:pt>
                <c:pt idx="2058">
                  <c:v>25.57916999999999</c:v>
                </c:pt>
                <c:pt idx="2059">
                  <c:v>25.39318999999999</c:v>
                </c:pt>
                <c:pt idx="2060">
                  <c:v>23.77204</c:v>
                </c:pt>
                <c:pt idx="2061">
                  <c:v>23.488345</c:v>
                </c:pt>
                <c:pt idx="2062">
                  <c:v>23.69265</c:v>
                </c:pt>
                <c:pt idx="2063">
                  <c:v>23.490975</c:v>
                </c:pt>
                <c:pt idx="2064">
                  <c:v>23.434675</c:v>
                </c:pt>
                <c:pt idx="2065">
                  <c:v>23.07367</c:v>
                </c:pt>
                <c:pt idx="2066">
                  <c:v>22.86736999999999</c:v>
                </c:pt>
                <c:pt idx="2067">
                  <c:v>22.72465</c:v>
                </c:pt>
                <c:pt idx="2068">
                  <c:v>23.50202</c:v>
                </c:pt>
                <c:pt idx="2069">
                  <c:v>24.044075</c:v>
                </c:pt>
                <c:pt idx="2070">
                  <c:v>25.08082</c:v>
                </c:pt>
                <c:pt idx="2071">
                  <c:v>24.38029</c:v>
                </c:pt>
                <c:pt idx="2072">
                  <c:v>26.636875</c:v>
                </c:pt>
                <c:pt idx="2073">
                  <c:v>26.66179499999999</c:v>
                </c:pt>
                <c:pt idx="2074">
                  <c:v>26.20863499999999</c:v>
                </c:pt>
                <c:pt idx="2075">
                  <c:v>26.69761</c:v>
                </c:pt>
                <c:pt idx="2076">
                  <c:v>26.592655</c:v>
                </c:pt>
                <c:pt idx="2077">
                  <c:v>27.40997</c:v>
                </c:pt>
                <c:pt idx="2078">
                  <c:v>27.038165</c:v>
                </c:pt>
                <c:pt idx="2079">
                  <c:v>26.53557</c:v>
                </c:pt>
                <c:pt idx="2080">
                  <c:v>25.53933499999999</c:v>
                </c:pt>
                <c:pt idx="2081">
                  <c:v>24.847715</c:v>
                </c:pt>
                <c:pt idx="2082">
                  <c:v>24.35966999999999</c:v>
                </c:pt>
                <c:pt idx="2083">
                  <c:v>25.08179999999999</c:v>
                </c:pt>
                <c:pt idx="2084">
                  <c:v>23.79299</c:v>
                </c:pt>
                <c:pt idx="2085">
                  <c:v>22.85141999999999</c:v>
                </c:pt>
                <c:pt idx="2086">
                  <c:v>21.87149</c:v>
                </c:pt>
                <c:pt idx="2087">
                  <c:v>21.38935</c:v>
                </c:pt>
                <c:pt idx="2088">
                  <c:v>20.86038</c:v>
                </c:pt>
                <c:pt idx="2089">
                  <c:v>20.38758499999999</c:v>
                </c:pt>
                <c:pt idx="2090">
                  <c:v>20.46544499999999</c:v>
                </c:pt>
                <c:pt idx="2091">
                  <c:v>20.80749</c:v>
                </c:pt>
                <c:pt idx="2092">
                  <c:v>21.28492</c:v>
                </c:pt>
                <c:pt idx="2093">
                  <c:v>21.81081</c:v>
                </c:pt>
                <c:pt idx="2094">
                  <c:v>22.602075</c:v>
                </c:pt>
                <c:pt idx="2095">
                  <c:v>22.69369</c:v>
                </c:pt>
                <c:pt idx="2096">
                  <c:v>23.68427999999999</c:v>
                </c:pt>
                <c:pt idx="2097">
                  <c:v>24.39160499999999</c:v>
                </c:pt>
                <c:pt idx="2098">
                  <c:v>24.766495</c:v>
                </c:pt>
                <c:pt idx="2099">
                  <c:v>24.68655</c:v>
                </c:pt>
                <c:pt idx="2100">
                  <c:v>24.64865499999999</c:v>
                </c:pt>
                <c:pt idx="2101">
                  <c:v>24.78283</c:v>
                </c:pt>
                <c:pt idx="2102">
                  <c:v>24.037085</c:v>
                </c:pt>
                <c:pt idx="2103">
                  <c:v>23.93874499999999</c:v>
                </c:pt>
                <c:pt idx="2104">
                  <c:v>24.056915</c:v>
                </c:pt>
                <c:pt idx="2105">
                  <c:v>23.122025</c:v>
                </c:pt>
                <c:pt idx="2106">
                  <c:v>22.24697</c:v>
                </c:pt>
                <c:pt idx="2107">
                  <c:v>22.20254999999999</c:v>
                </c:pt>
                <c:pt idx="2108">
                  <c:v>21.815345</c:v>
                </c:pt>
                <c:pt idx="2109">
                  <c:v>21.03636000000001</c:v>
                </c:pt>
                <c:pt idx="2110">
                  <c:v>20.376995</c:v>
                </c:pt>
                <c:pt idx="2111">
                  <c:v>19.80300999999999</c:v>
                </c:pt>
                <c:pt idx="2112">
                  <c:v>18.84327</c:v>
                </c:pt>
                <c:pt idx="2113">
                  <c:v>20.15575999999999</c:v>
                </c:pt>
                <c:pt idx="2114">
                  <c:v>20.259835</c:v>
                </c:pt>
                <c:pt idx="2115">
                  <c:v>19.82759500000001</c:v>
                </c:pt>
                <c:pt idx="2116">
                  <c:v>19.325145</c:v>
                </c:pt>
                <c:pt idx="2117">
                  <c:v>20.909365</c:v>
                </c:pt>
                <c:pt idx="2118">
                  <c:v>21.48399</c:v>
                </c:pt>
                <c:pt idx="2119">
                  <c:v>21.86947</c:v>
                </c:pt>
                <c:pt idx="2120">
                  <c:v>22.60516999999999</c:v>
                </c:pt>
                <c:pt idx="2121">
                  <c:v>22.19386500000001</c:v>
                </c:pt>
                <c:pt idx="2122">
                  <c:v>22.86749499999999</c:v>
                </c:pt>
                <c:pt idx="2123">
                  <c:v>21.78339</c:v>
                </c:pt>
                <c:pt idx="2124">
                  <c:v>21.263485</c:v>
                </c:pt>
                <c:pt idx="2125">
                  <c:v>23.54723</c:v>
                </c:pt>
                <c:pt idx="2126">
                  <c:v>23.42404</c:v>
                </c:pt>
                <c:pt idx="2127">
                  <c:v>23.20778</c:v>
                </c:pt>
                <c:pt idx="2128">
                  <c:v>22.448335</c:v>
                </c:pt>
                <c:pt idx="2129">
                  <c:v>21.39418</c:v>
                </c:pt>
                <c:pt idx="2130">
                  <c:v>20.20890499999999</c:v>
                </c:pt>
                <c:pt idx="2131">
                  <c:v>21.52981</c:v>
                </c:pt>
                <c:pt idx="2132">
                  <c:v>21.70076</c:v>
                </c:pt>
                <c:pt idx="2133">
                  <c:v>20.99875</c:v>
                </c:pt>
                <c:pt idx="2134">
                  <c:v>20.39846</c:v>
                </c:pt>
                <c:pt idx="2135">
                  <c:v>19.844835</c:v>
                </c:pt>
                <c:pt idx="2136">
                  <c:v>20.497395</c:v>
                </c:pt>
                <c:pt idx="2137">
                  <c:v>20.34963</c:v>
                </c:pt>
                <c:pt idx="2138">
                  <c:v>20.110845</c:v>
                </c:pt>
                <c:pt idx="2139">
                  <c:v>20.68447</c:v>
                </c:pt>
                <c:pt idx="2140">
                  <c:v>21.12699000000001</c:v>
                </c:pt>
                <c:pt idx="2141">
                  <c:v>21.48876999999999</c:v>
                </c:pt>
                <c:pt idx="2142">
                  <c:v>21.76824999999999</c:v>
                </c:pt>
                <c:pt idx="2143">
                  <c:v>21.75065</c:v>
                </c:pt>
                <c:pt idx="2144">
                  <c:v>21.745345</c:v>
                </c:pt>
                <c:pt idx="2145">
                  <c:v>21.675065</c:v>
                </c:pt>
                <c:pt idx="2146">
                  <c:v>21.216765</c:v>
                </c:pt>
                <c:pt idx="2147">
                  <c:v>22.94566</c:v>
                </c:pt>
                <c:pt idx="2148">
                  <c:v>23.23742499999999</c:v>
                </c:pt>
                <c:pt idx="2149">
                  <c:v>22.82388000000001</c:v>
                </c:pt>
                <c:pt idx="2150">
                  <c:v>22.58240499999999</c:v>
                </c:pt>
                <c:pt idx="2151">
                  <c:v>22.46397</c:v>
                </c:pt>
                <c:pt idx="2152">
                  <c:v>22.846715</c:v>
                </c:pt>
                <c:pt idx="2153">
                  <c:v>22.85725</c:v>
                </c:pt>
                <c:pt idx="2154">
                  <c:v>21.980895</c:v>
                </c:pt>
                <c:pt idx="2155">
                  <c:v>22.28491500000001</c:v>
                </c:pt>
                <c:pt idx="2156">
                  <c:v>22.548835</c:v>
                </c:pt>
                <c:pt idx="2157">
                  <c:v>22.72298</c:v>
                </c:pt>
                <c:pt idx="2158">
                  <c:v>22.25669</c:v>
                </c:pt>
                <c:pt idx="2159">
                  <c:v>21.45619</c:v>
                </c:pt>
                <c:pt idx="2160">
                  <c:v>21.44672</c:v>
                </c:pt>
                <c:pt idx="2161">
                  <c:v>21.73581</c:v>
                </c:pt>
                <c:pt idx="2162">
                  <c:v>21.275225</c:v>
                </c:pt>
                <c:pt idx="2163">
                  <c:v>21.144555</c:v>
                </c:pt>
                <c:pt idx="2164">
                  <c:v>22.03574</c:v>
                </c:pt>
                <c:pt idx="2165">
                  <c:v>23.260355</c:v>
                </c:pt>
                <c:pt idx="2166">
                  <c:v>23.11625</c:v>
                </c:pt>
                <c:pt idx="2167">
                  <c:v>24.357945</c:v>
                </c:pt>
                <c:pt idx="2168">
                  <c:v>23.454725</c:v>
                </c:pt>
                <c:pt idx="2169">
                  <c:v>23.82098</c:v>
                </c:pt>
                <c:pt idx="2170">
                  <c:v>24.26553999999999</c:v>
                </c:pt>
                <c:pt idx="2171">
                  <c:v>24.34016</c:v>
                </c:pt>
                <c:pt idx="2172">
                  <c:v>24.22408</c:v>
                </c:pt>
                <c:pt idx="2173">
                  <c:v>23.930525</c:v>
                </c:pt>
                <c:pt idx="2174">
                  <c:v>24.987085</c:v>
                </c:pt>
                <c:pt idx="2175">
                  <c:v>25.045915</c:v>
                </c:pt>
                <c:pt idx="2176">
                  <c:v>24.939985</c:v>
                </c:pt>
                <c:pt idx="2177">
                  <c:v>24.63706000000001</c:v>
                </c:pt>
                <c:pt idx="2178">
                  <c:v>24.51424</c:v>
                </c:pt>
                <c:pt idx="2179">
                  <c:v>23.78557</c:v>
                </c:pt>
                <c:pt idx="2180">
                  <c:v>23.52190999999999</c:v>
                </c:pt>
                <c:pt idx="2181">
                  <c:v>23.64507500000001</c:v>
                </c:pt>
                <c:pt idx="2182">
                  <c:v>23.68547</c:v>
                </c:pt>
                <c:pt idx="2183">
                  <c:v>23.451775</c:v>
                </c:pt>
                <c:pt idx="2184">
                  <c:v>22.37378500000001</c:v>
                </c:pt>
                <c:pt idx="2185">
                  <c:v>21.48417</c:v>
                </c:pt>
                <c:pt idx="2186">
                  <c:v>22.81452000000001</c:v>
                </c:pt>
                <c:pt idx="2187">
                  <c:v>22.45113499999999</c:v>
                </c:pt>
                <c:pt idx="2188">
                  <c:v>23.357275</c:v>
                </c:pt>
                <c:pt idx="2189">
                  <c:v>23.83856</c:v>
                </c:pt>
                <c:pt idx="2190">
                  <c:v>25.05802</c:v>
                </c:pt>
                <c:pt idx="2191">
                  <c:v>25.31838</c:v>
                </c:pt>
                <c:pt idx="2192">
                  <c:v>25.905165</c:v>
                </c:pt>
                <c:pt idx="2193">
                  <c:v>25.43442</c:v>
                </c:pt>
                <c:pt idx="2194">
                  <c:v>26.2673</c:v>
                </c:pt>
                <c:pt idx="2195">
                  <c:v>25.72547</c:v>
                </c:pt>
                <c:pt idx="2196">
                  <c:v>26.659755</c:v>
                </c:pt>
                <c:pt idx="2197">
                  <c:v>26.932145</c:v>
                </c:pt>
                <c:pt idx="2198">
                  <c:v>26.28707</c:v>
                </c:pt>
                <c:pt idx="2199">
                  <c:v>25.869645</c:v>
                </c:pt>
                <c:pt idx="2200">
                  <c:v>25.12021</c:v>
                </c:pt>
                <c:pt idx="2201">
                  <c:v>23.78163</c:v>
                </c:pt>
                <c:pt idx="2202">
                  <c:v>23.56933</c:v>
                </c:pt>
                <c:pt idx="2203">
                  <c:v>24.79350999999999</c:v>
                </c:pt>
                <c:pt idx="2204">
                  <c:v>24.942615</c:v>
                </c:pt>
                <c:pt idx="2205">
                  <c:v>24.31861</c:v>
                </c:pt>
                <c:pt idx="2206">
                  <c:v>23.825245</c:v>
                </c:pt>
                <c:pt idx="2207">
                  <c:v>23.074365</c:v>
                </c:pt>
                <c:pt idx="2208">
                  <c:v>22.011835</c:v>
                </c:pt>
                <c:pt idx="2209">
                  <c:v>22.484075</c:v>
                </c:pt>
                <c:pt idx="2210">
                  <c:v>22.781185</c:v>
                </c:pt>
                <c:pt idx="2211">
                  <c:v>24.10927999999999</c:v>
                </c:pt>
                <c:pt idx="2212">
                  <c:v>24.335235</c:v>
                </c:pt>
                <c:pt idx="2213">
                  <c:v>25.094535</c:v>
                </c:pt>
                <c:pt idx="2214">
                  <c:v>25.72026</c:v>
                </c:pt>
                <c:pt idx="2215">
                  <c:v>25.276945</c:v>
                </c:pt>
                <c:pt idx="2216">
                  <c:v>25.51135</c:v>
                </c:pt>
                <c:pt idx="2217">
                  <c:v>26.21475</c:v>
                </c:pt>
                <c:pt idx="2218">
                  <c:v>26.34883</c:v>
                </c:pt>
                <c:pt idx="2219">
                  <c:v>26.13357</c:v>
                </c:pt>
                <c:pt idx="2220">
                  <c:v>27.22274</c:v>
                </c:pt>
                <c:pt idx="2221">
                  <c:v>27.84191999999999</c:v>
                </c:pt>
                <c:pt idx="2222">
                  <c:v>27.60989500000001</c:v>
                </c:pt>
                <c:pt idx="2223">
                  <c:v>27.555815</c:v>
                </c:pt>
                <c:pt idx="2224">
                  <c:v>27.36334</c:v>
                </c:pt>
                <c:pt idx="2225">
                  <c:v>26.84374499999999</c:v>
                </c:pt>
                <c:pt idx="2226">
                  <c:v>25.42079499999999</c:v>
                </c:pt>
                <c:pt idx="2227">
                  <c:v>25.122605</c:v>
                </c:pt>
                <c:pt idx="2228">
                  <c:v>23.34031</c:v>
                </c:pt>
                <c:pt idx="2229">
                  <c:v>22.65277</c:v>
                </c:pt>
                <c:pt idx="2230">
                  <c:v>22.14768999999999</c:v>
                </c:pt>
                <c:pt idx="2231">
                  <c:v>21.543205</c:v>
                </c:pt>
                <c:pt idx="2232">
                  <c:v>21.999215</c:v>
                </c:pt>
                <c:pt idx="2233">
                  <c:v>21.98096</c:v>
                </c:pt>
                <c:pt idx="2234">
                  <c:v>22.188685</c:v>
                </c:pt>
                <c:pt idx="2235">
                  <c:v>21.98533499999999</c:v>
                </c:pt>
                <c:pt idx="2236">
                  <c:v>22.16657500000001</c:v>
                </c:pt>
                <c:pt idx="2237">
                  <c:v>24.20667</c:v>
                </c:pt>
                <c:pt idx="2238">
                  <c:v>25.561665</c:v>
                </c:pt>
                <c:pt idx="2239">
                  <c:v>25.26039</c:v>
                </c:pt>
                <c:pt idx="2240">
                  <c:v>27.498995</c:v>
                </c:pt>
                <c:pt idx="2241">
                  <c:v>28.09391500000001</c:v>
                </c:pt>
                <c:pt idx="2242">
                  <c:v>27.70865999999999</c:v>
                </c:pt>
                <c:pt idx="2243">
                  <c:v>26.94921</c:v>
                </c:pt>
                <c:pt idx="2244">
                  <c:v>26.91529499999999</c:v>
                </c:pt>
                <c:pt idx="2245">
                  <c:v>27.836995</c:v>
                </c:pt>
                <c:pt idx="2246">
                  <c:v>28.03193</c:v>
                </c:pt>
                <c:pt idx="2247">
                  <c:v>27.012865</c:v>
                </c:pt>
                <c:pt idx="2248">
                  <c:v>26.699895</c:v>
                </c:pt>
                <c:pt idx="2249">
                  <c:v>25.93354</c:v>
                </c:pt>
                <c:pt idx="2250">
                  <c:v>25.940745</c:v>
                </c:pt>
                <c:pt idx="2251">
                  <c:v>25.56899</c:v>
                </c:pt>
                <c:pt idx="2252">
                  <c:v>25.483255</c:v>
                </c:pt>
                <c:pt idx="2253">
                  <c:v>24.691565</c:v>
                </c:pt>
                <c:pt idx="2254">
                  <c:v>24.059695</c:v>
                </c:pt>
                <c:pt idx="2255">
                  <c:v>23.49633</c:v>
                </c:pt>
                <c:pt idx="2256">
                  <c:v>23.63073</c:v>
                </c:pt>
                <c:pt idx="2257">
                  <c:v>23.14211999999999</c:v>
                </c:pt>
                <c:pt idx="2258">
                  <c:v>22.45883</c:v>
                </c:pt>
                <c:pt idx="2259">
                  <c:v>22.582485</c:v>
                </c:pt>
                <c:pt idx="2260">
                  <c:v>23.09629</c:v>
                </c:pt>
                <c:pt idx="2261">
                  <c:v>24.05925999999999</c:v>
                </c:pt>
                <c:pt idx="2262">
                  <c:v>24.90854</c:v>
                </c:pt>
                <c:pt idx="2263">
                  <c:v>24.89020500000001</c:v>
                </c:pt>
                <c:pt idx="2264">
                  <c:v>24.038915</c:v>
                </c:pt>
                <c:pt idx="2265">
                  <c:v>24.194785</c:v>
                </c:pt>
                <c:pt idx="2266">
                  <c:v>24.90984</c:v>
                </c:pt>
                <c:pt idx="2267">
                  <c:v>26.43625999999999</c:v>
                </c:pt>
                <c:pt idx="2268">
                  <c:v>27.78072</c:v>
                </c:pt>
                <c:pt idx="2269">
                  <c:v>27.86229</c:v>
                </c:pt>
                <c:pt idx="2270">
                  <c:v>27.26896</c:v>
                </c:pt>
                <c:pt idx="2271">
                  <c:v>26.28339</c:v>
                </c:pt>
                <c:pt idx="2272">
                  <c:v>26.12618999999999</c:v>
                </c:pt>
                <c:pt idx="2273">
                  <c:v>25.177695</c:v>
                </c:pt>
                <c:pt idx="2274">
                  <c:v>24.76333499999999</c:v>
                </c:pt>
                <c:pt idx="2275">
                  <c:v>25.25705</c:v>
                </c:pt>
                <c:pt idx="2276">
                  <c:v>25.04922</c:v>
                </c:pt>
                <c:pt idx="2277">
                  <c:v>23.513035</c:v>
                </c:pt>
                <c:pt idx="2278">
                  <c:v>22.76045</c:v>
                </c:pt>
                <c:pt idx="2279">
                  <c:v>21.10433</c:v>
                </c:pt>
                <c:pt idx="2280">
                  <c:v>21.16213</c:v>
                </c:pt>
                <c:pt idx="2281">
                  <c:v>21.87635</c:v>
                </c:pt>
                <c:pt idx="2282">
                  <c:v>21.68301</c:v>
                </c:pt>
                <c:pt idx="2283">
                  <c:v>21.386775</c:v>
                </c:pt>
                <c:pt idx="2284">
                  <c:v>21.391015</c:v>
                </c:pt>
                <c:pt idx="2285">
                  <c:v>21.69066999999999</c:v>
                </c:pt>
                <c:pt idx="2286">
                  <c:v>21.141715</c:v>
                </c:pt>
                <c:pt idx="2287">
                  <c:v>21.236905</c:v>
                </c:pt>
                <c:pt idx="2288">
                  <c:v>20.435135</c:v>
                </c:pt>
                <c:pt idx="2289">
                  <c:v>20.562945</c:v>
                </c:pt>
                <c:pt idx="2290">
                  <c:v>20.95054</c:v>
                </c:pt>
                <c:pt idx="2291">
                  <c:v>21.41120500000001</c:v>
                </c:pt>
                <c:pt idx="2292">
                  <c:v>21.43074499999999</c:v>
                </c:pt>
                <c:pt idx="2293">
                  <c:v>22.393475</c:v>
                </c:pt>
                <c:pt idx="2294">
                  <c:v>22.72181</c:v>
                </c:pt>
                <c:pt idx="2295">
                  <c:v>21.86805500000001</c:v>
                </c:pt>
                <c:pt idx="2296">
                  <c:v>22.03296</c:v>
                </c:pt>
                <c:pt idx="2297">
                  <c:v>20.842785</c:v>
                </c:pt>
                <c:pt idx="2298">
                  <c:v>19.719075</c:v>
                </c:pt>
                <c:pt idx="2299">
                  <c:v>21.33011</c:v>
                </c:pt>
                <c:pt idx="2300">
                  <c:v>21.61743</c:v>
                </c:pt>
                <c:pt idx="2301">
                  <c:v>21.13522499999999</c:v>
                </c:pt>
                <c:pt idx="2302">
                  <c:v>20.180875</c:v>
                </c:pt>
                <c:pt idx="2303">
                  <c:v>19.45572999999999</c:v>
                </c:pt>
                <c:pt idx="2304">
                  <c:v>20.12788</c:v>
                </c:pt>
                <c:pt idx="2305">
                  <c:v>20.48447999999999</c:v>
                </c:pt>
                <c:pt idx="2306">
                  <c:v>19.75196</c:v>
                </c:pt>
                <c:pt idx="2307">
                  <c:v>19.14472</c:v>
                </c:pt>
                <c:pt idx="2308">
                  <c:v>19.90293999999999</c:v>
                </c:pt>
                <c:pt idx="2309">
                  <c:v>19.84284999999999</c:v>
                </c:pt>
                <c:pt idx="2310">
                  <c:v>20.48984</c:v>
                </c:pt>
                <c:pt idx="2311">
                  <c:v>20.25895000000001</c:v>
                </c:pt>
                <c:pt idx="2312">
                  <c:v>20.206015</c:v>
                </c:pt>
                <c:pt idx="2313">
                  <c:v>21.438345</c:v>
                </c:pt>
                <c:pt idx="2314">
                  <c:v>22.01883</c:v>
                </c:pt>
                <c:pt idx="2315">
                  <c:v>22.442905</c:v>
                </c:pt>
                <c:pt idx="2316">
                  <c:v>22.063915</c:v>
                </c:pt>
                <c:pt idx="2317">
                  <c:v>22.178765</c:v>
                </c:pt>
                <c:pt idx="2318">
                  <c:v>22.10821</c:v>
                </c:pt>
                <c:pt idx="2319">
                  <c:v>21.96251999999999</c:v>
                </c:pt>
                <c:pt idx="2320">
                  <c:v>21.652105</c:v>
                </c:pt>
                <c:pt idx="2321">
                  <c:v>22.002505</c:v>
                </c:pt>
                <c:pt idx="2322">
                  <c:v>21.58363999999999</c:v>
                </c:pt>
                <c:pt idx="2323">
                  <c:v>21.62340499999999</c:v>
                </c:pt>
                <c:pt idx="2324">
                  <c:v>21.42155</c:v>
                </c:pt>
                <c:pt idx="2325">
                  <c:v>21.43538999999999</c:v>
                </c:pt>
                <c:pt idx="2326">
                  <c:v>20.48629499999999</c:v>
                </c:pt>
                <c:pt idx="2327">
                  <c:v>19.90778</c:v>
                </c:pt>
                <c:pt idx="2328">
                  <c:v>19.8304</c:v>
                </c:pt>
                <c:pt idx="2329">
                  <c:v>20.52722499999999</c:v>
                </c:pt>
                <c:pt idx="2330">
                  <c:v>20.43696</c:v>
                </c:pt>
                <c:pt idx="2331">
                  <c:v>20.09779</c:v>
                </c:pt>
                <c:pt idx="2332">
                  <c:v>20.741685</c:v>
                </c:pt>
                <c:pt idx="2333">
                  <c:v>20.97809999999999</c:v>
                </c:pt>
                <c:pt idx="2334">
                  <c:v>22.05837500000001</c:v>
                </c:pt>
                <c:pt idx="2335">
                  <c:v>22.54808</c:v>
                </c:pt>
                <c:pt idx="2336">
                  <c:v>23.18427500000001</c:v>
                </c:pt>
                <c:pt idx="2337">
                  <c:v>24.11766</c:v>
                </c:pt>
                <c:pt idx="2338">
                  <c:v>24.50781000000001</c:v>
                </c:pt>
                <c:pt idx="2339">
                  <c:v>24.99815</c:v>
                </c:pt>
                <c:pt idx="2340">
                  <c:v>24.70129</c:v>
                </c:pt>
                <c:pt idx="2341">
                  <c:v>24.92193</c:v>
                </c:pt>
                <c:pt idx="2342">
                  <c:v>24.57929</c:v>
                </c:pt>
                <c:pt idx="2343">
                  <c:v>24.217135</c:v>
                </c:pt>
                <c:pt idx="2344">
                  <c:v>23.85866500000001</c:v>
                </c:pt>
                <c:pt idx="2345">
                  <c:v>23.43307</c:v>
                </c:pt>
                <c:pt idx="2346">
                  <c:v>23.146925</c:v>
                </c:pt>
                <c:pt idx="2347">
                  <c:v>23.17986</c:v>
                </c:pt>
                <c:pt idx="2348">
                  <c:v>22.94417499999999</c:v>
                </c:pt>
                <c:pt idx="2349">
                  <c:v>22.268415</c:v>
                </c:pt>
                <c:pt idx="2350">
                  <c:v>22.301785</c:v>
                </c:pt>
                <c:pt idx="2351">
                  <c:v>21.727025</c:v>
                </c:pt>
                <c:pt idx="2352">
                  <c:v>21.887535</c:v>
                </c:pt>
                <c:pt idx="2353">
                  <c:v>21.78475999999999</c:v>
                </c:pt>
                <c:pt idx="2354">
                  <c:v>21.60953</c:v>
                </c:pt>
                <c:pt idx="2355">
                  <c:v>21.54667</c:v>
                </c:pt>
                <c:pt idx="2356">
                  <c:v>21.77095</c:v>
                </c:pt>
                <c:pt idx="2357">
                  <c:v>23.240355</c:v>
                </c:pt>
                <c:pt idx="2358">
                  <c:v>23.350075</c:v>
                </c:pt>
                <c:pt idx="2359">
                  <c:v>23.11711</c:v>
                </c:pt>
                <c:pt idx="2360">
                  <c:v>23.577065</c:v>
                </c:pt>
                <c:pt idx="2361">
                  <c:v>23.92642499999999</c:v>
                </c:pt>
                <c:pt idx="2362">
                  <c:v>24.544255</c:v>
                </c:pt>
                <c:pt idx="2363">
                  <c:v>24.86544999999999</c:v>
                </c:pt>
                <c:pt idx="2364">
                  <c:v>25.30594</c:v>
                </c:pt>
                <c:pt idx="2365">
                  <c:v>25.551575</c:v>
                </c:pt>
                <c:pt idx="2366">
                  <c:v>25.16441500000001</c:v>
                </c:pt>
                <c:pt idx="2367">
                  <c:v>25.15549</c:v>
                </c:pt>
                <c:pt idx="2368">
                  <c:v>25.29094</c:v>
                </c:pt>
                <c:pt idx="2369">
                  <c:v>23.9847</c:v>
                </c:pt>
                <c:pt idx="2370">
                  <c:v>24.42486</c:v>
                </c:pt>
                <c:pt idx="2371">
                  <c:v>24.08856</c:v>
                </c:pt>
                <c:pt idx="2372">
                  <c:v>24.33269</c:v>
                </c:pt>
                <c:pt idx="2373">
                  <c:v>23.674765</c:v>
                </c:pt>
                <c:pt idx="2374">
                  <c:v>23.522005</c:v>
                </c:pt>
                <c:pt idx="2375">
                  <c:v>22.89233</c:v>
                </c:pt>
                <c:pt idx="2376">
                  <c:v>23.0034</c:v>
                </c:pt>
                <c:pt idx="2377">
                  <c:v>22.626925</c:v>
                </c:pt>
                <c:pt idx="2378">
                  <c:v>23.17299000000001</c:v>
                </c:pt>
                <c:pt idx="2379">
                  <c:v>22.97218999999999</c:v>
                </c:pt>
                <c:pt idx="2380">
                  <c:v>23.961505</c:v>
                </c:pt>
                <c:pt idx="2381">
                  <c:v>23.743415</c:v>
                </c:pt>
                <c:pt idx="2382">
                  <c:v>23.43829499999999</c:v>
                </c:pt>
                <c:pt idx="2383">
                  <c:v>23.61522</c:v>
                </c:pt>
                <c:pt idx="2384">
                  <c:v>25.900165</c:v>
                </c:pt>
                <c:pt idx="2385">
                  <c:v>26.637225</c:v>
                </c:pt>
                <c:pt idx="2386">
                  <c:v>27.29141</c:v>
                </c:pt>
                <c:pt idx="2387">
                  <c:v>27.17097</c:v>
                </c:pt>
                <c:pt idx="2388">
                  <c:v>27.45727500000001</c:v>
                </c:pt>
                <c:pt idx="2389">
                  <c:v>28.17125</c:v>
                </c:pt>
                <c:pt idx="2390">
                  <c:v>27.636785</c:v>
                </c:pt>
                <c:pt idx="2391">
                  <c:v>26.65755</c:v>
                </c:pt>
                <c:pt idx="2392">
                  <c:v>25.99086</c:v>
                </c:pt>
                <c:pt idx="2393">
                  <c:v>25.387065</c:v>
                </c:pt>
                <c:pt idx="2394">
                  <c:v>24.01718</c:v>
                </c:pt>
                <c:pt idx="2395">
                  <c:v>24.104145</c:v>
                </c:pt>
                <c:pt idx="2396">
                  <c:v>23.58849</c:v>
                </c:pt>
                <c:pt idx="2397">
                  <c:v>22.645785</c:v>
                </c:pt>
                <c:pt idx="2398">
                  <c:v>21.87950500000001</c:v>
                </c:pt>
                <c:pt idx="2399">
                  <c:v>21.680625</c:v>
                </c:pt>
                <c:pt idx="2400">
                  <c:v>21.83452500000001</c:v>
                </c:pt>
                <c:pt idx="2401">
                  <c:v>21.297025</c:v>
                </c:pt>
                <c:pt idx="2402">
                  <c:v>21.30474</c:v>
                </c:pt>
                <c:pt idx="2403">
                  <c:v>20.91103</c:v>
                </c:pt>
                <c:pt idx="2404">
                  <c:v>21.66862</c:v>
                </c:pt>
                <c:pt idx="2405">
                  <c:v>22.07268999999999</c:v>
                </c:pt>
                <c:pt idx="2406">
                  <c:v>23.18603</c:v>
                </c:pt>
                <c:pt idx="2407">
                  <c:v>23.788065</c:v>
                </c:pt>
                <c:pt idx="2408">
                  <c:v>24.38395999999999</c:v>
                </c:pt>
                <c:pt idx="2409">
                  <c:v>26.05866</c:v>
                </c:pt>
                <c:pt idx="2410">
                  <c:v>26.581145</c:v>
                </c:pt>
                <c:pt idx="2411">
                  <c:v>26.543285</c:v>
                </c:pt>
                <c:pt idx="2412">
                  <c:v>26.64850999999999</c:v>
                </c:pt>
                <c:pt idx="2413">
                  <c:v>26.668715</c:v>
                </c:pt>
                <c:pt idx="2414">
                  <c:v>26.57763</c:v>
                </c:pt>
                <c:pt idx="2415">
                  <c:v>26.125955</c:v>
                </c:pt>
                <c:pt idx="2416">
                  <c:v>25.80224</c:v>
                </c:pt>
                <c:pt idx="2417">
                  <c:v>24.83445500000001</c:v>
                </c:pt>
                <c:pt idx="2418">
                  <c:v>24.18586500000001</c:v>
                </c:pt>
                <c:pt idx="2419">
                  <c:v>24.550325</c:v>
                </c:pt>
                <c:pt idx="2420">
                  <c:v>23.72563999999999</c:v>
                </c:pt>
                <c:pt idx="2421">
                  <c:v>22.81543</c:v>
                </c:pt>
                <c:pt idx="2422">
                  <c:v>22.405215</c:v>
                </c:pt>
                <c:pt idx="2423">
                  <c:v>21.69975000000001</c:v>
                </c:pt>
                <c:pt idx="2424">
                  <c:v>21.88394</c:v>
                </c:pt>
                <c:pt idx="2425">
                  <c:v>21.294375</c:v>
                </c:pt>
                <c:pt idx="2426">
                  <c:v>21.027625</c:v>
                </c:pt>
                <c:pt idx="2427">
                  <c:v>20.626085</c:v>
                </c:pt>
                <c:pt idx="2428">
                  <c:v>21.421315</c:v>
                </c:pt>
                <c:pt idx="2429">
                  <c:v>23.05883499999999</c:v>
                </c:pt>
                <c:pt idx="2430">
                  <c:v>23.048415</c:v>
                </c:pt>
                <c:pt idx="2431">
                  <c:v>23.76183</c:v>
                </c:pt>
                <c:pt idx="2432">
                  <c:v>24.68319</c:v>
                </c:pt>
                <c:pt idx="2433">
                  <c:v>25.384965</c:v>
                </c:pt>
                <c:pt idx="2434">
                  <c:v>25.404495</c:v>
                </c:pt>
                <c:pt idx="2435">
                  <c:v>25.36742</c:v>
                </c:pt>
                <c:pt idx="2436">
                  <c:v>25.49834999999999</c:v>
                </c:pt>
                <c:pt idx="2437">
                  <c:v>25.364325</c:v>
                </c:pt>
                <c:pt idx="2438">
                  <c:v>25.194935</c:v>
                </c:pt>
                <c:pt idx="2439">
                  <c:v>24.66790000000001</c:v>
                </c:pt>
                <c:pt idx="2440">
                  <c:v>24.73452</c:v>
                </c:pt>
                <c:pt idx="2441">
                  <c:v>24.2154</c:v>
                </c:pt>
                <c:pt idx="2442">
                  <c:v>24.160355</c:v>
                </c:pt>
                <c:pt idx="2443">
                  <c:v>24.07461</c:v>
                </c:pt>
                <c:pt idx="2444">
                  <c:v>22.91224</c:v>
                </c:pt>
                <c:pt idx="2445">
                  <c:v>21.4893</c:v>
                </c:pt>
                <c:pt idx="2446">
                  <c:v>20.1219</c:v>
                </c:pt>
                <c:pt idx="2447">
                  <c:v>19.62036500000001</c:v>
                </c:pt>
                <c:pt idx="2448">
                  <c:v>19.99677</c:v>
                </c:pt>
                <c:pt idx="2449">
                  <c:v>19.861215</c:v>
                </c:pt>
                <c:pt idx="2450">
                  <c:v>19.6507</c:v>
                </c:pt>
                <c:pt idx="2451">
                  <c:v>19.60961500000001</c:v>
                </c:pt>
                <c:pt idx="2452">
                  <c:v>19.96786500000001</c:v>
                </c:pt>
                <c:pt idx="2453">
                  <c:v>20.432935</c:v>
                </c:pt>
                <c:pt idx="2454">
                  <c:v>20.799775</c:v>
                </c:pt>
                <c:pt idx="2455">
                  <c:v>21.30784</c:v>
                </c:pt>
                <c:pt idx="2456">
                  <c:v>22.27546</c:v>
                </c:pt>
                <c:pt idx="2457">
                  <c:v>22.500505</c:v>
                </c:pt>
                <c:pt idx="2458">
                  <c:v>22.87705</c:v>
                </c:pt>
                <c:pt idx="2459">
                  <c:v>22.58986000000001</c:v>
                </c:pt>
                <c:pt idx="2460">
                  <c:v>22.467945</c:v>
                </c:pt>
                <c:pt idx="2461">
                  <c:v>22.5587</c:v>
                </c:pt>
                <c:pt idx="2462">
                  <c:v>23.262115</c:v>
                </c:pt>
                <c:pt idx="2463">
                  <c:v>22.465945</c:v>
                </c:pt>
                <c:pt idx="2464">
                  <c:v>22.66298</c:v>
                </c:pt>
                <c:pt idx="2465">
                  <c:v>22.130465</c:v>
                </c:pt>
                <c:pt idx="2466">
                  <c:v>21.77400500000001</c:v>
                </c:pt>
                <c:pt idx="2467">
                  <c:v>21.62288000000001</c:v>
                </c:pt>
                <c:pt idx="2468">
                  <c:v>20.961215</c:v>
                </c:pt>
                <c:pt idx="2469">
                  <c:v>20.57229</c:v>
                </c:pt>
                <c:pt idx="2470">
                  <c:v>20.3753</c:v>
                </c:pt>
                <c:pt idx="2471">
                  <c:v>20.540275</c:v>
                </c:pt>
                <c:pt idx="2472">
                  <c:v>20.125685</c:v>
                </c:pt>
                <c:pt idx="2473">
                  <c:v>20.199105</c:v>
                </c:pt>
                <c:pt idx="2474">
                  <c:v>19.62527500000001</c:v>
                </c:pt>
                <c:pt idx="2475">
                  <c:v>19.81795</c:v>
                </c:pt>
                <c:pt idx="2476">
                  <c:v>20.19905</c:v>
                </c:pt>
                <c:pt idx="2477">
                  <c:v>20.776405</c:v>
                </c:pt>
                <c:pt idx="2478">
                  <c:v>21.10711999999999</c:v>
                </c:pt>
                <c:pt idx="2479">
                  <c:v>21.526545</c:v>
                </c:pt>
                <c:pt idx="2480">
                  <c:v>22.21117</c:v>
                </c:pt>
                <c:pt idx="2481">
                  <c:v>22.237745</c:v>
                </c:pt>
                <c:pt idx="2482">
                  <c:v>23.019575</c:v>
                </c:pt>
                <c:pt idx="2483">
                  <c:v>23.2497</c:v>
                </c:pt>
                <c:pt idx="2484">
                  <c:v>23.21649</c:v>
                </c:pt>
                <c:pt idx="2485">
                  <c:v>23.76864499999999</c:v>
                </c:pt>
                <c:pt idx="2486">
                  <c:v>23.57597000000001</c:v>
                </c:pt>
                <c:pt idx="2487">
                  <c:v>23.98768999999999</c:v>
                </c:pt>
                <c:pt idx="2488">
                  <c:v>23.42164</c:v>
                </c:pt>
                <c:pt idx="2489">
                  <c:v>22.372535</c:v>
                </c:pt>
                <c:pt idx="2490">
                  <c:v>22.975455</c:v>
                </c:pt>
                <c:pt idx="2491">
                  <c:v>22.49755</c:v>
                </c:pt>
                <c:pt idx="2492">
                  <c:v>22.712535</c:v>
                </c:pt>
                <c:pt idx="2493">
                  <c:v>22.45061</c:v>
                </c:pt>
                <c:pt idx="2494">
                  <c:v>22.02491999999999</c:v>
                </c:pt>
                <c:pt idx="2495">
                  <c:v>20.603305</c:v>
                </c:pt>
                <c:pt idx="2496">
                  <c:v>21.49017</c:v>
                </c:pt>
                <c:pt idx="2497">
                  <c:v>22.31902000000001</c:v>
                </c:pt>
                <c:pt idx="2498">
                  <c:v>22.730995</c:v>
                </c:pt>
                <c:pt idx="2499">
                  <c:v>22.06995000000001</c:v>
                </c:pt>
                <c:pt idx="2500">
                  <c:v>22.511365</c:v>
                </c:pt>
                <c:pt idx="2501">
                  <c:v>24.08626</c:v>
                </c:pt>
                <c:pt idx="2502">
                  <c:v>24.55702500000001</c:v>
                </c:pt>
                <c:pt idx="2503">
                  <c:v>24.48836</c:v>
                </c:pt>
                <c:pt idx="2504">
                  <c:v>25.51314500000001</c:v>
                </c:pt>
                <c:pt idx="2505">
                  <c:v>26.04227999999999</c:v>
                </c:pt>
                <c:pt idx="2506">
                  <c:v>27.516825</c:v>
                </c:pt>
                <c:pt idx="2507">
                  <c:v>28.26138</c:v>
                </c:pt>
                <c:pt idx="2508">
                  <c:v>27.80566</c:v>
                </c:pt>
                <c:pt idx="2509">
                  <c:v>27.3816</c:v>
                </c:pt>
                <c:pt idx="2510">
                  <c:v>26.68709500000001</c:v>
                </c:pt>
                <c:pt idx="2511">
                  <c:v>26.947865</c:v>
                </c:pt>
                <c:pt idx="2512">
                  <c:v>26.78494</c:v>
                </c:pt>
                <c:pt idx="2513">
                  <c:v>26.27936500000001</c:v>
                </c:pt>
                <c:pt idx="2514">
                  <c:v>25.692615</c:v>
                </c:pt>
                <c:pt idx="2515">
                  <c:v>25.80258</c:v>
                </c:pt>
                <c:pt idx="2516">
                  <c:v>25.139095</c:v>
                </c:pt>
                <c:pt idx="2517">
                  <c:v>25.055645</c:v>
                </c:pt>
                <c:pt idx="2518">
                  <c:v>25.2929</c:v>
                </c:pt>
                <c:pt idx="2519">
                  <c:v>24.15797000000001</c:v>
                </c:pt>
                <c:pt idx="2520">
                  <c:v>23.503535</c:v>
                </c:pt>
                <c:pt idx="2521">
                  <c:v>23.837085</c:v>
                </c:pt>
                <c:pt idx="2522">
                  <c:v>23.601395</c:v>
                </c:pt>
                <c:pt idx="2523">
                  <c:v>23.63072</c:v>
                </c:pt>
                <c:pt idx="2524">
                  <c:v>23.96606999999999</c:v>
                </c:pt>
                <c:pt idx="2525">
                  <c:v>24.794745</c:v>
                </c:pt>
                <c:pt idx="2526">
                  <c:v>25.37649499999999</c:v>
                </c:pt>
                <c:pt idx="2527">
                  <c:v>25.10506000000001</c:v>
                </c:pt>
                <c:pt idx="2528">
                  <c:v>24.436665</c:v>
                </c:pt>
                <c:pt idx="2529">
                  <c:v>25.67206000000001</c:v>
                </c:pt>
                <c:pt idx="2530">
                  <c:v>26.108945</c:v>
                </c:pt>
                <c:pt idx="2531">
                  <c:v>28.09964</c:v>
                </c:pt>
                <c:pt idx="2532">
                  <c:v>27.60011500000001</c:v>
                </c:pt>
                <c:pt idx="2533">
                  <c:v>27.703975</c:v>
                </c:pt>
                <c:pt idx="2534">
                  <c:v>28.80108000000001</c:v>
                </c:pt>
                <c:pt idx="2535">
                  <c:v>28.23341</c:v>
                </c:pt>
                <c:pt idx="2536">
                  <c:v>27.63220500000001</c:v>
                </c:pt>
                <c:pt idx="2537">
                  <c:v>26.757285</c:v>
                </c:pt>
                <c:pt idx="2538">
                  <c:v>26.53089</c:v>
                </c:pt>
                <c:pt idx="2539">
                  <c:v>26.74358</c:v>
                </c:pt>
                <c:pt idx="2540">
                  <c:v>26.26972</c:v>
                </c:pt>
                <c:pt idx="2541">
                  <c:v>26.16947499999999</c:v>
                </c:pt>
                <c:pt idx="2542">
                  <c:v>25.78238</c:v>
                </c:pt>
                <c:pt idx="2543">
                  <c:v>24.52189</c:v>
                </c:pt>
                <c:pt idx="2544">
                  <c:v>24.29368999999999</c:v>
                </c:pt>
                <c:pt idx="2545">
                  <c:v>23.576875</c:v>
                </c:pt>
                <c:pt idx="2546">
                  <c:v>24.04982</c:v>
                </c:pt>
                <c:pt idx="2547">
                  <c:v>24.870715</c:v>
                </c:pt>
                <c:pt idx="2548">
                  <c:v>25.13936</c:v>
                </c:pt>
                <c:pt idx="2549">
                  <c:v>26.14902500000001</c:v>
                </c:pt>
                <c:pt idx="2550">
                  <c:v>26.549215</c:v>
                </c:pt>
                <c:pt idx="2551">
                  <c:v>26.46418999999999</c:v>
                </c:pt>
                <c:pt idx="2552">
                  <c:v>27.140245</c:v>
                </c:pt>
                <c:pt idx="2553">
                  <c:v>28.21856</c:v>
                </c:pt>
                <c:pt idx="2554">
                  <c:v>29.21396500000001</c:v>
                </c:pt>
                <c:pt idx="2555">
                  <c:v>29.0883</c:v>
                </c:pt>
                <c:pt idx="2556">
                  <c:v>29.844935</c:v>
                </c:pt>
                <c:pt idx="2557">
                  <c:v>30.653695</c:v>
                </c:pt>
                <c:pt idx="2558">
                  <c:v>29.89249999999999</c:v>
                </c:pt>
                <c:pt idx="2559">
                  <c:v>29.23304499999999</c:v>
                </c:pt>
                <c:pt idx="2560">
                  <c:v>28.82098</c:v>
                </c:pt>
                <c:pt idx="2561">
                  <c:v>28.708625</c:v>
                </c:pt>
                <c:pt idx="2562">
                  <c:v>28.06439</c:v>
                </c:pt>
                <c:pt idx="2563">
                  <c:v>27.27993</c:v>
                </c:pt>
                <c:pt idx="2564">
                  <c:v>26.42107</c:v>
                </c:pt>
                <c:pt idx="2565">
                  <c:v>25.05299</c:v>
                </c:pt>
                <c:pt idx="2566">
                  <c:v>23.78300999999999</c:v>
                </c:pt>
                <c:pt idx="2567">
                  <c:v>24.15011000000001</c:v>
                </c:pt>
                <c:pt idx="2568">
                  <c:v>24.744675</c:v>
                </c:pt>
                <c:pt idx="2569">
                  <c:v>24.96347</c:v>
                </c:pt>
                <c:pt idx="2570">
                  <c:v>24.28204</c:v>
                </c:pt>
                <c:pt idx="2571">
                  <c:v>24.075425</c:v>
                </c:pt>
                <c:pt idx="2572">
                  <c:v>25.163055</c:v>
                </c:pt>
                <c:pt idx="2573">
                  <c:v>25.584575</c:v>
                </c:pt>
                <c:pt idx="2574">
                  <c:v>26.43504</c:v>
                </c:pt>
                <c:pt idx="2575">
                  <c:v>27.19061</c:v>
                </c:pt>
                <c:pt idx="2576">
                  <c:v>28.959305</c:v>
                </c:pt>
                <c:pt idx="2577">
                  <c:v>29.975165</c:v>
                </c:pt>
                <c:pt idx="2578">
                  <c:v>30.684825</c:v>
                </c:pt>
                <c:pt idx="2579">
                  <c:v>30.484255</c:v>
                </c:pt>
                <c:pt idx="2580">
                  <c:v>29.234305</c:v>
                </c:pt>
                <c:pt idx="2581">
                  <c:v>30.549525</c:v>
                </c:pt>
                <c:pt idx="2582">
                  <c:v>30.39236</c:v>
                </c:pt>
                <c:pt idx="2583">
                  <c:v>29.33083000000001</c:v>
                </c:pt>
                <c:pt idx="2584">
                  <c:v>28.59016999999999</c:v>
                </c:pt>
                <c:pt idx="2585">
                  <c:v>28.298475</c:v>
                </c:pt>
                <c:pt idx="2586">
                  <c:v>28.95674499999999</c:v>
                </c:pt>
                <c:pt idx="2587">
                  <c:v>28.609185</c:v>
                </c:pt>
                <c:pt idx="2588">
                  <c:v>28.011945</c:v>
                </c:pt>
                <c:pt idx="2589">
                  <c:v>27.472295</c:v>
                </c:pt>
                <c:pt idx="2590">
                  <c:v>25.83116</c:v>
                </c:pt>
                <c:pt idx="2591">
                  <c:v>24.89021</c:v>
                </c:pt>
                <c:pt idx="2592">
                  <c:v>25.526065</c:v>
                </c:pt>
                <c:pt idx="2593">
                  <c:v>24.70295500000001</c:v>
                </c:pt>
                <c:pt idx="2594">
                  <c:v>24.89216999999999</c:v>
                </c:pt>
                <c:pt idx="2595">
                  <c:v>24.81484500000001</c:v>
                </c:pt>
                <c:pt idx="2596">
                  <c:v>25.25440499999999</c:v>
                </c:pt>
                <c:pt idx="2597">
                  <c:v>26.36386</c:v>
                </c:pt>
                <c:pt idx="2598">
                  <c:v>27.32847</c:v>
                </c:pt>
                <c:pt idx="2599">
                  <c:v>26.990195</c:v>
                </c:pt>
                <c:pt idx="2600">
                  <c:v>27.66634999999999</c:v>
                </c:pt>
                <c:pt idx="2601">
                  <c:v>27.75001499999999</c:v>
                </c:pt>
                <c:pt idx="2602">
                  <c:v>27.68377</c:v>
                </c:pt>
                <c:pt idx="2603">
                  <c:v>28.15602500000001</c:v>
                </c:pt>
                <c:pt idx="2604">
                  <c:v>28.39236</c:v>
                </c:pt>
                <c:pt idx="2605">
                  <c:v>28.12225500000001</c:v>
                </c:pt>
                <c:pt idx="2606">
                  <c:v>28.563685</c:v>
                </c:pt>
                <c:pt idx="2607">
                  <c:v>27.91486500000001</c:v>
                </c:pt>
                <c:pt idx="2608">
                  <c:v>26.472645</c:v>
                </c:pt>
                <c:pt idx="2609">
                  <c:v>26.419905</c:v>
                </c:pt>
                <c:pt idx="2610">
                  <c:v>25.595335</c:v>
                </c:pt>
                <c:pt idx="2611">
                  <c:v>25.60733</c:v>
                </c:pt>
                <c:pt idx="2612">
                  <c:v>24.566845</c:v>
                </c:pt>
                <c:pt idx="2613">
                  <c:v>24.35874</c:v>
                </c:pt>
                <c:pt idx="2614">
                  <c:v>23.645525</c:v>
                </c:pt>
                <c:pt idx="2615">
                  <c:v>23.67059500000001</c:v>
                </c:pt>
                <c:pt idx="2616">
                  <c:v>23.42000999999999</c:v>
                </c:pt>
                <c:pt idx="2617">
                  <c:v>23.42124</c:v>
                </c:pt>
                <c:pt idx="2618">
                  <c:v>23.04895</c:v>
                </c:pt>
                <c:pt idx="2619">
                  <c:v>23.21565</c:v>
                </c:pt>
                <c:pt idx="2620">
                  <c:v>22.78979</c:v>
                </c:pt>
                <c:pt idx="2621">
                  <c:v>23.322895</c:v>
                </c:pt>
                <c:pt idx="2622">
                  <c:v>23.499345</c:v>
                </c:pt>
                <c:pt idx="2623">
                  <c:v>23.26918</c:v>
                </c:pt>
                <c:pt idx="2624">
                  <c:v>23.927635</c:v>
                </c:pt>
                <c:pt idx="2625">
                  <c:v>24.64145</c:v>
                </c:pt>
                <c:pt idx="2626">
                  <c:v>25.526495</c:v>
                </c:pt>
                <c:pt idx="2627">
                  <c:v>25.493015</c:v>
                </c:pt>
                <c:pt idx="2628">
                  <c:v>25.600435</c:v>
                </c:pt>
                <c:pt idx="2629">
                  <c:v>25.231105</c:v>
                </c:pt>
                <c:pt idx="2630">
                  <c:v>25.874515</c:v>
                </c:pt>
                <c:pt idx="2631">
                  <c:v>25.7294</c:v>
                </c:pt>
                <c:pt idx="2632">
                  <c:v>25.2989</c:v>
                </c:pt>
                <c:pt idx="2633">
                  <c:v>25.050235</c:v>
                </c:pt>
                <c:pt idx="2634">
                  <c:v>24.30014</c:v>
                </c:pt>
                <c:pt idx="2635">
                  <c:v>24.44165499999999</c:v>
                </c:pt>
                <c:pt idx="2636">
                  <c:v>24.792285</c:v>
                </c:pt>
                <c:pt idx="2637">
                  <c:v>23.44755</c:v>
                </c:pt>
                <c:pt idx="2638">
                  <c:v>22.2256</c:v>
                </c:pt>
                <c:pt idx="2639">
                  <c:v>21.45956499999999</c:v>
                </c:pt>
                <c:pt idx="2640">
                  <c:v>21.46657</c:v>
                </c:pt>
                <c:pt idx="2641">
                  <c:v>21.458925</c:v>
                </c:pt>
                <c:pt idx="2642">
                  <c:v>21.67815000000001</c:v>
                </c:pt>
                <c:pt idx="2643">
                  <c:v>22.02154999999999</c:v>
                </c:pt>
                <c:pt idx="2644">
                  <c:v>22.275555</c:v>
                </c:pt>
                <c:pt idx="2645">
                  <c:v>22.43316500000001</c:v>
                </c:pt>
                <c:pt idx="2646">
                  <c:v>22.66841999999999</c:v>
                </c:pt>
                <c:pt idx="2647">
                  <c:v>22.99629</c:v>
                </c:pt>
                <c:pt idx="2648">
                  <c:v>23.89883</c:v>
                </c:pt>
                <c:pt idx="2649">
                  <c:v>23.53624</c:v>
                </c:pt>
                <c:pt idx="2650">
                  <c:v>23.86193500000001</c:v>
                </c:pt>
                <c:pt idx="2651">
                  <c:v>23.266775</c:v>
                </c:pt>
                <c:pt idx="2652">
                  <c:v>23.14102500000001</c:v>
                </c:pt>
                <c:pt idx="2653">
                  <c:v>22.93059</c:v>
                </c:pt>
                <c:pt idx="2654">
                  <c:v>22.701595</c:v>
                </c:pt>
                <c:pt idx="2655">
                  <c:v>22.955185</c:v>
                </c:pt>
                <c:pt idx="2656">
                  <c:v>22.85141999999999</c:v>
                </c:pt>
                <c:pt idx="2657">
                  <c:v>23.279225</c:v>
                </c:pt>
                <c:pt idx="2658">
                  <c:v>22.90254999999999</c:v>
                </c:pt>
                <c:pt idx="2659">
                  <c:v>22.65541</c:v>
                </c:pt>
                <c:pt idx="2660">
                  <c:v>22.672645</c:v>
                </c:pt>
                <c:pt idx="2661">
                  <c:v>22.52100500000001</c:v>
                </c:pt>
                <c:pt idx="2662">
                  <c:v>22.018645</c:v>
                </c:pt>
                <c:pt idx="2663">
                  <c:v>22.508155</c:v>
                </c:pt>
                <c:pt idx="2664">
                  <c:v>22.813085</c:v>
                </c:pt>
                <c:pt idx="2665">
                  <c:v>22.89792</c:v>
                </c:pt>
                <c:pt idx="2666">
                  <c:v>22.69884500000001</c:v>
                </c:pt>
                <c:pt idx="2667">
                  <c:v>22.708225</c:v>
                </c:pt>
                <c:pt idx="2668">
                  <c:v>22.92256</c:v>
                </c:pt>
                <c:pt idx="2669">
                  <c:v>23.989635</c:v>
                </c:pt>
                <c:pt idx="2670">
                  <c:v>24.85059</c:v>
                </c:pt>
                <c:pt idx="2671">
                  <c:v>24.83884</c:v>
                </c:pt>
                <c:pt idx="2672">
                  <c:v>24.447135</c:v>
                </c:pt>
                <c:pt idx="2673">
                  <c:v>24.884</c:v>
                </c:pt>
                <c:pt idx="2674">
                  <c:v>24.84922</c:v>
                </c:pt>
                <c:pt idx="2675">
                  <c:v>24.75292</c:v>
                </c:pt>
                <c:pt idx="2676">
                  <c:v>24.70674</c:v>
                </c:pt>
                <c:pt idx="2677">
                  <c:v>24.795825</c:v>
                </c:pt>
                <c:pt idx="2678">
                  <c:v>23.11520500000001</c:v>
                </c:pt>
                <c:pt idx="2679">
                  <c:v>24.3294</c:v>
                </c:pt>
                <c:pt idx="2680">
                  <c:v>24.68338</c:v>
                </c:pt>
                <c:pt idx="2681">
                  <c:v>24.16777</c:v>
                </c:pt>
                <c:pt idx="2682">
                  <c:v>24.02841</c:v>
                </c:pt>
                <c:pt idx="2683">
                  <c:v>24.140535</c:v>
                </c:pt>
                <c:pt idx="2684">
                  <c:v>23.47359999999999</c:v>
                </c:pt>
                <c:pt idx="2685">
                  <c:v>23.330875</c:v>
                </c:pt>
                <c:pt idx="2686">
                  <c:v>23.42181</c:v>
                </c:pt>
                <c:pt idx="2687">
                  <c:v>22.93436000000001</c:v>
                </c:pt>
                <c:pt idx="2688">
                  <c:v>22.70941999999999</c:v>
                </c:pt>
                <c:pt idx="2689">
                  <c:v>22.27598500000001</c:v>
                </c:pt>
                <c:pt idx="2690">
                  <c:v>22.10023</c:v>
                </c:pt>
                <c:pt idx="2691">
                  <c:v>21.84216</c:v>
                </c:pt>
                <c:pt idx="2692">
                  <c:v>22.50749</c:v>
                </c:pt>
                <c:pt idx="2693">
                  <c:v>23.58503999999999</c:v>
                </c:pt>
                <c:pt idx="2694">
                  <c:v>23.95964</c:v>
                </c:pt>
                <c:pt idx="2695">
                  <c:v>24.528375</c:v>
                </c:pt>
                <c:pt idx="2696">
                  <c:v>24.47881499999999</c:v>
                </c:pt>
                <c:pt idx="2697">
                  <c:v>24.997805</c:v>
                </c:pt>
                <c:pt idx="2698">
                  <c:v>25.05362</c:v>
                </c:pt>
                <c:pt idx="2699">
                  <c:v>25.46687500000001</c:v>
                </c:pt>
                <c:pt idx="2700">
                  <c:v>25.592885</c:v>
                </c:pt>
                <c:pt idx="2701">
                  <c:v>25.41048</c:v>
                </c:pt>
                <c:pt idx="2702">
                  <c:v>25.76054</c:v>
                </c:pt>
                <c:pt idx="2703">
                  <c:v>25.90584</c:v>
                </c:pt>
                <c:pt idx="2704">
                  <c:v>25.833945</c:v>
                </c:pt>
                <c:pt idx="2705">
                  <c:v>25.494105</c:v>
                </c:pt>
                <c:pt idx="2706">
                  <c:v>25.18311</c:v>
                </c:pt>
                <c:pt idx="2707">
                  <c:v>24.84574499999999</c:v>
                </c:pt>
                <c:pt idx="2708">
                  <c:v>24.541725</c:v>
                </c:pt>
                <c:pt idx="2709">
                  <c:v>23.71696</c:v>
                </c:pt>
                <c:pt idx="2710">
                  <c:v>23.28801999999999</c:v>
                </c:pt>
                <c:pt idx="2711">
                  <c:v>23.245535</c:v>
                </c:pt>
                <c:pt idx="2712">
                  <c:v>22.433285</c:v>
                </c:pt>
                <c:pt idx="2713">
                  <c:v>22.29925500000001</c:v>
                </c:pt>
                <c:pt idx="2714">
                  <c:v>21.13545999999999</c:v>
                </c:pt>
                <c:pt idx="2715">
                  <c:v>22.918105</c:v>
                </c:pt>
                <c:pt idx="2716">
                  <c:v>23.435095</c:v>
                </c:pt>
                <c:pt idx="2717">
                  <c:v>25.07066</c:v>
                </c:pt>
                <c:pt idx="2718">
                  <c:v>25.62838499999999</c:v>
                </c:pt>
                <c:pt idx="2719">
                  <c:v>24.955215</c:v>
                </c:pt>
                <c:pt idx="2720">
                  <c:v>26.10783000000001</c:v>
                </c:pt>
                <c:pt idx="2721">
                  <c:v>26.839925</c:v>
                </c:pt>
                <c:pt idx="2722">
                  <c:v>27.156295</c:v>
                </c:pt>
                <c:pt idx="2723">
                  <c:v>26.204605</c:v>
                </c:pt>
                <c:pt idx="2724">
                  <c:v>25.527235</c:v>
                </c:pt>
                <c:pt idx="2725">
                  <c:v>25.847475</c:v>
                </c:pt>
                <c:pt idx="2726">
                  <c:v>25.52012</c:v>
                </c:pt>
                <c:pt idx="2727">
                  <c:v>26.05498500000001</c:v>
                </c:pt>
                <c:pt idx="2728">
                  <c:v>25.90527999999999</c:v>
                </c:pt>
                <c:pt idx="2729">
                  <c:v>25.50411</c:v>
                </c:pt>
                <c:pt idx="2730">
                  <c:v>25.17077</c:v>
                </c:pt>
                <c:pt idx="2731">
                  <c:v>24.829735</c:v>
                </c:pt>
                <c:pt idx="2732">
                  <c:v>24.392275</c:v>
                </c:pt>
                <c:pt idx="2733">
                  <c:v>23.83472</c:v>
                </c:pt>
                <c:pt idx="2734">
                  <c:v>22.418625</c:v>
                </c:pt>
                <c:pt idx="2735">
                  <c:v>22.443685</c:v>
                </c:pt>
                <c:pt idx="2736">
                  <c:v>22.226465</c:v>
                </c:pt>
                <c:pt idx="2737">
                  <c:v>22.19801</c:v>
                </c:pt>
                <c:pt idx="2738">
                  <c:v>22.392345</c:v>
                </c:pt>
                <c:pt idx="2739">
                  <c:v>23.055485</c:v>
                </c:pt>
                <c:pt idx="2740">
                  <c:v>23.30409999999999</c:v>
                </c:pt>
                <c:pt idx="2741">
                  <c:v>24.315535</c:v>
                </c:pt>
                <c:pt idx="2742">
                  <c:v>25.22972499999999</c:v>
                </c:pt>
                <c:pt idx="2743">
                  <c:v>25.39886</c:v>
                </c:pt>
                <c:pt idx="2744">
                  <c:v>26.20934</c:v>
                </c:pt>
                <c:pt idx="2745">
                  <c:v>26.915665</c:v>
                </c:pt>
                <c:pt idx="2746">
                  <c:v>26.679305</c:v>
                </c:pt>
                <c:pt idx="2747">
                  <c:v>26.14146</c:v>
                </c:pt>
                <c:pt idx="2748">
                  <c:v>26.65558</c:v>
                </c:pt>
                <c:pt idx="2749">
                  <c:v>27.415945</c:v>
                </c:pt>
                <c:pt idx="2750">
                  <c:v>27.495275</c:v>
                </c:pt>
                <c:pt idx="2751">
                  <c:v>27.846575</c:v>
                </c:pt>
                <c:pt idx="2752">
                  <c:v>27.112475</c:v>
                </c:pt>
                <c:pt idx="2753">
                  <c:v>26.73303</c:v>
                </c:pt>
                <c:pt idx="2754">
                  <c:v>26.64277999999999</c:v>
                </c:pt>
                <c:pt idx="2755">
                  <c:v>26.11824</c:v>
                </c:pt>
                <c:pt idx="2756">
                  <c:v>25.00997000000001</c:v>
                </c:pt>
                <c:pt idx="2757">
                  <c:v>24.17368</c:v>
                </c:pt>
                <c:pt idx="2758">
                  <c:v>23.52908</c:v>
                </c:pt>
                <c:pt idx="2759">
                  <c:v>22.909875</c:v>
                </c:pt>
                <c:pt idx="2760">
                  <c:v>21.77586999999999</c:v>
                </c:pt>
                <c:pt idx="2761">
                  <c:v>21.67252</c:v>
                </c:pt>
                <c:pt idx="2762">
                  <c:v>22.14376499999999</c:v>
                </c:pt>
                <c:pt idx="2763">
                  <c:v>22.03951499999999</c:v>
                </c:pt>
                <c:pt idx="2764">
                  <c:v>22.46174</c:v>
                </c:pt>
                <c:pt idx="2765">
                  <c:v>22.46034999999999</c:v>
                </c:pt>
                <c:pt idx="2766">
                  <c:v>22.99401</c:v>
                </c:pt>
                <c:pt idx="2767">
                  <c:v>23.18066</c:v>
                </c:pt>
                <c:pt idx="2768">
                  <c:v>23.77958</c:v>
                </c:pt>
                <c:pt idx="2769">
                  <c:v>26.054735</c:v>
                </c:pt>
                <c:pt idx="2770">
                  <c:v>25.914105</c:v>
                </c:pt>
                <c:pt idx="2771">
                  <c:v>25.736595</c:v>
                </c:pt>
                <c:pt idx="2772">
                  <c:v>26.338335</c:v>
                </c:pt>
                <c:pt idx="2773">
                  <c:v>27.120905</c:v>
                </c:pt>
                <c:pt idx="2774">
                  <c:v>27.259725</c:v>
                </c:pt>
                <c:pt idx="2775">
                  <c:v>26.69171</c:v>
                </c:pt>
                <c:pt idx="2776">
                  <c:v>26.02505</c:v>
                </c:pt>
                <c:pt idx="2777">
                  <c:v>25.945825</c:v>
                </c:pt>
                <c:pt idx="2778">
                  <c:v>24.6345</c:v>
                </c:pt>
                <c:pt idx="2779">
                  <c:v>24.78472</c:v>
                </c:pt>
                <c:pt idx="2780">
                  <c:v>24.180635</c:v>
                </c:pt>
                <c:pt idx="2781">
                  <c:v>23.26052999999999</c:v>
                </c:pt>
                <c:pt idx="2782">
                  <c:v>22.46866999999999</c:v>
                </c:pt>
                <c:pt idx="2783">
                  <c:v>21.81427500000001</c:v>
                </c:pt>
                <c:pt idx="2784">
                  <c:v>21.64527500000001</c:v>
                </c:pt>
                <c:pt idx="2785">
                  <c:v>21.31794</c:v>
                </c:pt>
                <c:pt idx="2786">
                  <c:v>21.18829499999999</c:v>
                </c:pt>
                <c:pt idx="2787">
                  <c:v>21.52778500000001</c:v>
                </c:pt>
                <c:pt idx="2788">
                  <c:v>21.824915</c:v>
                </c:pt>
                <c:pt idx="2789">
                  <c:v>22.84441</c:v>
                </c:pt>
                <c:pt idx="2790">
                  <c:v>22.50433</c:v>
                </c:pt>
                <c:pt idx="2791">
                  <c:v>22.222675</c:v>
                </c:pt>
                <c:pt idx="2792">
                  <c:v>22.851655</c:v>
                </c:pt>
                <c:pt idx="2793">
                  <c:v>23.63656000000001</c:v>
                </c:pt>
                <c:pt idx="2794">
                  <c:v>24.918795</c:v>
                </c:pt>
                <c:pt idx="2795">
                  <c:v>24.46865</c:v>
                </c:pt>
                <c:pt idx="2796">
                  <c:v>24.21666500000001</c:v>
                </c:pt>
                <c:pt idx="2797">
                  <c:v>25.31170999999999</c:v>
                </c:pt>
                <c:pt idx="2798">
                  <c:v>24.70448500000001</c:v>
                </c:pt>
                <c:pt idx="2799">
                  <c:v>24.682485</c:v>
                </c:pt>
                <c:pt idx="2800">
                  <c:v>24.09545</c:v>
                </c:pt>
                <c:pt idx="2801">
                  <c:v>23.34811</c:v>
                </c:pt>
                <c:pt idx="2802">
                  <c:v>23.13466500000001</c:v>
                </c:pt>
                <c:pt idx="2803">
                  <c:v>22.62829499999999</c:v>
                </c:pt>
                <c:pt idx="2804">
                  <c:v>22.91279</c:v>
                </c:pt>
                <c:pt idx="2805">
                  <c:v>22.6275</c:v>
                </c:pt>
                <c:pt idx="2806">
                  <c:v>21.9909</c:v>
                </c:pt>
                <c:pt idx="2807">
                  <c:v>22.38457500000001</c:v>
                </c:pt>
                <c:pt idx="2808">
                  <c:v>22.52204</c:v>
                </c:pt>
                <c:pt idx="2809">
                  <c:v>21.601835</c:v>
                </c:pt>
                <c:pt idx="2810">
                  <c:v>20.963665</c:v>
                </c:pt>
                <c:pt idx="2811">
                  <c:v>21.1008</c:v>
                </c:pt>
                <c:pt idx="2812">
                  <c:v>21.16492</c:v>
                </c:pt>
                <c:pt idx="2813">
                  <c:v>21.58333</c:v>
                </c:pt>
                <c:pt idx="2814">
                  <c:v>22.01736500000001</c:v>
                </c:pt>
                <c:pt idx="2815">
                  <c:v>21.783685</c:v>
                </c:pt>
                <c:pt idx="2816">
                  <c:v>21.08715</c:v>
                </c:pt>
                <c:pt idx="2817">
                  <c:v>21.89188</c:v>
                </c:pt>
                <c:pt idx="2818">
                  <c:v>22.324525</c:v>
                </c:pt>
                <c:pt idx="2819">
                  <c:v>22.17111000000001</c:v>
                </c:pt>
                <c:pt idx="2820">
                  <c:v>22.624215</c:v>
                </c:pt>
                <c:pt idx="2821">
                  <c:v>22.30022499999999</c:v>
                </c:pt>
                <c:pt idx="2822">
                  <c:v>22.41216</c:v>
                </c:pt>
                <c:pt idx="2823">
                  <c:v>22.16640499999999</c:v>
                </c:pt>
                <c:pt idx="2824">
                  <c:v>21.92808</c:v>
                </c:pt>
                <c:pt idx="2825">
                  <c:v>21.987085</c:v>
                </c:pt>
                <c:pt idx="2826">
                  <c:v>21.25904</c:v>
                </c:pt>
                <c:pt idx="2827">
                  <c:v>21.29482</c:v>
                </c:pt>
                <c:pt idx="2828">
                  <c:v>22.3515</c:v>
                </c:pt>
                <c:pt idx="2829">
                  <c:v>22.551975</c:v>
                </c:pt>
                <c:pt idx="2830">
                  <c:v>22.504855</c:v>
                </c:pt>
                <c:pt idx="2831">
                  <c:v>21.965765</c:v>
                </c:pt>
                <c:pt idx="2832">
                  <c:v>22.593175</c:v>
                </c:pt>
                <c:pt idx="2833">
                  <c:v>22.34403</c:v>
                </c:pt>
                <c:pt idx="2834">
                  <c:v>22.176315</c:v>
                </c:pt>
                <c:pt idx="2835">
                  <c:v>22.665755</c:v>
                </c:pt>
                <c:pt idx="2836">
                  <c:v>23.488095</c:v>
                </c:pt>
                <c:pt idx="2837">
                  <c:v>24.16338</c:v>
                </c:pt>
                <c:pt idx="2838">
                  <c:v>25.13400500000001</c:v>
                </c:pt>
                <c:pt idx="2839">
                  <c:v>25.34209999999999</c:v>
                </c:pt>
                <c:pt idx="2840">
                  <c:v>26.49809999999999</c:v>
                </c:pt>
                <c:pt idx="2841">
                  <c:v>27.06154</c:v>
                </c:pt>
                <c:pt idx="2842">
                  <c:v>26.059435</c:v>
                </c:pt>
                <c:pt idx="2843">
                  <c:v>26.13558</c:v>
                </c:pt>
                <c:pt idx="2844">
                  <c:v>25.73020500000001</c:v>
                </c:pt>
                <c:pt idx="2845">
                  <c:v>26.78238499999999</c:v>
                </c:pt>
                <c:pt idx="2846">
                  <c:v>26.07956</c:v>
                </c:pt>
                <c:pt idx="2847">
                  <c:v>25.91235</c:v>
                </c:pt>
                <c:pt idx="2848">
                  <c:v>26.30966500000001</c:v>
                </c:pt>
                <c:pt idx="2849">
                  <c:v>25.106265</c:v>
                </c:pt>
                <c:pt idx="2850">
                  <c:v>24.990345</c:v>
                </c:pt>
                <c:pt idx="2851">
                  <c:v>25.088505</c:v>
                </c:pt>
                <c:pt idx="2852">
                  <c:v>25.097195</c:v>
                </c:pt>
                <c:pt idx="2853">
                  <c:v>24.528945</c:v>
                </c:pt>
                <c:pt idx="2854">
                  <c:v>24.36283999999999</c:v>
                </c:pt>
                <c:pt idx="2855">
                  <c:v>23.91967</c:v>
                </c:pt>
                <c:pt idx="2856">
                  <c:v>22.94539</c:v>
                </c:pt>
                <c:pt idx="2857">
                  <c:v>22.33197000000001</c:v>
                </c:pt>
                <c:pt idx="2858">
                  <c:v>21.83174499999999</c:v>
                </c:pt>
                <c:pt idx="2859">
                  <c:v>22.68705</c:v>
                </c:pt>
                <c:pt idx="2860">
                  <c:v>23.22254499999999</c:v>
                </c:pt>
                <c:pt idx="2861">
                  <c:v>23.76697</c:v>
                </c:pt>
                <c:pt idx="2862">
                  <c:v>24.790285</c:v>
                </c:pt>
                <c:pt idx="2863">
                  <c:v>24.879185</c:v>
                </c:pt>
                <c:pt idx="2864">
                  <c:v>25.497115</c:v>
                </c:pt>
                <c:pt idx="2865">
                  <c:v>26.031035</c:v>
                </c:pt>
                <c:pt idx="2866">
                  <c:v>26.691665</c:v>
                </c:pt>
                <c:pt idx="2867">
                  <c:v>26.68791999999999</c:v>
                </c:pt>
                <c:pt idx="2868">
                  <c:v>26.772975</c:v>
                </c:pt>
                <c:pt idx="2869">
                  <c:v>27.179515</c:v>
                </c:pt>
                <c:pt idx="2870">
                  <c:v>27.28216</c:v>
                </c:pt>
                <c:pt idx="2871">
                  <c:v>27.8237</c:v>
                </c:pt>
                <c:pt idx="2872">
                  <c:v>27.52167499999999</c:v>
                </c:pt>
                <c:pt idx="2873">
                  <c:v>26.911835</c:v>
                </c:pt>
                <c:pt idx="2874">
                  <c:v>25.41447</c:v>
                </c:pt>
                <c:pt idx="2875">
                  <c:v>24.580855</c:v>
                </c:pt>
                <c:pt idx="2876">
                  <c:v>24.237855</c:v>
                </c:pt>
                <c:pt idx="2877">
                  <c:v>23.778395</c:v>
                </c:pt>
                <c:pt idx="2878">
                  <c:v>24.0946</c:v>
                </c:pt>
                <c:pt idx="2879">
                  <c:v>22.62063999999999</c:v>
                </c:pt>
                <c:pt idx="2880">
                  <c:v>22.24252999999999</c:v>
                </c:pt>
                <c:pt idx="2881">
                  <c:v>22.344085</c:v>
                </c:pt>
                <c:pt idx="2882">
                  <c:v>23.1816</c:v>
                </c:pt>
                <c:pt idx="2883">
                  <c:v>23.758105</c:v>
                </c:pt>
                <c:pt idx="2884">
                  <c:v>23.386605</c:v>
                </c:pt>
                <c:pt idx="2885">
                  <c:v>23.541645</c:v>
                </c:pt>
                <c:pt idx="2886">
                  <c:v>25.44688499999999</c:v>
                </c:pt>
                <c:pt idx="2887">
                  <c:v>24.97437499999999</c:v>
                </c:pt>
                <c:pt idx="2888">
                  <c:v>25.46136</c:v>
                </c:pt>
                <c:pt idx="2889">
                  <c:v>26.23302</c:v>
                </c:pt>
                <c:pt idx="2890">
                  <c:v>26.91525500000001</c:v>
                </c:pt>
                <c:pt idx="2891">
                  <c:v>27.78188</c:v>
                </c:pt>
                <c:pt idx="2892">
                  <c:v>28.591345</c:v>
                </c:pt>
                <c:pt idx="2893">
                  <c:v>28.71771</c:v>
                </c:pt>
                <c:pt idx="2894">
                  <c:v>29.26972</c:v>
                </c:pt>
                <c:pt idx="2895">
                  <c:v>29.305095</c:v>
                </c:pt>
                <c:pt idx="2896">
                  <c:v>29.005305</c:v>
                </c:pt>
                <c:pt idx="2897">
                  <c:v>28.30865499999999</c:v>
                </c:pt>
                <c:pt idx="2898">
                  <c:v>27.93736000000001</c:v>
                </c:pt>
                <c:pt idx="2899">
                  <c:v>28.407165</c:v>
                </c:pt>
                <c:pt idx="2900">
                  <c:v>28.24202</c:v>
                </c:pt>
                <c:pt idx="2901">
                  <c:v>27.43451</c:v>
                </c:pt>
                <c:pt idx="2902">
                  <c:v>25.943625</c:v>
                </c:pt>
                <c:pt idx="2903">
                  <c:v>25.42925</c:v>
                </c:pt>
                <c:pt idx="2904">
                  <c:v>25.52859999999999</c:v>
                </c:pt>
                <c:pt idx="2905">
                  <c:v>25.31213499999999</c:v>
                </c:pt>
                <c:pt idx="2906">
                  <c:v>25.03738999999999</c:v>
                </c:pt>
                <c:pt idx="2907">
                  <c:v>24.903585</c:v>
                </c:pt>
                <c:pt idx="2908">
                  <c:v>24.78109999999999</c:v>
                </c:pt>
                <c:pt idx="2909">
                  <c:v>25.01777999999999</c:v>
                </c:pt>
                <c:pt idx="2910">
                  <c:v>25.452345</c:v>
                </c:pt>
                <c:pt idx="2911">
                  <c:v>27.1602</c:v>
                </c:pt>
                <c:pt idx="2912">
                  <c:v>29.62847</c:v>
                </c:pt>
                <c:pt idx="2913">
                  <c:v>29.99419</c:v>
                </c:pt>
                <c:pt idx="2914">
                  <c:v>30.390915</c:v>
                </c:pt>
                <c:pt idx="2915">
                  <c:v>30.33368999999999</c:v>
                </c:pt>
                <c:pt idx="2916">
                  <c:v>30.14596</c:v>
                </c:pt>
                <c:pt idx="2917">
                  <c:v>29.88125</c:v>
                </c:pt>
                <c:pt idx="2918">
                  <c:v>30.406415</c:v>
                </c:pt>
                <c:pt idx="2919">
                  <c:v>30.09907</c:v>
                </c:pt>
                <c:pt idx="2920">
                  <c:v>29.88491</c:v>
                </c:pt>
                <c:pt idx="2921">
                  <c:v>29.33955</c:v>
                </c:pt>
                <c:pt idx="2922">
                  <c:v>28.40605500000001</c:v>
                </c:pt>
                <c:pt idx="2923">
                  <c:v>27.44061999999999</c:v>
                </c:pt>
                <c:pt idx="2924">
                  <c:v>28.045745</c:v>
                </c:pt>
                <c:pt idx="2925">
                  <c:v>26.565585</c:v>
                </c:pt>
                <c:pt idx="2926">
                  <c:v>26.134645</c:v>
                </c:pt>
                <c:pt idx="2927">
                  <c:v>26.13975</c:v>
                </c:pt>
                <c:pt idx="2928">
                  <c:v>25.135765</c:v>
                </c:pt>
                <c:pt idx="2929">
                  <c:v>25.41299</c:v>
                </c:pt>
                <c:pt idx="2930">
                  <c:v>24.68694</c:v>
                </c:pt>
                <c:pt idx="2931">
                  <c:v>24.55931</c:v>
                </c:pt>
                <c:pt idx="2932">
                  <c:v>24.64582500000001</c:v>
                </c:pt>
                <c:pt idx="2933">
                  <c:v>25.90656499999999</c:v>
                </c:pt>
                <c:pt idx="2934">
                  <c:v>26.91486</c:v>
                </c:pt>
                <c:pt idx="2935">
                  <c:v>27.14433</c:v>
                </c:pt>
                <c:pt idx="2936">
                  <c:v>28.72074999999999</c:v>
                </c:pt>
                <c:pt idx="2937">
                  <c:v>28.56466500000001</c:v>
                </c:pt>
                <c:pt idx="2938">
                  <c:v>28.15579</c:v>
                </c:pt>
                <c:pt idx="2939">
                  <c:v>29.260185</c:v>
                </c:pt>
                <c:pt idx="2940">
                  <c:v>30.163145</c:v>
                </c:pt>
                <c:pt idx="2941">
                  <c:v>31.54467499999999</c:v>
                </c:pt>
                <c:pt idx="2942">
                  <c:v>31.2456</c:v>
                </c:pt>
                <c:pt idx="2943">
                  <c:v>30.52092499999999</c:v>
                </c:pt>
                <c:pt idx="2944">
                  <c:v>29.78549999999999</c:v>
                </c:pt>
                <c:pt idx="2945">
                  <c:v>28.94518</c:v>
                </c:pt>
                <c:pt idx="2946">
                  <c:v>28.61405</c:v>
                </c:pt>
                <c:pt idx="2947">
                  <c:v>27.41949499999999</c:v>
                </c:pt>
                <c:pt idx="2948">
                  <c:v>27.105255</c:v>
                </c:pt>
                <c:pt idx="2949">
                  <c:v>25.85420000000001</c:v>
                </c:pt>
                <c:pt idx="2950">
                  <c:v>26.167215</c:v>
                </c:pt>
                <c:pt idx="2951">
                  <c:v>25.8273</c:v>
                </c:pt>
                <c:pt idx="2952">
                  <c:v>25.62687</c:v>
                </c:pt>
                <c:pt idx="2953">
                  <c:v>24.55434</c:v>
                </c:pt>
                <c:pt idx="2954">
                  <c:v>24.720785</c:v>
                </c:pt>
                <c:pt idx="2955">
                  <c:v>23.764595</c:v>
                </c:pt>
                <c:pt idx="2956">
                  <c:v>24.104185</c:v>
                </c:pt>
                <c:pt idx="2957">
                  <c:v>24.65170500000001</c:v>
                </c:pt>
                <c:pt idx="2958">
                  <c:v>24.899765</c:v>
                </c:pt>
                <c:pt idx="2959">
                  <c:v>25.768565</c:v>
                </c:pt>
                <c:pt idx="2960">
                  <c:v>26.786385</c:v>
                </c:pt>
                <c:pt idx="2961">
                  <c:v>26.50817499999999</c:v>
                </c:pt>
                <c:pt idx="2962">
                  <c:v>27.0232</c:v>
                </c:pt>
                <c:pt idx="2963">
                  <c:v>27.55806</c:v>
                </c:pt>
                <c:pt idx="2964">
                  <c:v>27.405355</c:v>
                </c:pt>
                <c:pt idx="2965">
                  <c:v>27.89962</c:v>
                </c:pt>
                <c:pt idx="2966">
                  <c:v>28.28623</c:v>
                </c:pt>
                <c:pt idx="2967">
                  <c:v>28.42477</c:v>
                </c:pt>
                <c:pt idx="2968">
                  <c:v>27.592395</c:v>
                </c:pt>
                <c:pt idx="2969">
                  <c:v>26.615435</c:v>
                </c:pt>
                <c:pt idx="2970">
                  <c:v>26.35689</c:v>
                </c:pt>
                <c:pt idx="2971">
                  <c:v>25.69834</c:v>
                </c:pt>
                <c:pt idx="2972">
                  <c:v>25.21217499999999</c:v>
                </c:pt>
                <c:pt idx="2973">
                  <c:v>25.01759999999999</c:v>
                </c:pt>
                <c:pt idx="2974">
                  <c:v>24.478705</c:v>
                </c:pt>
                <c:pt idx="2975">
                  <c:v>24.025675</c:v>
                </c:pt>
                <c:pt idx="2976">
                  <c:v>23.592405</c:v>
                </c:pt>
                <c:pt idx="2977">
                  <c:v>23.38179999999999</c:v>
                </c:pt>
                <c:pt idx="2978">
                  <c:v>23.31284999999999</c:v>
                </c:pt>
                <c:pt idx="2979">
                  <c:v>22.814765</c:v>
                </c:pt>
                <c:pt idx="2980">
                  <c:v>23.239805</c:v>
                </c:pt>
                <c:pt idx="2981">
                  <c:v>23.531925</c:v>
                </c:pt>
                <c:pt idx="2982">
                  <c:v>24.18421500000001</c:v>
                </c:pt>
                <c:pt idx="2983">
                  <c:v>23.97939</c:v>
                </c:pt>
                <c:pt idx="2984">
                  <c:v>24.47041</c:v>
                </c:pt>
                <c:pt idx="2985">
                  <c:v>25.16613</c:v>
                </c:pt>
                <c:pt idx="2986">
                  <c:v>26.118015</c:v>
                </c:pt>
                <c:pt idx="2987">
                  <c:v>26.48343</c:v>
                </c:pt>
                <c:pt idx="2988">
                  <c:v>25.320605</c:v>
                </c:pt>
                <c:pt idx="2989">
                  <c:v>25.017475</c:v>
                </c:pt>
                <c:pt idx="2990">
                  <c:v>25.674355</c:v>
                </c:pt>
                <c:pt idx="2991">
                  <c:v>25.772495</c:v>
                </c:pt>
                <c:pt idx="2992">
                  <c:v>25.5267</c:v>
                </c:pt>
                <c:pt idx="2993">
                  <c:v>25.16968</c:v>
                </c:pt>
                <c:pt idx="2994">
                  <c:v>24.75649499999999</c:v>
                </c:pt>
                <c:pt idx="2995">
                  <c:v>24.65646</c:v>
                </c:pt>
                <c:pt idx="2996">
                  <c:v>25.307605</c:v>
                </c:pt>
                <c:pt idx="2997">
                  <c:v>25.46786999999999</c:v>
                </c:pt>
                <c:pt idx="2998">
                  <c:v>24.54563499999999</c:v>
                </c:pt>
                <c:pt idx="2999">
                  <c:v>24.62509</c:v>
                </c:pt>
                <c:pt idx="3000">
                  <c:v>24.415095</c:v>
                </c:pt>
                <c:pt idx="3001">
                  <c:v>24.466005</c:v>
                </c:pt>
                <c:pt idx="3002">
                  <c:v>24.43940499999999</c:v>
                </c:pt>
                <c:pt idx="3003">
                  <c:v>23.76281</c:v>
                </c:pt>
                <c:pt idx="3004">
                  <c:v>24.575875</c:v>
                </c:pt>
                <c:pt idx="3005">
                  <c:v>25.24599</c:v>
                </c:pt>
                <c:pt idx="3006">
                  <c:v>24.7407</c:v>
                </c:pt>
                <c:pt idx="3007">
                  <c:v>26.22128</c:v>
                </c:pt>
                <c:pt idx="3008">
                  <c:v>26.99443</c:v>
                </c:pt>
                <c:pt idx="3009">
                  <c:v>27.354275</c:v>
                </c:pt>
                <c:pt idx="3010">
                  <c:v>26.825225</c:v>
                </c:pt>
                <c:pt idx="3011">
                  <c:v>27.86104499999999</c:v>
                </c:pt>
                <c:pt idx="3012">
                  <c:v>26.99054999999999</c:v>
                </c:pt>
                <c:pt idx="3013">
                  <c:v>27.38755</c:v>
                </c:pt>
                <c:pt idx="3014">
                  <c:v>27.4554</c:v>
                </c:pt>
                <c:pt idx="3015">
                  <c:v>27.51878</c:v>
                </c:pt>
                <c:pt idx="3016">
                  <c:v>26.36243999999999</c:v>
                </c:pt>
                <c:pt idx="3017">
                  <c:v>25.694965</c:v>
                </c:pt>
                <c:pt idx="3018">
                  <c:v>25.455215</c:v>
                </c:pt>
                <c:pt idx="3019">
                  <c:v>25.09999000000001</c:v>
                </c:pt>
                <c:pt idx="3020">
                  <c:v>25.08641999999999</c:v>
                </c:pt>
                <c:pt idx="3021">
                  <c:v>24.60366</c:v>
                </c:pt>
                <c:pt idx="3022">
                  <c:v>25.13200999999999</c:v>
                </c:pt>
                <c:pt idx="3023">
                  <c:v>24.62102500000001</c:v>
                </c:pt>
                <c:pt idx="3024">
                  <c:v>23.45736</c:v>
                </c:pt>
                <c:pt idx="3025">
                  <c:v>23.28738</c:v>
                </c:pt>
                <c:pt idx="3026">
                  <c:v>22.79284</c:v>
                </c:pt>
                <c:pt idx="3027">
                  <c:v>22.74813</c:v>
                </c:pt>
                <c:pt idx="3028">
                  <c:v>22.849725</c:v>
                </c:pt>
                <c:pt idx="3029">
                  <c:v>25.25856499999999</c:v>
                </c:pt>
                <c:pt idx="3030">
                  <c:v>25.293345</c:v>
                </c:pt>
                <c:pt idx="3031">
                  <c:v>25.30709999999999</c:v>
                </c:pt>
                <c:pt idx="3032">
                  <c:v>26.40002999999999</c:v>
                </c:pt>
                <c:pt idx="3033">
                  <c:v>26.41076</c:v>
                </c:pt>
                <c:pt idx="3034">
                  <c:v>27.36052999999999</c:v>
                </c:pt>
                <c:pt idx="3035">
                  <c:v>27.424855</c:v>
                </c:pt>
                <c:pt idx="3036">
                  <c:v>27.58554999999999</c:v>
                </c:pt>
                <c:pt idx="3037">
                  <c:v>26.78098</c:v>
                </c:pt>
                <c:pt idx="3038">
                  <c:v>27.25025500000001</c:v>
                </c:pt>
                <c:pt idx="3039">
                  <c:v>26.891975</c:v>
                </c:pt>
                <c:pt idx="3040">
                  <c:v>26.08566</c:v>
                </c:pt>
                <c:pt idx="3041">
                  <c:v>25.26902</c:v>
                </c:pt>
                <c:pt idx="3042">
                  <c:v>25.222255</c:v>
                </c:pt>
                <c:pt idx="3043">
                  <c:v>25.02676</c:v>
                </c:pt>
                <c:pt idx="3044">
                  <c:v>24.787905</c:v>
                </c:pt>
                <c:pt idx="3045">
                  <c:v>23.770005</c:v>
                </c:pt>
                <c:pt idx="3046">
                  <c:v>23.902905</c:v>
                </c:pt>
                <c:pt idx="3047">
                  <c:v>23.43733</c:v>
                </c:pt>
                <c:pt idx="3048">
                  <c:v>23.208745</c:v>
                </c:pt>
                <c:pt idx="3049">
                  <c:v>23.06516999999999</c:v>
                </c:pt>
                <c:pt idx="3050">
                  <c:v>23.11259999999999</c:v>
                </c:pt>
                <c:pt idx="3051">
                  <c:v>23.72545</c:v>
                </c:pt>
                <c:pt idx="3052">
                  <c:v>24.336365</c:v>
                </c:pt>
                <c:pt idx="3053">
                  <c:v>23.8281</c:v>
                </c:pt>
                <c:pt idx="3054">
                  <c:v>23.664075</c:v>
                </c:pt>
                <c:pt idx="3055">
                  <c:v>24.14642</c:v>
                </c:pt>
                <c:pt idx="3056">
                  <c:v>24.98527999999999</c:v>
                </c:pt>
                <c:pt idx="3057">
                  <c:v>25.72190000000001</c:v>
                </c:pt>
                <c:pt idx="3058">
                  <c:v>26.028675</c:v>
                </c:pt>
                <c:pt idx="3059">
                  <c:v>26.204805</c:v>
                </c:pt>
                <c:pt idx="3060">
                  <c:v>26.8904</c:v>
                </c:pt>
                <c:pt idx="3061">
                  <c:v>26.915125</c:v>
                </c:pt>
                <c:pt idx="3062">
                  <c:v>27.41703</c:v>
                </c:pt>
                <c:pt idx="3063">
                  <c:v>26.936595</c:v>
                </c:pt>
                <c:pt idx="3064">
                  <c:v>27.33056999999999</c:v>
                </c:pt>
                <c:pt idx="3065">
                  <c:v>26.02579</c:v>
                </c:pt>
                <c:pt idx="3066">
                  <c:v>25.709675</c:v>
                </c:pt>
                <c:pt idx="3067">
                  <c:v>24.55058499999999</c:v>
                </c:pt>
                <c:pt idx="3068">
                  <c:v>25.151005</c:v>
                </c:pt>
                <c:pt idx="3069">
                  <c:v>24.97350999999999</c:v>
                </c:pt>
                <c:pt idx="3070">
                  <c:v>24.68684500000001</c:v>
                </c:pt>
                <c:pt idx="3071">
                  <c:v>24.49550999999999</c:v>
                </c:pt>
                <c:pt idx="3072">
                  <c:v>23.318825</c:v>
                </c:pt>
                <c:pt idx="3073">
                  <c:v>22.95844</c:v>
                </c:pt>
                <c:pt idx="3074">
                  <c:v>22.96968</c:v>
                </c:pt>
                <c:pt idx="3075">
                  <c:v>22.75581499999999</c:v>
                </c:pt>
                <c:pt idx="3076">
                  <c:v>23.65439</c:v>
                </c:pt>
                <c:pt idx="3077">
                  <c:v>24.30279999999999</c:v>
                </c:pt>
                <c:pt idx="3078">
                  <c:v>25.65561</c:v>
                </c:pt>
                <c:pt idx="3079">
                  <c:v>26.10869</c:v>
                </c:pt>
                <c:pt idx="3080">
                  <c:v>28.315085</c:v>
                </c:pt>
                <c:pt idx="3081">
                  <c:v>28.410175</c:v>
                </c:pt>
                <c:pt idx="3082">
                  <c:v>29.61816</c:v>
                </c:pt>
                <c:pt idx="3083">
                  <c:v>29.240665</c:v>
                </c:pt>
                <c:pt idx="3084">
                  <c:v>29.327125</c:v>
                </c:pt>
                <c:pt idx="3085">
                  <c:v>29.403965</c:v>
                </c:pt>
                <c:pt idx="3086">
                  <c:v>30.072005</c:v>
                </c:pt>
                <c:pt idx="3087">
                  <c:v>29.05434</c:v>
                </c:pt>
                <c:pt idx="3088">
                  <c:v>29.074655</c:v>
                </c:pt>
                <c:pt idx="3089">
                  <c:v>27.62425500000001</c:v>
                </c:pt>
                <c:pt idx="3090">
                  <c:v>27.47128</c:v>
                </c:pt>
                <c:pt idx="3091">
                  <c:v>27.324035</c:v>
                </c:pt>
                <c:pt idx="3092">
                  <c:v>27.817695</c:v>
                </c:pt>
                <c:pt idx="3093">
                  <c:v>27.22328</c:v>
                </c:pt>
                <c:pt idx="3094">
                  <c:v>25.51768999999999</c:v>
                </c:pt>
                <c:pt idx="3095">
                  <c:v>24.94333</c:v>
                </c:pt>
                <c:pt idx="3096">
                  <c:v>24.62962</c:v>
                </c:pt>
                <c:pt idx="3097">
                  <c:v>24.37102999999999</c:v>
                </c:pt>
                <c:pt idx="3098">
                  <c:v>24.448515</c:v>
                </c:pt>
                <c:pt idx="3099">
                  <c:v>24.29476</c:v>
                </c:pt>
                <c:pt idx="3100">
                  <c:v>24.62283</c:v>
                </c:pt>
                <c:pt idx="3101">
                  <c:v>24.718725</c:v>
                </c:pt>
                <c:pt idx="3102">
                  <c:v>25.72770999999999</c:v>
                </c:pt>
                <c:pt idx="3103">
                  <c:v>26.51005</c:v>
                </c:pt>
                <c:pt idx="3104">
                  <c:v>27.839825</c:v>
                </c:pt>
                <c:pt idx="3105">
                  <c:v>27.916335</c:v>
                </c:pt>
                <c:pt idx="3106">
                  <c:v>28.57479499999999</c:v>
                </c:pt>
                <c:pt idx="3107">
                  <c:v>29.33586500000001</c:v>
                </c:pt>
                <c:pt idx="3108">
                  <c:v>29.043805</c:v>
                </c:pt>
                <c:pt idx="3109">
                  <c:v>29.53501499999999</c:v>
                </c:pt>
                <c:pt idx="3110">
                  <c:v>28.41731</c:v>
                </c:pt>
                <c:pt idx="3111">
                  <c:v>27.777715</c:v>
                </c:pt>
                <c:pt idx="3112">
                  <c:v>28.20927</c:v>
                </c:pt>
                <c:pt idx="3113">
                  <c:v>27.26098</c:v>
                </c:pt>
                <c:pt idx="3114">
                  <c:v>26.98274499999999</c:v>
                </c:pt>
                <c:pt idx="3115">
                  <c:v>26.544215</c:v>
                </c:pt>
                <c:pt idx="3116">
                  <c:v>26.79247</c:v>
                </c:pt>
                <c:pt idx="3117">
                  <c:v>26.09136500000001</c:v>
                </c:pt>
                <c:pt idx="3118">
                  <c:v>25.098765</c:v>
                </c:pt>
                <c:pt idx="3119">
                  <c:v>24.73106000000001</c:v>
                </c:pt>
                <c:pt idx="3120">
                  <c:v>23.88326499999999</c:v>
                </c:pt>
                <c:pt idx="3121">
                  <c:v>23.13399</c:v>
                </c:pt>
                <c:pt idx="3122">
                  <c:v>22.45862999999999</c:v>
                </c:pt>
                <c:pt idx="3123">
                  <c:v>22.568345</c:v>
                </c:pt>
                <c:pt idx="3124">
                  <c:v>21.8548</c:v>
                </c:pt>
                <c:pt idx="3125">
                  <c:v>22.16265</c:v>
                </c:pt>
                <c:pt idx="3126">
                  <c:v>22.24227</c:v>
                </c:pt>
                <c:pt idx="3127">
                  <c:v>22.695605</c:v>
                </c:pt>
                <c:pt idx="3128">
                  <c:v>23.56521499999999</c:v>
                </c:pt>
                <c:pt idx="3129">
                  <c:v>23.313035</c:v>
                </c:pt>
                <c:pt idx="3130">
                  <c:v>23.795505</c:v>
                </c:pt>
                <c:pt idx="3131">
                  <c:v>23.99106</c:v>
                </c:pt>
                <c:pt idx="3132">
                  <c:v>23.84649499999999</c:v>
                </c:pt>
                <c:pt idx="3133">
                  <c:v>24.22425999999999</c:v>
                </c:pt>
                <c:pt idx="3134">
                  <c:v>24.596545</c:v>
                </c:pt>
                <c:pt idx="3135">
                  <c:v>24.28075</c:v>
                </c:pt>
                <c:pt idx="3136">
                  <c:v>23.75976499999999</c:v>
                </c:pt>
                <c:pt idx="3137">
                  <c:v>23.22239</c:v>
                </c:pt>
                <c:pt idx="3138">
                  <c:v>22.763465</c:v>
                </c:pt>
                <c:pt idx="3139">
                  <c:v>22.83641999999999</c:v>
                </c:pt>
                <c:pt idx="3140">
                  <c:v>22.49522999999999</c:v>
                </c:pt>
                <c:pt idx="3141">
                  <c:v>22.393055</c:v>
                </c:pt>
                <c:pt idx="3142">
                  <c:v>22.94540499999999</c:v>
                </c:pt>
                <c:pt idx="3143">
                  <c:v>21.7486</c:v>
                </c:pt>
                <c:pt idx="3144">
                  <c:v>21.317525</c:v>
                </c:pt>
                <c:pt idx="3145">
                  <c:v>20.33156</c:v>
                </c:pt>
                <c:pt idx="3146">
                  <c:v>20.407055</c:v>
                </c:pt>
                <c:pt idx="3147">
                  <c:v>20.51009999999999</c:v>
                </c:pt>
                <c:pt idx="3148">
                  <c:v>20.99068</c:v>
                </c:pt>
                <c:pt idx="3149">
                  <c:v>21.371825</c:v>
                </c:pt>
                <c:pt idx="3150">
                  <c:v>21.46025999999999</c:v>
                </c:pt>
                <c:pt idx="3151">
                  <c:v>21.97407</c:v>
                </c:pt>
                <c:pt idx="3152">
                  <c:v>22.733055</c:v>
                </c:pt>
                <c:pt idx="3153">
                  <c:v>23.32361</c:v>
                </c:pt>
                <c:pt idx="3154">
                  <c:v>23.59726</c:v>
                </c:pt>
                <c:pt idx="3155">
                  <c:v>23.91427999999999</c:v>
                </c:pt>
                <c:pt idx="3156">
                  <c:v>23.73310499999999</c:v>
                </c:pt>
                <c:pt idx="3157">
                  <c:v>23.58728</c:v>
                </c:pt>
                <c:pt idx="3158">
                  <c:v>24.01654499999999</c:v>
                </c:pt>
                <c:pt idx="3159">
                  <c:v>24.103885</c:v>
                </c:pt>
                <c:pt idx="3160">
                  <c:v>23.405915</c:v>
                </c:pt>
                <c:pt idx="3161">
                  <c:v>23.281425</c:v>
                </c:pt>
                <c:pt idx="3162">
                  <c:v>23.351205</c:v>
                </c:pt>
                <c:pt idx="3163">
                  <c:v>22.86331</c:v>
                </c:pt>
                <c:pt idx="3164">
                  <c:v>23.11723</c:v>
                </c:pt>
                <c:pt idx="3165">
                  <c:v>22.82051</c:v>
                </c:pt>
                <c:pt idx="3166">
                  <c:v>21.727255</c:v>
                </c:pt>
                <c:pt idx="3167">
                  <c:v>22.01150000000001</c:v>
                </c:pt>
                <c:pt idx="3168">
                  <c:v>21.51927999999999</c:v>
                </c:pt>
                <c:pt idx="3169">
                  <c:v>21.909785</c:v>
                </c:pt>
                <c:pt idx="3170">
                  <c:v>22.758115</c:v>
                </c:pt>
                <c:pt idx="3171">
                  <c:v>22.19071</c:v>
                </c:pt>
                <c:pt idx="3172">
                  <c:v>23.31533</c:v>
                </c:pt>
                <c:pt idx="3173">
                  <c:v>24.224305</c:v>
                </c:pt>
                <c:pt idx="3174">
                  <c:v>24.946675</c:v>
                </c:pt>
                <c:pt idx="3175">
                  <c:v>24.75777</c:v>
                </c:pt>
                <c:pt idx="3176">
                  <c:v>25.10300999999999</c:v>
                </c:pt>
                <c:pt idx="3177">
                  <c:v>25.89995500000001</c:v>
                </c:pt>
                <c:pt idx="3178">
                  <c:v>26.650275</c:v>
                </c:pt>
                <c:pt idx="3179">
                  <c:v>26.705785</c:v>
                </c:pt>
                <c:pt idx="3180">
                  <c:v>26.69075</c:v>
                </c:pt>
                <c:pt idx="3181">
                  <c:v>26.802685</c:v>
                </c:pt>
                <c:pt idx="3182">
                  <c:v>27.25837</c:v>
                </c:pt>
                <c:pt idx="3183">
                  <c:v>27.18747</c:v>
                </c:pt>
                <c:pt idx="3184">
                  <c:v>26.273875</c:v>
                </c:pt>
                <c:pt idx="3185">
                  <c:v>25.46027</c:v>
                </c:pt>
                <c:pt idx="3186">
                  <c:v>24.818615</c:v>
                </c:pt>
                <c:pt idx="3187">
                  <c:v>24.638555</c:v>
                </c:pt>
                <c:pt idx="3188">
                  <c:v>24.04943</c:v>
                </c:pt>
                <c:pt idx="3189">
                  <c:v>23.70916999999999</c:v>
                </c:pt>
                <c:pt idx="3190">
                  <c:v>23.26297</c:v>
                </c:pt>
                <c:pt idx="3191">
                  <c:v>22.83230500000001</c:v>
                </c:pt>
                <c:pt idx="3192">
                  <c:v>22.17245999999999</c:v>
                </c:pt>
                <c:pt idx="3193">
                  <c:v>21.95095999999999</c:v>
                </c:pt>
                <c:pt idx="3194">
                  <c:v>22.16322</c:v>
                </c:pt>
                <c:pt idx="3195">
                  <c:v>22.6952</c:v>
                </c:pt>
                <c:pt idx="3196">
                  <c:v>22.98079499999999</c:v>
                </c:pt>
                <c:pt idx="3197">
                  <c:v>24.05168500000001</c:v>
                </c:pt>
                <c:pt idx="3198">
                  <c:v>24.64213999999999</c:v>
                </c:pt>
                <c:pt idx="3199">
                  <c:v>24.35333</c:v>
                </c:pt>
                <c:pt idx="3200">
                  <c:v>25.703795</c:v>
                </c:pt>
                <c:pt idx="3201">
                  <c:v>25.59454499999999</c:v>
                </c:pt>
                <c:pt idx="3202">
                  <c:v>25.44275</c:v>
                </c:pt>
                <c:pt idx="3203">
                  <c:v>25.623445</c:v>
                </c:pt>
                <c:pt idx="3204">
                  <c:v>26.03785</c:v>
                </c:pt>
                <c:pt idx="3205">
                  <c:v>26.972755</c:v>
                </c:pt>
                <c:pt idx="3206">
                  <c:v>26.49617</c:v>
                </c:pt>
                <c:pt idx="3207">
                  <c:v>26.15284500000001</c:v>
                </c:pt>
                <c:pt idx="3208">
                  <c:v>26.21042</c:v>
                </c:pt>
                <c:pt idx="3209">
                  <c:v>25.799015</c:v>
                </c:pt>
                <c:pt idx="3210">
                  <c:v>25.82354</c:v>
                </c:pt>
                <c:pt idx="3211">
                  <c:v>24.949585</c:v>
                </c:pt>
                <c:pt idx="3212">
                  <c:v>25.007915</c:v>
                </c:pt>
                <c:pt idx="3213">
                  <c:v>24.756785</c:v>
                </c:pt>
                <c:pt idx="3214">
                  <c:v>24.79940999999999</c:v>
                </c:pt>
                <c:pt idx="3215">
                  <c:v>24.148865</c:v>
                </c:pt>
                <c:pt idx="3216">
                  <c:v>24.24177999999999</c:v>
                </c:pt>
                <c:pt idx="3217">
                  <c:v>24.052645</c:v>
                </c:pt>
                <c:pt idx="3218">
                  <c:v>23.73422</c:v>
                </c:pt>
                <c:pt idx="3219">
                  <c:v>24.037975</c:v>
                </c:pt>
                <c:pt idx="3220">
                  <c:v>24.23702999999999</c:v>
                </c:pt>
                <c:pt idx="3221">
                  <c:v>24.261185</c:v>
                </c:pt>
                <c:pt idx="3222">
                  <c:v>24.57333</c:v>
                </c:pt>
                <c:pt idx="3223">
                  <c:v>25.26313</c:v>
                </c:pt>
                <c:pt idx="3224">
                  <c:v>27.61386</c:v>
                </c:pt>
                <c:pt idx="3225">
                  <c:v>28.718645</c:v>
                </c:pt>
                <c:pt idx="3226">
                  <c:v>27.582595</c:v>
                </c:pt>
                <c:pt idx="3227">
                  <c:v>27.94565499999999</c:v>
                </c:pt>
                <c:pt idx="3228">
                  <c:v>28.43093</c:v>
                </c:pt>
                <c:pt idx="3229">
                  <c:v>28.308865</c:v>
                </c:pt>
                <c:pt idx="3230">
                  <c:v>28.19737</c:v>
                </c:pt>
                <c:pt idx="3231">
                  <c:v>28.52748</c:v>
                </c:pt>
                <c:pt idx="3232">
                  <c:v>28.42822999999999</c:v>
                </c:pt>
                <c:pt idx="3233">
                  <c:v>27.07845500000001</c:v>
                </c:pt>
                <c:pt idx="3234">
                  <c:v>27.23705500000001</c:v>
                </c:pt>
                <c:pt idx="3235">
                  <c:v>26.74834999999999</c:v>
                </c:pt>
                <c:pt idx="3236">
                  <c:v>26.38403</c:v>
                </c:pt>
                <c:pt idx="3237">
                  <c:v>25.436925</c:v>
                </c:pt>
                <c:pt idx="3238">
                  <c:v>25.00037</c:v>
                </c:pt>
                <c:pt idx="3239">
                  <c:v>24.878255</c:v>
                </c:pt>
                <c:pt idx="3240">
                  <c:v>23.54503</c:v>
                </c:pt>
                <c:pt idx="3241">
                  <c:v>23.73936999999999</c:v>
                </c:pt>
                <c:pt idx="3242">
                  <c:v>24.17121</c:v>
                </c:pt>
                <c:pt idx="3243">
                  <c:v>24.27009</c:v>
                </c:pt>
                <c:pt idx="3244">
                  <c:v>24.664665</c:v>
                </c:pt>
                <c:pt idx="3245">
                  <c:v>25.132915</c:v>
                </c:pt>
                <c:pt idx="3246">
                  <c:v>26.047465</c:v>
                </c:pt>
                <c:pt idx="3247">
                  <c:v>28.062735</c:v>
                </c:pt>
                <c:pt idx="3248">
                  <c:v>28.99638999999999</c:v>
                </c:pt>
                <c:pt idx="3249">
                  <c:v>28.85047</c:v>
                </c:pt>
                <c:pt idx="3250">
                  <c:v>28.67878</c:v>
                </c:pt>
                <c:pt idx="3251">
                  <c:v>30.107775</c:v>
                </c:pt>
                <c:pt idx="3252">
                  <c:v>29.88186</c:v>
                </c:pt>
                <c:pt idx="3253">
                  <c:v>30.68506499999999</c:v>
                </c:pt>
                <c:pt idx="3254">
                  <c:v>29.73322499999999</c:v>
                </c:pt>
                <c:pt idx="3255">
                  <c:v>28.940415</c:v>
                </c:pt>
                <c:pt idx="3256">
                  <c:v>27.95796</c:v>
                </c:pt>
                <c:pt idx="3257">
                  <c:v>27.92668</c:v>
                </c:pt>
                <c:pt idx="3258">
                  <c:v>26.846615</c:v>
                </c:pt>
                <c:pt idx="3259">
                  <c:v>27.171965</c:v>
                </c:pt>
                <c:pt idx="3260">
                  <c:v>27.80399999999999</c:v>
                </c:pt>
                <c:pt idx="3261">
                  <c:v>26.881025</c:v>
                </c:pt>
                <c:pt idx="3262">
                  <c:v>26.233605</c:v>
                </c:pt>
                <c:pt idx="3263">
                  <c:v>25.87093500000001</c:v>
                </c:pt>
                <c:pt idx="3264">
                  <c:v>25.57550999999999</c:v>
                </c:pt>
                <c:pt idx="3265">
                  <c:v>25.362595</c:v>
                </c:pt>
                <c:pt idx="3266">
                  <c:v>25.151135</c:v>
                </c:pt>
                <c:pt idx="3267">
                  <c:v>24.95120500000001</c:v>
                </c:pt>
                <c:pt idx="3268">
                  <c:v>25.68184</c:v>
                </c:pt>
                <c:pt idx="3269">
                  <c:v>25.96200999999999</c:v>
                </c:pt>
                <c:pt idx="3270">
                  <c:v>26.108895</c:v>
                </c:pt>
                <c:pt idx="3271">
                  <c:v>27.17499</c:v>
                </c:pt>
                <c:pt idx="3272">
                  <c:v>28.19133</c:v>
                </c:pt>
                <c:pt idx="3273">
                  <c:v>28.480335</c:v>
                </c:pt>
                <c:pt idx="3274">
                  <c:v>28.46779</c:v>
                </c:pt>
                <c:pt idx="3275">
                  <c:v>28.7978</c:v>
                </c:pt>
                <c:pt idx="3276">
                  <c:v>29.06791</c:v>
                </c:pt>
                <c:pt idx="3277">
                  <c:v>29.646615</c:v>
                </c:pt>
                <c:pt idx="3278">
                  <c:v>30.130835</c:v>
                </c:pt>
                <c:pt idx="3279">
                  <c:v>29.663775</c:v>
                </c:pt>
                <c:pt idx="3280">
                  <c:v>28.45377999999999</c:v>
                </c:pt>
                <c:pt idx="3281">
                  <c:v>28.07610499999999</c:v>
                </c:pt>
                <c:pt idx="3282">
                  <c:v>26.885</c:v>
                </c:pt>
                <c:pt idx="3283">
                  <c:v>27.07103499999999</c:v>
                </c:pt>
                <c:pt idx="3284">
                  <c:v>27.09425999999999</c:v>
                </c:pt>
                <c:pt idx="3285">
                  <c:v>26.478235</c:v>
                </c:pt>
                <c:pt idx="3286">
                  <c:v>25.98133</c:v>
                </c:pt>
                <c:pt idx="3287">
                  <c:v>25.44924</c:v>
                </c:pt>
                <c:pt idx="3288">
                  <c:v>24.37482</c:v>
                </c:pt>
                <c:pt idx="3289">
                  <c:v>25.2517</c:v>
                </c:pt>
                <c:pt idx="3290">
                  <c:v>24.796315</c:v>
                </c:pt>
                <c:pt idx="3291">
                  <c:v>23.84547999999999</c:v>
                </c:pt>
                <c:pt idx="3292">
                  <c:v>23.086695</c:v>
                </c:pt>
                <c:pt idx="3293">
                  <c:v>24.437255</c:v>
                </c:pt>
                <c:pt idx="3294">
                  <c:v>24.868605</c:v>
                </c:pt>
                <c:pt idx="3295">
                  <c:v>25.031425</c:v>
                </c:pt>
                <c:pt idx="3296">
                  <c:v>25.68309</c:v>
                </c:pt>
                <c:pt idx="3297">
                  <c:v>26.09554999999999</c:v>
                </c:pt>
                <c:pt idx="3298">
                  <c:v>27.18188</c:v>
                </c:pt>
                <c:pt idx="3299">
                  <c:v>27.622885</c:v>
                </c:pt>
                <c:pt idx="3300">
                  <c:v>28.13884999999999</c:v>
                </c:pt>
                <c:pt idx="3301">
                  <c:v>28.34286500000001</c:v>
                </c:pt>
                <c:pt idx="3302">
                  <c:v>28.406765</c:v>
                </c:pt>
                <c:pt idx="3303">
                  <c:v>28.211275</c:v>
                </c:pt>
                <c:pt idx="3304">
                  <c:v>28.14122</c:v>
                </c:pt>
                <c:pt idx="3305">
                  <c:v>28.0127</c:v>
                </c:pt>
                <c:pt idx="3306">
                  <c:v>27.3685</c:v>
                </c:pt>
                <c:pt idx="3307">
                  <c:v>26.851205</c:v>
                </c:pt>
                <c:pt idx="3308">
                  <c:v>27.20958</c:v>
                </c:pt>
                <c:pt idx="3309">
                  <c:v>26.29781000000001</c:v>
                </c:pt>
                <c:pt idx="3310">
                  <c:v>26.20559999999999</c:v>
                </c:pt>
                <c:pt idx="3311">
                  <c:v>25.301355</c:v>
                </c:pt>
                <c:pt idx="3312">
                  <c:v>24.13218999999999</c:v>
                </c:pt>
                <c:pt idx="3313">
                  <c:v>23.82004</c:v>
                </c:pt>
                <c:pt idx="3314">
                  <c:v>23.079785</c:v>
                </c:pt>
                <c:pt idx="3315">
                  <c:v>23.73181000000001</c:v>
                </c:pt>
                <c:pt idx="3316">
                  <c:v>25.13373</c:v>
                </c:pt>
                <c:pt idx="3317">
                  <c:v>25.58077999999999</c:v>
                </c:pt>
                <c:pt idx="3318">
                  <c:v>25.245295</c:v>
                </c:pt>
                <c:pt idx="3319">
                  <c:v>25.744</c:v>
                </c:pt>
                <c:pt idx="3320">
                  <c:v>26.17445</c:v>
                </c:pt>
                <c:pt idx="3321">
                  <c:v>26.56421</c:v>
                </c:pt>
                <c:pt idx="3322">
                  <c:v>27.38154</c:v>
                </c:pt>
                <c:pt idx="3323">
                  <c:v>27.96867499999999</c:v>
                </c:pt>
                <c:pt idx="3324">
                  <c:v>28.45202</c:v>
                </c:pt>
                <c:pt idx="3325">
                  <c:v>28.45625500000001</c:v>
                </c:pt>
                <c:pt idx="3326">
                  <c:v>28.03836500000001</c:v>
                </c:pt>
                <c:pt idx="3327">
                  <c:v>28.19039</c:v>
                </c:pt>
                <c:pt idx="3328">
                  <c:v>28.262145</c:v>
                </c:pt>
                <c:pt idx="3329">
                  <c:v>27.45035</c:v>
                </c:pt>
                <c:pt idx="3330">
                  <c:v>27.63407</c:v>
                </c:pt>
                <c:pt idx="3331">
                  <c:v>27.37117</c:v>
                </c:pt>
                <c:pt idx="3332">
                  <c:v>26.709585</c:v>
                </c:pt>
                <c:pt idx="3333">
                  <c:v>25.70072499999999</c:v>
                </c:pt>
                <c:pt idx="3334">
                  <c:v>25.22539</c:v>
                </c:pt>
                <c:pt idx="3335">
                  <c:v>25.47749</c:v>
                </c:pt>
                <c:pt idx="3336">
                  <c:v>25.25019499999999</c:v>
                </c:pt>
                <c:pt idx="3337">
                  <c:v>25.40493500000001</c:v>
                </c:pt>
                <c:pt idx="3338">
                  <c:v>25.46618999999999</c:v>
                </c:pt>
                <c:pt idx="3339">
                  <c:v>25.92063</c:v>
                </c:pt>
                <c:pt idx="3340">
                  <c:v>24.91568999999999</c:v>
                </c:pt>
                <c:pt idx="3341">
                  <c:v>25.642945</c:v>
                </c:pt>
                <c:pt idx="3342">
                  <c:v>26.31279499999999</c:v>
                </c:pt>
                <c:pt idx="3343">
                  <c:v>27.33680500000001</c:v>
                </c:pt>
                <c:pt idx="3344">
                  <c:v>28.80690999999999</c:v>
                </c:pt>
                <c:pt idx="3345">
                  <c:v>30.216325</c:v>
                </c:pt>
                <c:pt idx="3346">
                  <c:v>30.573425</c:v>
                </c:pt>
                <c:pt idx="3347">
                  <c:v>30.64099999999999</c:v>
                </c:pt>
                <c:pt idx="3348">
                  <c:v>31.57123</c:v>
                </c:pt>
                <c:pt idx="3349">
                  <c:v>31.069885</c:v>
                </c:pt>
                <c:pt idx="3350">
                  <c:v>31.307675</c:v>
                </c:pt>
                <c:pt idx="3351">
                  <c:v>31.43937499999999</c:v>
                </c:pt>
                <c:pt idx="3352">
                  <c:v>31.076265</c:v>
                </c:pt>
                <c:pt idx="3353">
                  <c:v>30.225585</c:v>
                </c:pt>
                <c:pt idx="3354">
                  <c:v>28.467465</c:v>
                </c:pt>
                <c:pt idx="3355">
                  <c:v>28.27370999999999</c:v>
                </c:pt>
                <c:pt idx="3356">
                  <c:v>28.21627999999999</c:v>
                </c:pt>
                <c:pt idx="3357">
                  <c:v>26.75601</c:v>
                </c:pt>
                <c:pt idx="3358">
                  <c:v>25.832565</c:v>
                </c:pt>
                <c:pt idx="3359">
                  <c:v>25.32879999999999</c:v>
                </c:pt>
                <c:pt idx="3360">
                  <c:v>25.39202999999999</c:v>
                </c:pt>
                <c:pt idx="3361">
                  <c:v>25.10936000000001</c:v>
                </c:pt>
                <c:pt idx="3362">
                  <c:v>24.29781999999999</c:v>
                </c:pt>
                <c:pt idx="3363">
                  <c:v>23.92924499999999</c:v>
                </c:pt>
                <c:pt idx="3364">
                  <c:v>24.780515</c:v>
                </c:pt>
                <c:pt idx="3365">
                  <c:v>25.52211</c:v>
                </c:pt>
                <c:pt idx="3366">
                  <c:v>25.805195</c:v>
                </c:pt>
                <c:pt idx="3367">
                  <c:v>25.930145</c:v>
                </c:pt>
                <c:pt idx="3368">
                  <c:v>26.601215</c:v>
                </c:pt>
                <c:pt idx="3369">
                  <c:v>28.05339</c:v>
                </c:pt>
                <c:pt idx="3370">
                  <c:v>27.906165</c:v>
                </c:pt>
                <c:pt idx="3371">
                  <c:v>27.8218</c:v>
                </c:pt>
                <c:pt idx="3372">
                  <c:v>28.276735</c:v>
                </c:pt>
                <c:pt idx="3373">
                  <c:v>29.22513499999999</c:v>
                </c:pt>
                <c:pt idx="3374">
                  <c:v>28.96631</c:v>
                </c:pt>
                <c:pt idx="3375">
                  <c:v>28.51878</c:v>
                </c:pt>
                <c:pt idx="3376">
                  <c:v>28.413995</c:v>
                </c:pt>
                <c:pt idx="3377">
                  <c:v>27.995645</c:v>
                </c:pt>
                <c:pt idx="3378">
                  <c:v>27.50965</c:v>
                </c:pt>
                <c:pt idx="3379">
                  <c:v>26.641055</c:v>
                </c:pt>
                <c:pt idx="3380">
                  <c:v>26.83059500000001</c:v>
                </c:pt>
                <c:pt idx="3381">
                  <c:v>25.031925</c:v>
                </c:pt>
                <c:pt idx="3382">
                  <c:v>24.77798</c:v>
                </c:pt>
                <c:pt idx="3383">
                  <c:v>23.499755</c:v>
                </c:pt>
                <c:pt idx="3384">
                  <c:v>22.748205</c:v>
                </c:pt>
                <c:pt idx="3385">
                  <c:v>22.70768</c:v>
                </c:pt>
                <c:pt idx="3386">
                  <c:v>23.14211</c:v>
                </c:pt>
                <c:pt idx="3387">
                  <c:v>22.80125</c:v>
                </c:pt>
                <c:pt idx="3388">
                  <c:v>24.322685</c:v>
                </c:pt>
                <c:pt idx="3389">
                  <c:v>23.804575</c:v>
                </c:pt>
                <c:pt idx="3390">
                  <c:v>23.292175</c:v>
                </c:pt>
                <c:pt idx="3391">
                  <c:v>24.90377</c:v>
                </c:pt>
                <c:pt idx="3392">
                  <c:v>25.966765</c:v>
                </c:pt>
                <c:pt idx="3393">
                  <c:v>26.86516</c:v>
                </c:pt>
                <c:pt idx="3394">
                  <c:v>28.747305</c:v>
                </c:pt>
                <c:pt idx="3395">
                  <c:v>29.565</c:v>
                </c:pt>
                <c:pt idx="3396">
                  <c:v>29.159195</c:v>
                </c:pt>
                <c:pt idx="3397">
                  <c:v>29.03702999999999</c:v>
                </c:pt>
                <c:pt idx="3398">
                  <c:v>29.17279</c:v>
                </c:pt>
                <c:pt idx="3399">
                  <c:v>29.77199000000001</c:v>
                </c:pt>
                <c:pt idx="3400">
                  <c:v>29.780745</c:v>
                </c:pt>
                <c:pt idx="3401">
                  <c:v>27.53713</c:v>
                </c:pt>
                <c:pt idx="3402">
                  <c:v>27.82704499999999</c:v>
                </c:pt>
                <c:pt idx="3403">
                  <c:v>26.34127999999999</c:v>
                </c:pt>
                <c:pt idx="3404">
                  <c:v>25.79227</c:v>
                </c:pt>
                <c:pt idx="3405">
                  <c:v>25.531965</c:v>
                </c:pt>
                <c:pt idx="3406">
                  <c:v>25.02745500000001</c:v>
                </c:pt>
                <c:pt idx="3407">
                  <c:v>23.64402500000001</c:v>
                </c:pt>
                <c:pt idx="3408">
                  <c:v>24.84280500000001</c:v>
                </c:pt>
                <c:pt idx="3409">
                  <c:v>24.411235</c:v>
                </c:pt>
                <c:pt idx="3410">
                  <c:v>23.51274</c:v>
                </c:pt>
                <c:pt idx="3411">
                  <c:v>23.3817</c:v>
                </c:pt>
                <c:pt idx="3412">
                  <c:v>23.90439</c:v>
                </c:pt>
                <c:pt idx="3413">
                  <c:v>24.545125</c:v>
                </c:pt>
                <c:pt idx="3414">
                  <c:v>24.95053499999999</c:v>
                </c:pt>
                <c:pt idx="3415">
                  <c:v>26.97275999999999</c:v>
                </c:pt>
                <c:pt idx="3416">
                  <c:v>28.116625</c:v>
                </c:pt>
                <c:pt idx="3417">
                  <c:v>28.50379999999999</c:v>
                </c:pt>
                <c:pt idx="3418">
                  <c:v>28.83647000000001</c:v>
                </c:pt>
                <c:pt idx="3419">
                  <c:v>28.44884</c:v>
                </c:pt>
                <c:pt idx="3420">
                  <c:v>28.99902</c:v>
                </c:pt>
                <c:pt idx="3421">
                  <c:v>29.343905</c:v>
                </c:pt>
                <c:pt idx="3422">
                  <c:v>29.089355</c:v>
                </c:pt>
                <c:pt idx="3423">
                  <c:v>28.33791</c:v>
                </c:pt>
                <c:pt idx="3424">
                  <c:v>28.389505</c:v>
                </c:pt>
                <c:pt idx="3425">
                  <c:v>27.83539</c:v>
                </c:pt>
                <c:pt idx="3426">
                  <c:v>26.475435</c:v>
                </c:pt>
                <c:pt idx="3427">
                  <c:v>26.15971499999999</c:v>
                </c:pt>
                <c:pt idx="3428">
                  <c:v>25.269835</c:v>
                </c:pt>
                <c:pt idx="3429">
                  <c:v>24.28809</c:v>
                </c:pt>
                <c:pt idx="3430">
                  <c:v>24.26117499999999</c:v>
                </c:pt>
                <c:pt idx="3431">
                  <c:v>23.9578</c:v>
                </c:pt>
                <c:pt idx="3432">
                  <c:v>22.874965</c:v>
                </c:pt>
                <c:pt idx="3433">
                  <c:v>23.29711500000001</c:v>
                </c:pt>
                <c:pt idx="3434">
                  <c:v>23.47443999999999</c:v>
                </c:pt>
                <c:pt idx="3435">
                  <c:v>23.51775</c:v>
                </c:pt>
                <c:pt idx="3436">
                  <c:v>24.01766</c:v>
                </c:pt>
                <c:pt idx="3437">
                  <c:v>23.728685</c:v>
                </c:pt>
                <c:pt idx="3438">
                  <c:v>24.04019</c:v>
                </c:pt>
                <c:pt idx="3439">
                  <c:v>24.43947499999999</c:v>
                </c:pt>
                <c:pt idx="3440">
                  <c:v>25.35806000000001</c:v>
                </c:pt>
                <c:pt idx="3441">
                  <c:v>25.81606</c:v>
                </c:pt>
                <c:pt idx="3442">
                  <c:v>26.727685</c:v>
                </c:pt>
                <c:pt idx="3443">
                  <c:v>27.03763499999999</c:v>
                </c:pt>
                <c:pt idx="3444">
                  <c:v>27.160785</c:v>
                </c:pt>
                <c:pt idx="3445">
                  <c:v>27.560775</c:v>
                </c:pt>
                <c:pt idx="3446">
                  <c:v>27.73357500000001</c:v>
                </c:pt>
                <c:pt idx="3447">
                  <c:v>28.101715</c:v>
                </c:pt>
                <c:pt idx="3448">
                  <c:v>27.19679499999999</c:v>
                </c:pt>
                <c:pt idx="3449">
                  <c:v>26.068965</c:v>
                </c:pt>
                <c:pt idx="3450">
                  <c:v>25.06184500000001</c:v>
                </c:pt>
                <c:pt idx="3451">
                  <c:v>24.73751499999999</c:v>
                </c:pt>
                <c:pt idx="3452">
                  <c:v>24.15318</c:v>
                </c:pt>
                <c:pt idx="3453">
                  <c:v>23.480925</c:v>
                </c:pt>
                <c:pt idx="3454">
                  <c:v>22.29156</c:v>
                </c:pt>
                <c:pt idx="3455">
                  <c:v>21.95779499999999</c:v>
                </c:pt>
                <c:pt idx="3456">
                  <c:v>22.090785</c:v>
                </c:pt>
                <c:pt idx="3457">
                  <c:v>22.35213</c:v>
                </c:pt>
                <c:pt idx="3458">
                  <c:v>22.85954</c:v>
                </c:pt>
                <c:pt idx="3459">
                  <c:v>22.11955</c:v>
                </c:pt>
                <c:pt idx="3460">
                  <c:v>22.84334</c:v>
                </c:pt>
                <c:pt idx="3461">
                  <c:v>22.12145</c:v>
                </c:pt>
                <c:pt idx="3462">
                  <c:v>22.656875</c:v>
                </c:pt>
                <c:pt idx="3463">
                  <c:v>23.253895</c:v>
                </c:pt>
                <c:pt idx="3464">
                  <c:v>24.250525</c:v>
                </c:pt>
                <c:pt idx="3465">
                  <c:v>24.36850999999999</c:v>
                </c:pt>
                <c:pt idx="3466">
                  <c:v>22.42927999999999</c:v>
                </c:pt>
                <c:pt idx="3467">
                  <c:v>24.15248</c:v>
                </c:pt>
                <c:pt idx="3468">
                  <c:v>25.1752</c:v>
                </c:pt>
                <c:pt idx="3469">
                  <c:v>26.10617</c:v>
                </c:pt>
                <c:pt idx="3470">
                  <c:v>25.632715</c:v>
                </c:pt>
                <c:pt idx="3471">
                  <c:v>25.49033499999999</c:v>
                </c:pt>
                <c:pt idx="3472">
                  <c:v>25.41424</c:v>
                </c:pt>
                <c:pt idx="3473">
                  <c:v>24.91804</c:v>
                </c:pt>
                <c:pt idx="3474">
                  <c:v>24.790865</c:v>
                </c:pt>
                <c:pt idx="3475">
                  <c:v>24.64358499999999</c:v>
                </c:pt>
                <c:pt idx="3476">
                  <c:v>23.45784500000001</c:v>
                </c:pt>
                <c:pt idx="3477">
                  <c:v>23.10799</c:v>
                </c:pt>
                <c:pt idx="3478">
                  <c:v>23.17150000000001</c:v>
                </c:pt>
                <c:pt idx="3479">
                  <c:v>22.704415</c:v>
                </c:pt>
                <c:pt idx="3480">
                  <c:v>22.66670999999999</c:v>
                </c:pt>
                <c:pt idx="3481">
                  <c:v>22.5476</c:v>
                </c:pt>
                <c:pt idx="3482">
                  <c:v>22.15484500000001</c:v>
                </c:pt>
                <c:pt idx="3483">
                  <c:v>22.27199999999999</c:v>
                </c:pt>
                <c:pt idx="3484">
                  <c:v>22.749265</c:v>
                </c:pt>
                <c:pt idx="3485">
                  <c:v>22.09254499999999</c:v>
                </c:pt>
                <c:pt idx="3486">
                  <c:v>22.233645</c:v>
                </c:pt>
                <c:pt idx="3487">
                  <c:v>22.982985</c:v>
                </c:pt>
                <c:pt idx="3488">
                  <c:v>23.83665000000001</c:v>
                </c:pt>
                <c:pt idx="3489">
                  <c:v>23.766355</c:v>
                </c:pt>
                <c:pt idx="3490">
                  <c:v>24.01081000000001</c:v>
                </c:pt>
                <c:pt idx="3491">
                  <c:v>24.753415</c:v>
                </c:pt>
                <c:pt idx="3492">
                  <c:v>24.910645</c:v>
                </c:pt>
                <c:pt idx="3493">
                  <c:v>25.32115000000001</c:v>
                </c:pt>
                <c:pt idx="3494">
                  <c:v>24.85716500000001</c:v>
                </c:pt>
                <c:pt idx="3495">
                  <c:v>24.567325</c:v>
                </c:pt>
                <c:pt idx="3496">
                  <c:v>24.09520999999999</c:v>
                </c:pt>
                <c:pt idx="3497">
                  <c:v>24.54859</c:v>
                </c:pt>
                <c:pt idx="3498">
                  <c:v>24.27052</c:v>
                </c:pt>
                <c:pt idx="3499">
                  <c:v>23.73122499999999</c:v>
                </c:pt>
                <c:pt idx="3500">
                  <c:v>23.851775</c:v>
                </c:pt>
                <c:pt idx="3501">
                  <c:v>23.05609999999999</c:v>
                </c:pt>
                <c:pt idx="3502">
                  <c:v>22.28531499999999</c:v>
                </c:pt>
                <c:pt idx="3503">
                  <c:v>22.21978</c:v>
                </c:pt>
                <c:pt idx="3504">
                  <c:v>22.24588499999999</c:v>
                </c:pt>
                <c:pt idx="3505">
                  <c:v>22.069395</c:v>
                </c:pt>
                <c:pt idx="3506">
                  <c:v>21.60959500000001</c:v>
                </c:pt>
                <c:pt idx="3507">
                  <c:v>21.54025500000001</c:v>
                </c:pt>
                <c:pt idx="3508">
                  <c:v>21.081765</c:v>
                </c:pt>
                <c:pt idx="3509">
                  <c:v>21.989235</c:v>
                </c:pt>
                <c:pt idx="3510">
                  <c:v>20.99938499999999</c:v>
                </c:pt>
                <c:pt idx="3511">
                  <c:v>21.423705</c:v>
                </c:pt>
                <c:pt idx="3512">
                  <c:v>22.58416</c:v>
                </c:pt>
                <c:pt idx="3513">
                  <c:v>22.41792</c:v>
                </c:pt>
                <c:pt idx="3514">
                  <c:v>23.36553999999999</c:v>
                </c:pt>
                <c:pt idx="3515">
                  <c:v>23.08211</c:v>
                </c:pt>
                <c:pt idx="3516">
                  <c:v>24.168715</c:v>
                </c:pt>
                <c:pt idx="3517">
                  <c:v>24.18725999999999</c:v>
                </c:pt>
                <c:pt idx="3518">
                  <c:v>24.35156000000001</c:v>
                </c:pt>
                <c:pt idx="3519">
                  <c:v>24.27017499999999</c:v>
                </c:pt>
                <c:pt idx="3520">
                  <c:v>24.51772</c:v>
                </c:pt>
                <c:pt idx="3521">
                  <c:v>24.43526</c:v>
                </c:pt>
                <c:pt idx="3522">
                  <c:v>24.35905</c:v>
                </c:pt>
                <c:pt idx="3523">
                  <c:v>24.03443</c:v>
                </c:pt>
                <c:pt idx="3524">
                  <c:v>24.50322999999999</c:v>
                </c:pt>
                <c:pt idx="3525">
                  <c:v>23.92143</c:v>
                </c:pt>
                <c:pt idx="3526">
                  <c:v>23.73375500000001</c:v>
                </c:pt>
                <c:pt idx="3527">
                  <c:v>24.19184</c:v>
                </c:pt>
                <c:pt idx="3528">
                  <c:v>24.17434999999999</c:v>
                </c:pt>
                <c:pt idx="3529">
                  <c:v>23.749025</c:v>
                </c:pt>
                <c:pt idx="3530">
                  <c:v>22.988935</c:v>
                </c:pt>
                <c:pt idx="3531">
                  <c:v>22.68556</c:v>
                </c:pt>
                <c:pt idx="3532">
                  <c:v>23.45886500000001</c:v>
                </c:pt>
                <c:pt idx="3533">
                  <c:v>24.643145</c:v>
                </c:pt>
                <c:pt idx="3534">
                  <c:v>24.97598</c:v>
                </c:pt>
                <c:pt idx="3535">
                  <c:v>26.682285</c:v>
                </c:pt>
                <c:pt idx="3536">
                  <c:v>26.57118999999999</c:v>
                </c:pt>
                <c:pt idx="3537">
                  <c:v>28.7132</c:v>
                </c:pt>
                <c:pt idx="3538">
                  <c:v>29.70374999999999</c:v>
                </c:pt>
                <c:pt idx="3539">
                  <c:v>30.3228</c:v>
                </c:pt>
                <c:pt idx="3540">
                  <c:v>29.72227</c:v>
                </c:pt>
                <c:pt idx="3541">
                  <c:v>28.88766500000001</c:v>
                </c:pt>
                <c:pt idx="3542">
                  <c:v>29.743195</c:v>
                </c:pt>
                <c:pt idx="3543">
                  <c:v>28.846595</c:v>
                </c:pt>
                <c:pt idx="3544">
                  <c:v>28.543495</c:v>
                </c:pt>
                <c:pt idx="3545">
                  <c:v>27.763255</c:v>
                </c:pt>
                <c:pt idx="3546">
                  <c:v>27.68049</c:v>
                </c:pt>
                <c:pt idx="3547">
                  <c:v>27.81027</c:v>
                </c:pt>
                <c:pt idx="3548">
                  <c:v>27.04516</c:v>
                </c:pt>
                <c:pt idx="3549">
                  <c:v>26.32583499999999</c:v>
                </c:pt>
                <c:pt idx="3550">
                  <c:v>26.171965</c:v>
                </c:pt>
                <c:pt idx="3551">
                  <c:v>24.84731499999999</c:v>
                </c:pt>
                <c:pt idx="3552">
                  <c:v>24.582325</c:v>
                </c:pt>
                <c:pt idx="3553">
                  <c:v>24.255055</c:v>
                </c:pt>
                <c:pt idx="3554">
                  <c:v>24.459975</c:v>
                </c:pt>
                <c:pt idx="3555">
                  <c:v>24.842465</c:v>
                </c:pt>
                <c:pt idx="3556">
                  <c:v>25.0775</c:v>
                </c:pt>
                <c:pt idx="3557">
                  <c:v>26.08522499999999</c:v>
                </c:pt>
                <c:pt idx="3558">
                  <c:v>25.8719</c:v>
                </c:pt>
                <c:pt idx="3559">
                  <c:v>27.01801499999999</c:v>
                </c:pt>
                <c:pt idx="3560">
                  <c:v>28.97466</c:v>
                </c:pt>
                <c:pt idx="3561">
                  <c:v>29.41749</c:v>
                </c:pt>
                <c:pt idx="3562">
                  <c:v>30.31563</c:v>
                </c:pt>
                <c:pt idx="3563">
                  <c:v>30.998265</c:v>
                </c:pt>
                <c:pt idx="3564">
                  <c:v>30.35713</c:v>
                </c:pt>
                <c:pt idx="3565">
                  <c:v>30.72863499999999</c:v>
                </c:pt>
                <c:pt idx="3566">
                  <c:v>29.75046</c:v>
                </c:pt>
                <c:pt idx="3567">
                  <c:v>30.266255</c:v>
                </c:pt>
                <c:pt idx="3568">
                  <c:v>29.633465</c:v>
                </c:pt>
                <c:pt idx="3569">
                  <c:v>29.33949</c:v>
                </c:pt>
                <c:pt idx="3570">
                  <c:v>29.10724</c:v>
                </c:pt>
                <c:pt idx="3571">
                  <c:v>27.96018999999999</c:v>
                </c:pt>
                <c:pt idx="3572">
                  <c:v>26.311145</c:v>
                </c:pt>
                <c:pt idx="3573">
                  <c:v>25.70320999999999</c:v>
                </c:pt>
                <c:pt idx="3574">
                  <c:v>25.73784999999999</c:v>
                </c:pt>
                <c:pt idx="3575">
                  <c:v>26.31266999999999</c:v>
                </c:pt>
                <c:pt idx="3576">
                  <c:v>25.82609</c:v>
                </c:pt>
                <c:pt idx="3577">
                  <c:v>25.93827</c:v>
                </c:pt>
                <c:pt idx="3578">
                  <c:v>25.39414500000001</c:v>
                </c:pt>
                <c:pt idx="3579">
                  <c:v>25.48193999999999</c:v>
                </c:pt>
                <c:pt idx="3580">
                  <c:v>25.949565</c:v>
                </c:pt>
                <c:pt idx="3581">
                  <c:v>27.00311</c:v>
                </c:pt>
                <c:pt idx="3582">
                  <c:v>28.01243999999999</c:v>
                </c:pt>
                <c:pt idx="3583">
                  <c:v>29.279325</c:v>
                </c:pt>
                <c:pt idx="3584">
                  <c:v>30.99188000000001</c:v>
                </c:pt>
                <c:pt idx="3585">
                  <c:v>30.40074999999999</c:v>
                </c:pt>
                <c:pt idx="3586">
                  <c:v>30.646125</c:v>
                </c:pt>
                <c:pt idx="3587">
                  <c:v>31.480985</c:v>
                </c:pt>
                <c:pt idx="3588">
                  <c:v>31.400535</c:v>
                </c:pt>
                <c:pt idx="3589">
                  <c:v>32.059065</c:v>
                </c:pt>
                <c:pt idx="3590">
                  <c:v>32.35431</c:v>
                </c:pt>
                <c:pt idx="3591">
                  <c:v>31.55726</c:v>
                </c:pt>
                <c:pt idx="3592">
                  <c:v>31.51293500000001</c:v>
                </c:pt>
                <c:pt idx="3593">
                  <c:v>29.61190000000001</c:v>
                </c:pt>
                <c:pt idx="3594">
                  <c:v>29.49227999999999</c:v>
                </c:pt>
                <c:pt idx="3595">
                  <c:v>28.2767</c:v>
                </c:pt>
                <c:pt idx="3596">
                  <c:v>28.44097</c:v>
                </c:pt>
                <c:pt idx="3597">
                  <c:v>27.51043</c:v>
                </c:pt>
                <c:pt idx="3598">
                  <c:v>26.40839</c:v>
                </c:pt>
                <c:pt idx="3599">
                  <c:v>25.71714500000001</c:v>
                </c:pt>
                <c:pt idx="3600">
                  <c:v>25.988975</c:v>
                </c:pt>
                <c:pt idx="3601">
                  <c:v>25.870425</c:v>
                </c:pt>
                <c:pt idx="3602">
                  <c:v>25.749665</c:v>
                </c:pt>
                <c:pt idx="3603">
                  <c:v>25.18670999999999</c:v>
                </c:pt>
                <c:pt idx="3604">
                  <c:v>26.09536</c:v>
                </c:pt>
                <c:pt idx="3605">
                  <c:v>26.76093999999999</c:v>
                </c:pt>
                <c:pt idx="3606">
                  <c:v>27.197285</c:v>
                </c:pt>
                <c:pt idx="3607">
                  <c:v>28.458665</c:v>
                </c:pt>
                <c:pt idx="3608">
                  <c:v>28.128485</c:v>
                </c:pt>
                <c:pt idx="3609">
                  <c:v>29.106905</c:v>
                </c:pt>
                <c:pt idx="3610">
                  <c:v>30.538265</c:v>
                </c:pt>
                <c:pt idx="3611">
                  <c:v>30.96013499999999</c:v>
                </c:pt>
                <c:pt idx="3612">
                  <c:v>32.20876000000001</c:v>
                </c:pt>
                <c:pt idx="3613">
                  <c:v>31.940085</c:v>
                </c:pt>
                <c:pt idx="3614">
                  <c:v>30.96499499999999</c:v>
                </c:pt>
                <c:pt idx="3615">
                  <c:v>30.435445</c:v>
                </c:pt>
                <c:pt idx="3616">
                  <c:v>31.59233</c:v>
                </c:pt>
                <c:pt idx="3617">
                  <c:v>28.927155</c:v>
                </c:pt>
                <c:pt idx="3618">
                  <c:v>29.65147</c:v>
                </c:pt>
                <c:pt idx="3619">
                  <c:v>28.74317</c:v>
                </c:pt>
                <c:pt idx="3620">
                  <c:v>27.925025</c:v>
                </c:pt>
                <c:pt idx="3621">
                  <c:v>27.372345</c:v>
                </c:pt>
                <c:pt idx="3622">
                  <c:v>26.677965</c:v>
                </c:pt>
                <c:pt idx="3623">
                  <c:v>25.190085</c:v>
                </c:pt>
                <c:pt idx="3624">
                  <c:v>25.39746</c:v>
                </c:pt>
                <c:pt idx="3625">
                  <c:v>25.51653</c:v>
                </c:pt>
                <c:pt idx="3626">
                  <c:v>25.88947499999999</c:v>
                </c:pt>
                <c:pt idx="3627">
                  <c:v>24.62705</c:v>
                </c:pt>
                <c:pt idx="3628">
                  <c:v>24.84379499999999</c:v>
                </c:pt>
                <c:pt idx="3629">
                  <c:v>25.58182</c:v>
                </c:pt>
                <c:pt idx="3630">
                  <c:v>25.576155</c:v>
                </c:pt>
                <c:pt idx="3631">
                  <c:v>26.61665</c:v>
                </c:pt>
                <c:pt idx="3632">
                  <c:v>27.42693</c:v>
                </c:pt>
                <c:pt idx="3633">
                  <c:v>28.120235</c:v>
                </c:pt>
                <c:pt idx="3634">
                  <c:v>28.44133</c:v>
                </c:pt>
                <c:pt idx="3635">
                  <c:v>28.95916</c:v>
                </c:pt>
                <c:pt idx="3636">
                  <c:v>28.98374499999999</c:v>
                </c:pt>
                <c:pt idx="3637">
                  <c:v>29.242335</c:v>
                </c:pt>
                <c:pt idx="3638">
                  <c:v>29.51291999999999</c:v>
                </c:pt>
                <c:pt idx="3639">
                  <c:v>28.928395</c:v>
                </c:pt>
                <c:pt idx="3640">
                  <c:v>28.44247</c:v>
                </c:pt>
                <c:pt idx="3641">
                  <c:v>28.314065</c:v>
                </c:pt>
                <c:pt idx="3642">
                  <c:v>28.65446</c:v>
                </c:pt>
                <c:pt idx="3643">
                  <c:v>28.35258</c:v>
                </c:pt>
                <c:pt idx="3644">
                  <c:v>27.63493500000001</c:v>
                </c:pt>
                <c:pt idx="3645">
                  <c:v>26.39545</c:v>
                </c:pt>
                <c:pt idx="3646">
                  <c:v>25.48933</c:v>
                </c:pt>
                <c:pt idx="3647">
                  <c:v>24.61163999999999</c:v>
                </c:pt>
                <c:pt idx="3648">
                  <c:v>25.35513</c:v>
                </c:pt>
                <c:pt idx="3649">
                  <c:v>24.364195</c:v>
                </c:pt>
                <c:pt idx="3650">
                  <c:v>24.080165</c:v>
                </c:pt>
                <c:pt idx="3651">
                  <c:v>23.999135</c:v>
                </c:pt>
                <c:pt idx="3652">
                  <c:v>24.19838</c:v>
                </c:pt>
                <c:pt idx="3653">
                  <c:v>23.89377</c:v>
                </c:pt>
                <c:pt idx="3654">
                  <c:v>25.619895</c:v>
                </c:pt>
                <c:pt idx="3655">
                  <c:v>25.94141999999999</c:v>
                </c:pt>
                <c:pt idx="3656">
                  <c:v>25.20247</c:v>
                </c:pt>
                <c:pt idx="3657">
                  <c:v>25.91937</c:v>
                </c:pt>
                <c:pt idx="3658">
                  <c:v>26.022265</c:v>
                </c:pt>
                <c:pt idx="3659">
                  <c:v>26.314245</c:v>
                </c:pt>
                <c:pt idx="3660">
                  <c:v>26.47213</c:v>
                </c:pt>
                <c:pt idx="3661">
                  <c:v>26.60690000000001</c:v>
                </c:pt>
                <c:pt idx="3662">
                  <c:v>26.99768</c:v>
                </c:pt>
                <c:pt idx="3663">
                  <c:v>26.866025</c:v>
                </c:pt>
                <c:pt idx="3664">
                  <c:v>26.682855</c:v>
                </c:pt>
                <c:pt idx="3665">
                  <c:v>26.19838499999999</c:v>
                </c:pt>
                <c:pt idx="3666">
                  <c:v>25.384155</c:v>
                </c:pt>
                <c:pt idx="3667">
                  <c:v>25.19331</c:v>
                </c:pt>
                <c:pt idx="3668">
                  <c:v>24.72609</c:v>
                </c:pt>
                <c:pt idx="3669">
                  <c:v>24.55527</c:v>
                </c:pt>
                <c:pt idx="3670">
                  <c:v>25.06113</c:v>
                </c:pt>
                <c:pt idx="3671">
                  <c:v>23.91828</c:v>
                </c:pt>
                <c:pt idx="3672">
                  <c:v>22.438485</c:v>
                </c:pt>
                <c:pt idx="3673">
                  <c:v>22.15131000000001</c:v>
                </c:pt>
                <c:pt idx="3674">
                  <c:v>22.541905</c:v>
                </c:pt>
                <c:pt idx="3675">
                  <c:v>23.68899</c:v>
                </c:pt>
                <c:pt idx="3676">
                  <c:v>24.36805500000001</c:v>
                </c:pt>
                <c:pt idx="3677">
                  <c:v>24.08852999999999</c:v>
                </c:pt>
                <c:pt idx="3678">
                  <c:v>24.25566</c:v>
                </c:pt>
                <c:pt idx="3679">
                  <c:v>25.29715000000001</c:v>
                </c:pt>
                <c:pt idx="3680">
                  <c:v>27.01707500000001</c:v>
                </c:pt>
                <c:pt idx="3681">
                  <c:v>27.57526</c:v>
                </c:pt>
                <c:pt idx="3682">
                  <c:v>28.85808</c:v>
                </c:pt>
                <c:pt idx="3683">
                  <c:v>28.005045</c:v>
                </c:pt>
                <c:pt idx="3684">
                  <c:v>28.00495</c:v>
                </c:pt>
                <c:pt idx="3685">
                  <c:v>26.98731</c:v>
                </c:pt>
                <c:pt idx="3686">
                  <c:v>27.070465</c:v>
                </c:pt>
                <c:pt idx="3687">
                  <c:v>27.098775</c:v>
                </c:pt>
                <c:pt idx="3688">
                  <c:v>26.70176</c:v>
                </c:pt>
                <c:pt idx="3689">
                  <c:v>26.351695</c:v>
                </c:pt>
                <c:pt idx="3690">
                  <c:v>25.51659500000001</c:v>
                </c:pt>
                <c:pt idx="3691">
                  <c:v>24.876665</c:v>
                </c:pt>
                <c:pt idx="3692">
                  <c:v>24.661965</c:v>
                </c:pt>
                <c:pt idx="3693">
                  <c:v>24.009985</c:v>
                </c:pt>
                <c:pt idx="3694">
                  <c:v>23.855345</c:v>
                </c:pt>
                <c:pt idx="3695">
                  <c:v>23.76986999999999</c:v>
                </c:pt>
                <c:pt idx="3696">
                  <c:v>23.78506</c:v>
                </c:pt>
                <c:pt idx="3697">
                  <c:v>23.942035</c:v>
                </c:pt>
                <c:pt idx="3698">
                  <c:v>23.589615</c:v>
                </c:pt>
                <c:pt idx="3699">
                  <c:v>22.88626</c:v>
                </c:pt>
                <c:pt idx="3700">
                  <c:v>23.55087</c:v>
                </c:pt>
                <c:pt idx="3701">
                  <c:v>24.580095</c:v>
                </c:pt>
                <c:pt idx="3702">
                  <c:v>25.14466999999999</c:v>
                </c:pt>
                <c:pt idx="3703">
                  <c:v>25.97023</c:v>
                </c:pt>
                <c:pt idx="3704">
                  <c:v>25.2411</c:v>
                </c:pt>
                <c:pt idx="3705">
                  <c:v>25.87727</c:v>
                </c:pt>
                <c:pt idx="3706">
                  <c:v>27.158465</c:v>
                </c:pt>
                <c:pt idx="3707">
                  <c:v>26.925375</c:v>
                </c:pt>
                <c:pt idx="3708">
                  <c:v>27.630215</c:v>
                </c:pt>
                <c:pt idx="3709">
                  <c:v>27.88026</c:v>
                </c:pt>
                <c:pt idx="3710">
                  <c:v>28.78922499999999</c:v>
                </c:pt>
                <c:pt idx="3711">
                  <c:v>27.53029</c:v>
                </c:pt>
                <c:pt idx="3712">
                  <c:v>26.39886</c:v>
                </c:pt>
                <c:pt idx="3713">
                  <c:v>26.057665</c:v>
                </c:pt>
                <c:pt idx="3714">
                  <c:v>25.29278499999999</c:v>
                </c:pt>
                <c:pt idx="3715">
                  <c:v>25.59678</c:v>
                </c:pt>
                <c:pt idx="3716">
                  <c:v>25.56992499999999</c:v>
                </c:pt>
                <c:pt idx="3717">
                  <c:v>25.08365</c:v>
                </c:pt>
                <c:pt idx="3718">
                  <c:v>23.9644</c:v>
                </c:pt>
                <c:pt idx="3719">
                  <c:v>22.59043999999999</c:v>
                </c:pt>
                <c:pt idx="3720">
                  <c:v>23.165395</c:v>
                </c:pt>
                <c:pt idx="3721">
                  <c:v>23.30453</c:v>
                </c:pt>
                <c:pt idx="3722">
                  <c:v>22.80408000000001</c:v>
                </c:pt>
                <c:pt idx="3723">
                  <c:v>22.45700999999999</c:v>
                </c:pt>
                <c:pt idx="3724">
                  <c:v>23.94259999999999</c:v>
                </c:pt>
                <c:pt idx="3725">
                  <c:v>25.107135</c:v>
                </c:pt>
                <c:pt idx="3726">
                  <c:v>25.41817</c:v>
                </c:pt>
                <c:pt idx="3727">
                  <c:v>26.798595</c:v>
                </c:pt>
                <c:pt idx="3728">
                  <c:v>27.44370999999999</c:v>
                </c:pt>
                <c:pt idx="3729">
                  <c:v>28.56766500000001</c:v>
                </c:pt>
                <c:pt idx="3730">
                  <c:v>28.90104999999999</c:v>
                </c:pt>
                <c:pt idx="3731">
                  <c:v>29.32329499999999</c:v>
                </c:pt>
                <c:pt idx="3732">
                  <c:v>29.32224</c:v>
                </c:pt>
                <c:pt idx="3733">
                  <c:v>28.83531</c:v>
                </c:pt>
                <c:pt idx="3734">
                  <c:v>29.65697</c:v>
                </c:pt>
                <c:pt idx="3735">
                  <c:v>28.74336</c:v>
                </c:pt>
                <c:pt idx="3736">
                  <c:v>28.6464</c:v>
                </c:pt>
                <c:pt idx="3737">
                  <c:v>27.83002999999999</c:v>
                </c:pt>
                <c:pt idx="3738">
                  <c:v>26.501</c:v>
                </c:pt>
                <c:pt idx="3739">
                  <c:v>26.7817</c:v>
                </c:pt>
                <c:pt idx="3740">
                  <c:v>25.90731</c:v>
                </c:pt>
                <c:pt idx="3741">
                  <c:v>25.588565</c:v>
                </c:pt>
                <c:pt idx="3742">
                  <c:v>24.369425</c:v>
                </c:pt>
                <c:pt idx="3743">
                  <c:v>24.35231</c:v>
                </c:pt>
                <c:pt idx="3744">
                  <c:v>23.610695</c:v>
                </c:pt>
                <c:pt idx="3745">
                  <c:v>23.62302500000001</c:v>
                </c:pt>
                <c:pt idx="3746">
                  <c:v>23.3487</c:v>
                </c:pt>
                <c:pt idx="3747">
                  <c:v>23.06347499999999</c:v>
                </c:pt>
                <c:pt idx="3748">
                  <c:v>23.24188999999999</c:v>
                </c:pt>
                <c:pt idx="3749">
                  <c:v>24.394975</c:v>
                </c:pt>
                <c:pt idx="3750">
                  <c:v>25.272845</c:v>
                </c:pt>
                <c:pt idx="3751">
                  <c:v>26.55357500000001</c:v>
                </c:pt>
                <c:pt idx="3752">
                  <c:v>27.764125</c:v>
                </c:pt>
                <c:pt idx="3753">
                  <c:v>28.943115</c:v>
                </c:pt>
                <c:pt idx="3754">
                  <c:v>27.96111</c:v>
                </c:pt>
                <c:pt idx="3755">
                  <c:v>28.334985</c:v>
                </c:pt>
                <c:pt idx="3756">
                  <c:v>28.228615</c:v>
                </c:pt>
                <c:pt idx="3757">
                  <c:v>28.53450999999999</c:v>
                </c:pt>
                <c:pt idx="3758">
                  <c:v>28.416695</c:v>
                </c:pt>
                <c:pt idx="3759">
                  <c:v>28.52491999999999</c:v>
                </c:pt>
                <c:pt idx="3760">
                  <c:v>28.66713</c:v>
                </c:pt>
                <c:pt idx="3761">
                  <c:v>26.434995</c:v>
                </c:pt>
                <c:pt idx="3762">
                  <c:v>23.85888000000001</c:v>
                </c:pt>
                <c:pt idx="3763">
                  <c:v>24.21555500000001</c:v>
                </c:pt>
                <c:pt idx="3764">
                  <c:v>24.710525</c:v>
                </c:pt>
                <c:pt idx="3765">
                  <c:v>24.12968500000001</c:v>
                </c:pt>
                <c:pt idx="3766">
                  <c:v>23.68531</c:v>
                </c:pt>
                <c:pt idx="3767">
                  <c:v>22.993435</c:v>
                </c:pt>
                <c:pt idx="3768">
                  <c:v>22.561325</c:v>
                </c:pt>
                <c:pt idx="3769">
                  <c:v>22.14829</c:v>
                </c:pt>
                <c:pt idx="3770">
                  <c:v>21.99111</c:v>
                </c:pt>
                <c:pt idx="3771">
                  <c:v>21.905785</c:v>
                </c:pt>
                <c:pt idx="3772">
                  <c:v>22.30030500000001</c:v>
                </c:pt>
                <c:pt idx="3773">
                  <c:v>23.018915</c:v>
                </c:pt>
                <c:pt idx="3774">
                  <c:v>23.52165</c:v>
                </c:pt>
                <c:pt idx="3775">
                  <c:v>24.780455</c:v>
                </c:pt>
                <c:pt idx="3776">
                  <c:v>24.51917</c:v>
                </c:pt>
                <c:pt idx="3777">
                  <c:v>24.747815</c:v>
                </c:pt>
                <c:pt idx="3778">
                  <c:v>24.577525</c:v>
                </c:pt>
                <c:pt idx="3779">
                  <c:v>25.26549999999999</c:v>
                </c:pt>
                <c:pt idx="3780">
                  <c:v>26.79196</c:v>
                </c:pt>
                <c:pt idx="3781">
                  <c:v>27.616205</c:v>
                </c:pt>
                <c:pt idx="3782">
                  <c:v>26.230515</c:v>
                </c:pt>
                <c:pt idx="3783">
                  <c:v>26.24204499999999</c:v>
                </c:pt>
                <c:pt idx="3784">
                  <c:v>25.618515</c:v>
                </c:pt>
                <c:pt idx="3785">
                  <c:v>24.548385</c:v>
                </c:pt>
                <c:pt idx="3786">
                  <c:v>23.919255</c:v>
                </c:pt>
                <c:pt idx="3787">
                  <c:v>24.26777999999999</c:v>
                </c:pt>
                <c:pt idx="3788">
                  <c:v>24.4163</c:v>
                </c:pt>
                <c:pt idx="3789">
                  <c:v>23.97979</c:v>
                </c:pt>
                <c:pt idx="3790">
                  <c:v>23.97182</c:v>
                </c:pt>
                <c:pt idx="3791">
                  <c:v>22.656385</c:v>
                </c:pt>
                <c:pt idx="3792">
                  <c:v>22.23474</c:v>
                </c:pt>
                <c:pt idx="3793">
                  <c:v>21.75655</c:v>
                </c:pt>
                <c:pt idx="3794">
                  <c:v>21.99557</c:v>
                </c:pt>
                <c:pt idx="3795">
                  <c:v>21.72004</c:v>
                </c:pt>
                <c:pt idx="3796">
                  <c:v>22.96281</c:v>
                </c:pt>
                <c:pt idx="3797">
                  <c:v>22.21002500000001</c:v>
                </c:pt>
                <c:pt idx="3798">
                  <c:v>23.678825</c:v>
                </c:pt>
                <c:pt idx="3799">
                  <c:v>24.43187</c:v>
                </c:pt>
                <c:pt idx="3800">
                  <c:v>25.28698</c:v>
                </c:pt>
                <c:pt idx="3801">
                  <c:v>25.82161</c:v>
                </c:pt>
                <c:pt idx="3802">
                  <c:v>24.58386</c:v>
                </c:pt>
                <c:pt idx="3803">
                  <c:v>24.487115</c:v>
                </c:pt>
                <c:pt idx="3804">
                  <c:v>24.693355</c:v>
                </c:pt>
                <c:pt idx="3805">
                  <c:v>24.4708</c:v>
                </c:pt>
                <c:pt idx="3806">
                  <c:v>24.480815</c:v>
                </c:pt>
                <c:pt idx="3807">
                  <c:v>24.48091</c:v>
                </c:pt>
                <c:pt idx="3808">
                  <c:v>25.504875</c:v>
                </c:pt>
                <c:pt idx="3809">
                  <c:v>25.29467</c:v>
                </c:pt>
                <c:pt idx="3810">
                  <c:v>25.171655</c:v>
                </c:pt>
                <c:pt idx="3811">
                  <c:v>24.91721</c:v>
                </c:pt>
                <c:pt idx="3812">
                  <c:v>25.49733</c:v>
                </c:pt>
                <c:pt idx="3813">
                  <c:v>24.18059999999999</c:v>
                </c:pt>
                <c:pt idx="3814">
                  <c:v>22.865565</c:v>
                </c:pt>
                <c:pt idx="3815">
                  <c:v>21.964125</c:v>
                </c:pt>
                <c:pt idx="3816">
                  <c:v>22.30691999999999</c:v>
                </c:pt>
                <c:pt idx="3817">
                  <c:v>21.61917</c:v>
                </c:pt>
                <c:pt idx="3818">
                  <c:v>21.69347</c:v>
                </c:pt>
                <c:pt idx="3819">
                  <c:v>21.083145</c:v>
                </c:pt>
                <c:pt idx="3820">
                  <c:v>21.977745</c:v>
                </c:pt>
                <c:pt idx="3821">
                  <c:v>22.68231</c:v>
                </c:pt>
                <c:pt idx="3822">
                  <c:v>23.40300999999999</c:v>
                </c:pt>
                <c:pt idx="3823">
                  <c:v>25.21525999999999</c:v>
                </c:pt>
                <c:pt idx="3824">
                  <c:v>25.571895</c:v>
                </c:pt>
                <c:pt idx="3825">
                  <c:v>26.03558499999999</c:v>
                </c:pt>
                <c:pt idx="3826">
                  <c:v>26.36691</c:v>
                </c:pt>
                <c:pt idx="3827">
                  <c:v>26.13862</c:v>
                </c:pt>
                <c:pt idx="3828">
                  <c:v>26.281205</c:v>
                </c:pt>
                <c:pt idx="3829">
                  <c:v>27.06884</c:v>
                </c:pt>
                <c:pt idx="3830">
                  <c:v>26.975235</c:v>
                </c:pt>
                <c:pt idx="3831">
                  <c:v>26.58529499999999</c:v>
                </c:pt>
                <c:pt idx="3832">
                  <c:v>26.46565499999999</c:v>
                </c:pt>
                <c:pt idx="3833">
                  <c:v>26.671785</c:v>
                </c:pt>
                <c:pt idx="3834">
                  <c:v>26.52775500000001</c:v>
                </c:pt>
                <c:pt idx="3835">
                  <c:v>25.544325</c:v>
                </c:pt>
                <c:pt idx="3836">
                  <c:v>27.031995</c:v>
                </c:pt>
                <c:pt idx="3837">
                  <c:v>26.08379</c:v>
                </c:pt>
                <c:pt idx="3838">
                  <c:v>25.692325</c:v>
                </c:pt>
                <c:pt idx="3839">
                  <c:v>25.70943</c:v>
                </c:pt>
                <c:pt idx="3840">
                  <c:v>25.23686500000001</c:v>
                </c:pt>
                <c:pt idx="3841">
                  <c:v>23.949615</c:v>
                </c:pt>
                <c:pt idx="3842">
                  <c:v>23.035335</c:v>
                </c:pt>
                <c:pt idx="3843">
                  <c:v>24.542935</c:v>
                </c:pt>
                <c:pt idx="3844">
                  <c:v>25.963625</c:v>
                </c:pt>
                <c:pt idx="3845">
                  <c:v>27.180735</c:v>
                </c:pt>
                <c:pt idx="3846">
                  <c:v>28.78659</c:v>
                </c:pt>
                <c:pt idx="3847">
                  <c:v>28.418375</c:v>
                </c:pt>
                <c:pt idx="3848">
                  <c:v>29.079885</c:v>
                </c:pt>
                <c:pt idx="3849">
                  <c:v>29.279775</c:v>
                </c:pt>
                <c:pt idx="3850">
                  <c:v>29.333975</c:v>
                </c:pt>
                <c:pt idx="3851">
                  <c:v>29.12354</c:v>
                </c:pt>
                <c:pt idx="3852">
                  <c:v>29.067415</c:v>
                </c:pt>
                <c:pt idx="3853">
                  <c:v>29.3563</c:v>
                </c:pt>
                <c:pt idx="3854">
                  <c:v>27.39288000000001</c:v>
                </c:pt>
                <c:pt idx="3855">
                  <c:v>27.29668</c:v>
                </c:pt>
                <c:pt idx="3856">
                  <c:v>27.34622499999999</c:v>
                </c:pt>
                <c:pt idx="3857">
                  <c:v>26.72805</c:v>
                </c:pt>
                <c:pt idx="3858">
                  <c:v>25.658705</c:v>
                </c:pt>
                <c:pt idx="3859">
                  <c:v>24.87075</c:v>
                </c:pt>
                <c:pt idx="3860">
                  <c:v>25.087515</c:v>
                </c:pt>
                <c:pt idx="3861">
                  <c:v>24.60754</c:v>
                </c:pt>
                <c:pt idx="3862">
                  <c:v>24.742255</c:v>
                </c:pt>
                <c:pt idx="3863">
                  <c:v>23.94456</c:v>
                </c:pt>
                <c:pt idx="3864">
                  <c:v>23.35189</c:v>
                </c:pt>
                <c:pt idx="3865">
                  <c:v>23.247025</c:v>
                </c:pt>
                <c:pt idx="3866">
                  <c:v>22.510525</c:v>
                </c:pt>
                <c:pt idx="3867">
                  <c:v>22.46086500000001</c:v>
                </c:pt>
                <c:pt idx="3868">
                  <c:v>22.68508</c:v>
                </c:pt>
                <c:pt idx="3869">
                  <c:v>23.775415</c:v>
                </c:pt>
                <c:pt idx="3870">
                  <c:v>24.90663499999999</c:v>
                </c:pt>
                <c:pt idx="3871">
                  <c:v>26.55014</c:v>
                </c:pt>
                <c:pt idx="3872">
                  <c:v>27.333175</c:v>
                </c:pt>
                <c:pt idx="3873">
                  <c:v>27.576655</c:v>
                </c:pt>
                <c:pt idx="3874">
                  <c:v>28.00331</c:v>
                </c:pt>
                <c:pt idx="3875">
                  <c:v>27.072135</c:v>
                </c:pt>
                <c:pt idx="3876">
                  <c:v>28.11152</c:v>
                </c:pt>
                <c:pt idx="3877">
                  <c:v>28.16303</c:v>
                </c:pt>
                <c:pt idx="3878">
                  <c:v>27.63637</c:v>
                </c:pt>
                <c:pt idx="3879">
                  <c:v>27.512805</c:v>
                </c:pt>
                <c:pt idx="3880">
                  <c:v>27.318455</c:v>
                </c:pt>
                <c:pt idx="3881">
                  <c:v>27.49117499999999</c:v>
                </c:pt>
                <c:pt idx="3882">
                  <c:v>26.81359999999999</c:v>
                </c:pt>
                <c:pt idx="3883">
                  <c:v>25.910025</c:v>
                </c:pt>
                <c:pt idx="3884">
                  <c:v>25.904715</c:v>
                </c:pt>
                <c:pt idx="3885">
                  <c:v>25.86786</c:v>
                </c:pt>
                <c:pt idx="3886">
                  <c:v>25.54305</c:v>
                </c:pt>
                <c:pt idx="3887">
                  <c:v>24.70842499999999</c:v>
                </c:pt>
                <c:pt idx="3888">
                  <c:v>24.52718</c:v>
                </c:pt>
                <c:pt idx="3889">
                  <c:v>24.77584</c:v>
                </c:pt>
                <c:pt idx="3890">
                  <c:v>24.27403</c:v>
                </c:pt>
                <c:pt idx="3891">
                  <c:v>24.819425</c:v>
                </c:pt>
                <c:pt idx="3892">
                  <c:v>25.84666500000001</c:v>
                </c:pt>
                <c:pt idx="3893">
                  <c:v>26.54781000000001</c:v>
                </c:pt>
                <c:pt idx="3894">
                  <c:v>27.388075</c:v>
                </c:pt>
                <c:pt idx="3895">
                  <c:v>26.50525500000001</c:v>
                </c:pt>
                <c:pt idx="3896">
                  <c:v>26.144075</c:v>
                </c:pt>
                <c:pt idx="3897">
                  <c:v>26.682575</c:v>
                </c:pt>
                <c:pt idx="3898">
                  <c:v>27.80870999999999</c:v>
                </c:pt>
                <c:pt idx="3899">
                  <c:v>28.871065</c:v>
                </c:pt>
                <c:pt idx="3900">
                  <c:v>30.24558</c:v>
                </c:pt>
                <c:pt idx="3901">
                  <c:v>29.62616999999999</c:v>
                </c:pt>
                <c:pt idx="3902">
                  <c:v>31.401815</c:v>
                </c:pt>
                <c:pt idx="3903">
                  <c:v>30.835695</c:v>
                </c:pt>
                <c:pt idx="3904">
                  <c:v>29.758885</c:v>
                </c:pt>
                <c:pt idx="3905">
                  <c:v>28.02991999999999</c:v>
                </c:pt>
                <c:pt idx="3906">
                  <c:v>27.63854999999999</c:v>
                </c:pt>
                <c:pt idx="3907">
                  <c:v>27.96065</c:v>
                </c:pt>
                <c:pt idx="3908">
                  <c:v>27.16207500000001</c:v>
                </c:pt>
                <c:pt idx="3909">
                  <c:v>26.350615</c:v>
                </c:pt>
                <c:pt idx="3910">
                  <c:v>25.512775</c:v>
                </c:pt>
                <c:pt idx="3911">
                  <c:v>25.31713000000001</c:v>
                </c:pt>
                <c:pt idx="3912">
                  <c:v>25.659835</c:v>
                </c:pt>
                <c:pt idx="3913">
                  <c:v>24.80075999999999</c:v>
                </c:pt>
                <c:pt idx="3914">
                  <c:v>23.643655</c:v>
                </c:pt>
                <c:pt idx="3915">
                  <c:v>23.150095</c:v>
                </c:pt>
                <c:pt idx="3916">
                  <c:v>23.448435</c:v>
                </c:pt>
                <c:pt idx="3917">
                  <c:v>23.742645</c:v>
                </c:pt>
                <c:pt idx="3918">
                  <c:v>24.25661999999999</c:v>
                </c:pt>
                <c:pt idx="3919">
                  <c:v>25.775845</c:v>
                </c:pt>
                <c:pt idx="3920">
                  <c:v>27.36366</c:v>
                </c:pt>
                <c:pt idx="3921">
                  <c:v>27.92051499999999</c:v>
                </c:pt>
                <c:pt idx="3922">
                  <c:v>27.81606</c:v>
                </c:pt>
                <c:pt idx="3923">
                  <c:v>28.26221</c:v>
                </c:pt>
                <c:pt idx="3924">
                  <c:v>28.70224</c:v>
                </c:pt>
                <c:pt idx="3925">
                  <c:v>29.28023</c:v>
                </c:pt>
                <c:pt idx="3926">
                  <c:v>29.342965</c:v>
                </c:pt>
                <c:pt idx="3927">
                  <c:v>29.437645</c:v>
                </c:pt>
                <c:pt idx="3928">
                  <c:v>29.65156</c:v>
                </c:pt>
                <c:pt idx="3929">
                  <c:v>27.03911</c:v>
                </c:pt>
                <c:pt idx="3930">
                  <c:v>26.168525</c:v>
                </c:pt>
                <c:pt idx="3931">
                  <c:v>25.678545</c:v>
                </c:pt>
                <c:pt idx="3932">
                  <c:v>24.75407</c:v>
                </c:pt>
                <c:pt idx="3933">
                  <c:v>24.420275</c:v>
                </c:pt>
                <c:pt idx="3934">
                  <c:v>24.12387500000001</c:v>
                </c:pt>
                <c:pt idx="3935">
                  <c:v>23.812585</c:v>
                </c:pt>
                <c:pt idx="3936">
                  <c:v>22.838625</c:v>
                </c:pt>
                <c:pt idx="3937">
                  <c:v>22.093705</c:v>
                </c:pt>
                <c:pt idx="3938">
                  <c:v>22.566205</c:v>
                </c:pt>
                <c:pt idx="3939">
                  <c:v>21.83701</c:v>
                </c:pt>
                <c:pt idx="3940">
                  <c:v>22.35033</c:v>
                </c:pt>
                <c:pt idx="3941">
                  <c:v>23.608475</c:v>
                </c:pt>
                <c:pt idx="3942">
                  <c:v>24.600615</c:v>
                </c:pt>
                <c:pt idx="3943">
                  <c:v>25.6572</c:v>
                </c:pt>
                <c:pt idx="3944">
                  <c:v>26.93749</c:v>
                </c:pt>
                <c:pt idx="3945">
                  <c:v>27.78566</c:v>
                </c:pt>
                <c:pt idx="3946">
                  <c:v>29.09553499999999</c:v>
                </c:pt>
                <c:pt idx="3947">
                  <c:v>28.849245</c:v>
                </c:pt>
                <c:pt idx="3948">
                  <c:v>30.1406</c:v>
                </c:pt>
                <c:pt idx="3949">
                  <c:v>30.00643999999999</c:v>
                </c:pt>
                <c:pt idx="3950">
                  <c:v>29.586475</c:v>
                </c:pt>
                <c:pt idx="3951">
                  <c:v>28.466285</c:v>
                </c:pt>
                <c:pt idx="3952">
                  <c:v>28.263975</c:v>
                </c:pt>
                <c:pt idx="3953">
                  <c:v>27.289555</c:v>
                </c:pt>
                <c:pt idx="3954">
                  <c:v>25.95631</c:v>
                </c:pt>
                <c:pt idx="3955">
                  <c:v>25.833275</c:v>
                </c:pt>
                <c:pt idx="3956">
                  <c:v>25.65311000000001</c:v>
                </c:pt>
                <c:pt idx="3957">
                  <c:v>24.754465</c:v>
                </c:pt>
                <c:pt idx="3958">
                  <c:v>23.510625</c:v>
                </c:pt>
                <c:pt idx="3959">
                  <c:v>22.81143</c:v>
                </c:pt>
                <c:pt idx="3960">
                  <c:v>22.52352</c:v>
                </c:pt>
                <c:pt idx="3961">
                  <c:v>22.27988000000001</c:v>
                </c:pt>
                <c:pt idx="3962">
                  <c:v>22.52538</c:v>
                </c:pt>
                <c:pt idx="3963">
                  <c:v>22.439145</c:v>
                </c:pt>
                <c:pt idx="3964">
                  <c:v>22.687585</c:v>
                </c:pt>
                <c:pt idx="3965">
                  <c:v>22.588385</c:v>
                </c:pt>
                <c:pt idx="3966">
                  <c:v>23.135275</c:v>
                </c:pt>
                <c:pt idx="3967">
                  <c:v>23.95193500000001</c:v>
                </c:pt>
                <c:pt idx="3968">
                  <c:v>24.52562</c:v>
                </c:pt>
                <c:pt idx="3969">
                  <c:v>25.88184500000001</c:v>
                </c:pt>
                <c:pt idx="3970">
                  <c:v>26.622495</c:v>
                </c:pt>
                <c:pt idx="3971">
                  <c:v>26.2231</c:v>
                </c:pt>
                <c:pt idx="3972">
                  <c:v>26.744515</c:v>
                </c:pt>
                <c:pt idx="3973">
                  <c:v>27.49759</c:v>
                </c:pt>
                <c:pt idx="3974">
                  <c:v>27.186665</c:v>
                </c:pt>
                <c:pt idx="3975">
                  <c:v>26.88815499999999</c:v>
                </c:pt>
                <c:pt idx="3976">
                  <c:v>26.933715</c:v>
                </c:pt>
                <c:pt idx="3977">
                  <c:v>27.421325</c:v>
                </c:pt>
                <c:pt idx="3978">
                  <c:v>26.706315</c:v>
                </c:pt>
                <c:pt idx="3979">
                  <c:v>25.4955</c:v>
                </c:pt>
                <c:pt idx="3980">
                  <c:v>25.52022999999999</c:v>
                </c:pt>
                <c:pt idx="3981">
                  <c:v>26.4272</c:v>
                </c:pt>
                <c:pt idx="3982">
                  <c:v>23.8006</c:v>
                </c:pt>
                <c:pt idx="3983">
                  <c:v>24.147285</c:v>
                </c:pt>
                <c:pt idx="3984">
                  <c:v>23.83279499999999</c:v>
                </c:pt>
                <c:pt idx="3985">
                  <c:v>22.18017499999999</c:v>
                </c:pt>
                <c:pt idx="3986">
                  <c:v>21.74034</c:v>
                </c:pt>
                <c:pt idx="3987">
                  <c:v>21.612125</c:v>
                </c:pt>
                <c:pt idx="3988">
                  <c:v>21.72796</c:v>
                </c:pt>
                <c:pt idx="3989">
                  <c:v>22.788505</c:v>
                </c:pt>
                <c:pt idx="3990">
                  <c:v>23.167315</c:v>
                </c:pt>
                <c:pt idx="3991">
                  <c:v>24.368365</c:v>
                </c:pt>
                <c:pt idx="3992">
                  <c:v>25.20804</c:v>
                </c:pt>
                <c:pt idx="3993">
                  <c:v>26.146985</c:v>
                </c:pt>
                <c:pt idx="3994">
                  <c:v>26.53224</c:v>
                </c:pt>
                <c:pt idx="3995">
                  <c:v>27.18024</c:v>
                </c:pt>
                <c:pt idx="3996">
                  <c:v>26.72401499999999</c:v>
                </c:pt>
                <c:pt idx="3997">
                  <c:v>27.869005</c:v>
                </c:pt>
                <c:pt idx="3998">
                  <c:v>28.59732</c:v>
                </c:pt>
                <c:pt idx="3999">
                  <c:v>27.813455</c:v>
                </c:pt>
                <c:pt idx="4000">
                  <c:v>27.739175</c:v>
                </c:pt>
                <c:pt idx="4001">
                  <c:v>26.6906</c:v>
                </c:pt>
                <c:pt idx="4002">
                  <c:v>26.04047</c:v>
                </c:pt>
                <c:pt idx="4003">
                  <c:v>25.58935</c:v>
                </c:pt>
                <c:pt idx="4004">
                  <c:v>25.550555</c:v>
                </c:pt>
                <c:pt idx="4005">
                  <c:v>24.993435</c:v>
                </c:pt>
                <c:pt idx="4006">
                  <c:v>24.46268999999999</c:v>
                </c:pt>
                <c:pt idx="4007">
                  <c:v>25.04258</c:v>
                </c:pt>
                <c:pt idx="4008">
                  <c:v>25.02934999999999</c:v>
                </c:pt>
                <c:pt idx="4009">
                  <c:v>23.891815</c:v>
                </c:pt>
                <c:pt idx="4010">
                  <c:v>24.076685</c:v>
                </c:pt>
                <c:pt idx="4011">
                  <c:v>23.39996500000001</c:v>
                </c:pt>
                <c:pt idx="4012">
                  <c:v>24.11013000000001</c:v>
                </c:pt>
                <c:pt idx="4013">
                  <c:v>25.327975</c:v>
                </c:pt>
                <c:pt idx="4014">
                  <c:v>26.424125</c:v>
                </c:pt>
                <c:pt idx="4015">
                  <c:v>27.35204999999999</c:v>
                </c:pt>
                <c:pt idx="4016">
                  <c:v>27.70892</c:v>
                </c:pt>
                <c:pt idx="4017">
                  <c:v>28.06054499999999</c:v>
                </c:pt>
                <c:pt idx="4018">
                  <c:v>28.849865</c:v>
                </c:pt>
                <c:pt idx="4019">
                  <c:v>30.558705</c:v>
                </c:pt>
                <c:pt idx="4020">
                  <c:v>31.23629</c:v>
                </c:pt>
                <c:pt idx="4021">
                  <c:v>30.37878</c:v>
                </c:pt>
                <c:pt idx="4022">
                  <c:v>30.19141</c:v>
                </c:pt>
                <c:pt idx="4023">
                  <c:v>29.651605</c:v>
                </c:pt>
                <c:pt idx="4024">
                  <c:v>29.805955</c:v>
                </c:pt>
                <c:pt idx="4025">
                  <c:v>28.633155</c:v>
                </c:pt>
                <c:pt idx="4026">
                  <c:v>27.614815</c:v>
                </c:pt>
                <c:pt idx="4027">
                  <c:v>26.93284999999999</c:v>
                </c:pt>
                <c:pt idx="4028">
                  <c:v>26.549845</c:v>
                </c:pt>
                <c:pt idx="4029">
                  <c:v>26.09295500000001</c:v>
                </c:pt>
                <c:pt idx="4030">
                  <c:v>25.836465</c:v>
                </c:pt>
                <c:pt idx="4031">
                  <c:v>25.017265</c:v>
                </c:pt>
                <c:pt idx="4032">
                  <c:v>24.86815</c:v>
                </c:pt>
                <c:pt idx="4033">
                  <c:v>24.868145</c:v>
                </c:pt>
                <c:pt idx="4034">
                  <c:v>24.72595500000001</c:v>
                </c:pt>
                <c:pt idx="4035">
                  <c:v>25.256745</c:v>
                </c:pt>
                <c:pt idx="4036">
                  <c:v>25.96303</c:v>
                </c:pt>
                <c:pt idx="4037">
                  <c:v>26.44725</c:v>
                </c:pt>
                <c:pt idx="4038">
                  <c:v>26.92746500000001</c:v>
                </c:pt>
                <c:pt idx="4039">
                  <c:v>28.35909000000001</c:v>
                </c:pt>
                <c:pt idx="4040">
                  <c:v>28.75895999999999</c:v>
                </c:pt>
                <c:pt idx="4041">
                  <c:v>29.21825999999999</c:v>
                </c:pt>
                <c:pt idx="4042">
                  <c:v>28.26123</c:v>
                </c:pt>
                <c:pt idx="4043">
                  <c:v>28.48522999999999</c:v>
                </c:pt>
                <c:pt idx="4044">
                  <c:v>28.68874</c:v>
                </c:pt>
                <c:pt idx="4045">
                  <c:v>29.55735</c:v>
                </c:pt>
                <c:pt idx="4046">
                  <c:v>29.83152</c:v>
                </c:pt>
                <c:pt idx="4047">
                  <c:v>30.1935</c:v>
                </c:pt>
                <c:pt idx="4048">
                  <c:v>28.87461</c:v>
                </c:pt>
                <c:pt idx="4049">
                  <c:v>27.88779499999999</c:v>
                </c:pt>
                <c:pt idx="4050">
                  <c:v>26.92499</c:v>
                </c:pt>
                <c:pt idx="4051">
                  <c:v>25.88308</c:v>
                </c:pt>
                <c:pt idx="4052">
                  <c:v>25.472265</c:v>
                </c:pt>
                <c:pt idx="4053">
                  <c:v>25.32658499999999</c:v>
                </c:pt>
                <c:pt idx="4054">
                  <c:v>25.06047</c:v>
                </c:pt>
                <c:pt idx="4055">
                  <c:v>24.19183000000001</c:v>
                </c:pt>
                <c:pt idx="4056">
                  <c:v>23.127265</c:v>
                </c:pt>
                <c:pt idx="4057">
                  <c:v>22.51877500000001</c:v>
                </c:pt>
                <c:pt idx="4058">
                  <c:v>23.005865</c:v>
                </c:pt>
                <c:pt idx="4059">
                  <c:v>22.691215</c:v>
                </c:pt>
                <c:pt idx="4060">
                  <c:v>23.216915</c:v>
                </c:pt>
                <c:pt idx="4061">
                  <c:v>24.04131499999999</c:v>
                </c:pt>
                <c:pt idx="4062">
                  <c:v>25.436025</c:v>
                </c:pt>
                <c:pt idx="4063">
                  <c:v>26.83752500000001</c:v>
                </c:pt>
                <c:pt idx="4064">
                  <c:v>27.793145</c:v>
                </c:pt>
                <c:pt idx="4065">
                  <c:v>28.74668</c:v>
                </c:pt>
                <c:pt idx="4066">
                  <c:v>28.924035</c:v>
                </c:pt>
                <c:pt idx="4067">
                  <c:v>29.816775</c:v>
                </c:pt>
                <c:pt idx="4068">
                  <c:v>30.08852999999999</c:v>
                </c:pt>
                <c:pt idx="4069">
                  <c:v>30.78879</c:v>
                </c:pt>
                <c:pt idx="4070">
                  <c:v>29.818165</c:v>
                </c:pt>
                <c:pt idx="4071">
                  <c:v>30.5244</c:v>
                </c:pt>
                <c:pt idx="4072">
                  <c:v>29.870895</c:v>
                </c:pt>
                <c:pt idx="4073">
                  <c:v>28.83271</c:v>
                </c:pt>
                <c:pt idx="4074">
                  <c:v>27.56551999999999</c:v>
                </c:pt>
                <c:pt idx="4075">
                  <c:v>26.843695</c:v>
                </c:pt>
                <c:pt idx="4076">
                  <c:v>26.604765</c:v>
                </c:pt>
                <c:pt idx="4077">
                  <c:v>25.22738499999999</c:v>
                </c:pt>
                <c:pt idx="4078">
                  <c:v>24.00132</c:v>
                </c:pt>
                <c:pt idx="4079">
                  <c:v>24.24906499999999</c:v>
                </c:pt>
                <c:pt idx="4080">
                  <c:v>24.02968</c:v>
                </c:pt>
                <c:pt idx="4081">
                  <c:v>23.616925</c:v>
                </c:pt>
                <c:pt idx="4082">
                  <c:v>23.14709</c:v>
                </c:pt>
                <c:pt idx="4083">
                  <c:v>23.58699499999999</c:v>
                </c:pt>
                <c:pt idx="4084">
                  <c:v>23.429915</c:v>
                </c:pt>
                <c:pt idx="4085">
                  <c:v>24.59223</c:v>
                </c:pt>
                <c:pt idx="4086">
                  <c:v>25.42797999999999</c:v>
                </c:pt>
                <c:pt idx="4087">
                  <c:v>27.40416999999999</c:v>
                </c:pt>
                <c:pt idx="4088">
                  <c:v>27.145355</c:v>
                </c:pt>
                <c:pt idx="4089">
                  <c:v>29.10843</c:v>
                </c:pt>
                <c:pt idx="4090">
                  <c:v>29.80888999999999</c:v>
                </c:pt>
                <c:pt idx="4091">
                  <c:v>30.859565</c:v>
                </c:pt>
                <c:pt idx="4092">
                  <c:v>30.4447</c:v>
                </c:pt>
                <c:pt idx="4093">
                  <c:v>31.21466</c:v>
                </c:pt>
                <c:pt idx="4094">
                  <c:v>31.67998</c:v>
                </c:pt>
                <c:pt idx="4095">
                  <c:v>30.82667</c:v>
                </c:pt>
                <c:pt idx="4096">
                  <c:v>29.61322999999999</c:v>
                </c:pt>
                <c:pt idx="4097">
                  <c:v>29.11941999999999</c:v>
                </c:pt>
                <c:pt idx="4098">
                  <c:v>28.092655</c:v>
                </c:pt>
                <c:pt idx="4099">
                  <c:v>28.449685</c:v>
                </c:pt>
                <c:pt idx="4100">
                  <c:v>27.24583</c:v>
                </c:pt>
                <c:pt idx="4101">
                  <c:v>26.62291999999999</c:v>
                </c:pt>
                <c:pt idx="4102">
                  <c:v>25.97681499999999</c:v>
                </c:pt>
                <c:pt idx="4103">
                  <c:v>25.49522999999999</c:v>
                </c:pt>
                <c:pt idx="4104">
                  <c:v>25.38411</c:v>
                </c:pt>
                <c:pt idx="4105">
                  <c:v>24.22871</c:v>
                </c:pt>
                <c:pt idx="4106">
                  <c:v>24.227115</c:v>
                </c:pt>
                <c:pt idx="4107">
                  <c:v>24.038485</c:v>
                </c:pt>
                <c:pt idx="4108">
                  <c:v>24.36125999999999</c:v>
                </c:pt>
                <c:pt idx="4109">
                  <c:v>24.954065</c:v>
                </c:pt>
                <c:pt idx="4110">
                  <c:v>26.511495</c:v>
                </c:pt>
                <c:pt idx="4111">
                  <c:v>27.317885</c:v>
                </c:pt>
                <c:pt idx="4112">
                  <c:v>28.19340499999999</c:v>
                </c:pt>
                <c:pt idx="4113">
                  <c:v>28.867345</c:v>
                </c:pt>
                <c:pt idx="4114">
                  <c:v>30.06119</c:v>
                </c:pt>
                <c:pt idx="4115">
                  <c:v>30.383</c:v>
                </c:pt>
                <c:pt idx="4116">
                  <c:v>31.27205500000001</c:v>
                </c:pt>
                <c:pt idx="4117">
                  <c:v>31.949375</c:v>
                </c:pt>
                <c:pt idx="4118">
                  <c:v>32.18399</c:v>
                </c:pt>
                <c:pt idx="4119">
                  <c:v>30.274645</c:v>
                </c:pt>
                <c:pt idx="4120">
                  <c:v>29.683215</c:v>
                </c:pt>
                <c:pt idx="4121">
                  <c:v>28.74958</c:v>
                </c:pt>
                <c:pt idx="4122">
                  <c:v>27.990435</c:v>
                </c:pt>
                <c:pt idx="4123">
                  <c:v>26.638315</c:v>
                </c:pt>
                <c:pt idx="4124">
                  <c:v>26.9135</c:v>
                </c:pt>
                <c:pt idx="4125">
                  <c:v>26.339585</c:v>
                </c:pt>
                <c:pt idx="4126">
                  <c:v>24.92843999999999</c:v>
                </c:pt>
                <c:pt idx="4127">
                  <c:v>23.91422499999999</c:v>
                </c:pt>
                <c:pt idx="4128">
                  <c:v>23.825505</c:v>
                </c:pt>
                <c:pt idx="4129">
                  <c:v>24.00534</c:v>
                </c:pt>
                <c:pt idx="4130">
                  <c:v>23.377665</c:v>
                </c:pt>
                <c:pt idx="4131">
                  <c:v>23.29859</c:v>
                </c:pt>
                <c:pt idx="4132">
                  <c:v>24.20277999999999</c:v>
                </c:pt>
                <c:pt idx="4133">
                  <c:v>23.887745</c:v>
                </c:pt>
                <c:pt idx="4134">
                  <c:v>24.09795</c:v>
                </c:pt>
                <c:pt idx="4135">
                  <c:v>25.43577</c:v>
                </c:pt>
                <c:pt idx="4136">
                  <c:v>26.338155</c:v>
                </c:pt>
                <c:pt idx="4137">
                  <c:v>27.171895</c:v>
                </c:pt>
                <c:pt idx="4138">
                  <c:v>27.60906000000001</c:v>
                </c:pt>
                <c:pt idx="4139">
                  <c:v>28.22335</c:v>
                </c:pt>
                <c:pt idx="4140">
                  <c:v>28.76908</c:v>
                </c:pt>
                <c:pt idx="4141">
                  <c:v>28.38359</c:v>
                </c:pt>
                <c:pt idx="4142">
                  <c:v>28.735805</c:v>
                </c:pt>
                <c:pt idx="4143">
                  <c:v>28.409505</c:v>
                </c:pt>
                <c:pt idx="4144">
                  <c:v>27.83173500000001</c:v>
                </c:pt>
                <c:pt idx="4145">
                  <c:v>27.527855</c:v>
                </c:pt>
                <c:pt idx="4146">
                  <c:v>27.59872</c:v>
                </c:pt>
                <c:pt idx="4147">
                  <c:v>26.07202999999999</c:v>
                </c:pt>
                <c:pt idx="4148">
                  <c:v>25.58713999999999</c:v>
                </c:pt>
                <c:pt idx="4149">
                  <c:v>25.06636</c:v>
                </c:pt>
                <c:pt idx="4150">
                  <c:v>24.24311</c:v>
                </c:pt>
                <c:pt idx="4151">
                  <c:v>23.3855</c:v>
                </c:pt>
                <c:pt idx="4152">
                  <c:v>23.5589</c:v>
                </c:pt>
                <c:pt idx="4153">
                  <c:v>23.50936500000001</c:v>
                </c:pt>
                <c:pt idx="4154">
                  <c:v>23.563935</c:v>
                </c:pt>
                <c:pt idx="4155">
                  <c:v>23.64855500000001</c:v>
                </c:pt>
                <c:pt idx="4156">
                  <c:v>24.19827500000001</c:v>
                </c:pt>
                <c:pt idx="4157">
                  <c:v>23.468205</c:v>
                </c:pt>
                <c:pt idx="4158">
                  <c:v>23.367635</c:v>
                </c:pt>
                <c:pt idx="4159">
                  <c:v>24.770875</c:v>
                </c:pt>
                <c:pt idx="4160">
                  <c:v>25.637995</c:v>
                </c:pt>
                <c:pt idx="4161">
                  <c:v>26.808815</c:v>
                </c:pt>
                <c:pt idx="4162">
                  <c:v>27.043875</c:v>
                </c:pt>
                <c:pt idx="4163">
                  <c:v>28.41345500000001</c:v>
                </c:pt>
                <c:pt idx="4164">
                  <c:v>28.99224999999999</c:v>
                </c:pt>
                <c:pt idx="4165">
                  <c:v>29.14537</c:v>
                </c:pt>
                <c:pt idx="4166">
                  <c:v>28.677145</c:v>
                </c:pt>
                <c:pt idx="4167">
                  <c:v>28.403975</c:v>
                </c:pt>
                <c:pt idx="4168">
                  <c:v>27.706195</c:v>
                </c:pt>
                <c:pt idx="4169">
                  <c:v>26.64614</c:v>
                </c:pt>
                <c:pt idx="4170">
                  <c:v>26.20554499999999</c:v>
                </c:pt>
                <c:pt idx="4171">
                  <c:v>25.85613</c:v>
                </c:pt>
                <c:pt idx="4172">
                  <c:v>24.7505</c:v>
                </c:pt>
                <c:pt idx="4173">
                  <c:v>24.48862499999999</c:v>
                </c:pt>
                <c:pt idx="4174">
                  <c:v>24.78970999999999</c:v>
                </c:pt>
                <c:pt idx="4175">
                  <c:v>24.02316999999999</c:v>
                </c:pt>
                <c:pt idx="4176">
                  <c:v>23.55471500000001</c:v>
                </c:pt>
                <c:pt idx="4177">
                  <c:v>24.493825</c:v>
                </c:pt>
                <c:pt idx="4178">
                  <c:v>23.15154</c:v>
                </c:pt>
                <c:pt idx="4179">
                  <c:v>22.517155</c:v>
                </c:pt>
                <c:pt idx="4180">
                  <c:v>23.48638499999999</c:v>
                </c:pt>
                <c:pt idx="4181">
                  <c:v>24.8557</c:v>
                </c:pt>
                <c:pt idx="4182">
                  <c:v>26.09091999999999</c:v>
                </c:pt>
                <c:pt idx="4183">
                  <c:v>26.486825</c:v>
                </c:pt>
                <c:pt idx="4184">
                  <c:v>27.224395</c:v>
                </c:pt>
                <c:pt idx="4185">
                  <c:v>27.77828</c:v>
                </c:pt>
                <c:pt idx="4186">
                  <c:v>29.42598</c:v>
                </c:pt>
                <c:pt idx="4187">
                  <c:v>30.37052</c:v>
                </c:pt>
                <c:pt idx="4188">
                  <c:v>31.41636</c:v>
                </c:pt>
                <c:pt idx="4189">
                  <c:v>30.699345</c:v>
                </c:pt>
                <c:pt idx="4190">
                  <c:v>31.050535</c:v>
                </c:pt>
                <c:pt idx="4191">
                  <c:v>30.27572499999999</c:v>
                </c:pt>
                <c:pt idx="4192">
                  <c:v>29.71561999999999</c:v>
                </c:pt>
                <c:pt idx="4193">
                  <c:v>29.11124000000001</c:v>
                </c:pt>
                <c:pt idx="4194">
                  <c:v>29.03962</c:v>
                </c:pt>
                <c:pt idx="4195">
                  <c:v>28.61943500000001</c:v>
                </c:pt>
                <c:pt idx="4196">
                  <c:v>27.353005</c:v>
                </c:pt>
                <c:pt idx="4197">
                  <c:v>26.632345</c:v>
                </c:pt>
                <c:pt idx="4198">
                  <c:v>26.965415</c:v>
                </c:pt>
                <c:pt idx="4199">
                  <c:v>26.48802999999999</c:v>
                </c:pt>
                <c:pt idx="4200">
                  <c:v>25.274895</c:v>
                </c:pt>
                <c:pt idx="4201">
                  <c:v>25.85311</c:v>
                </c:pt>
                <c:pt idx="4202">
                  <c:v>25.549985</c:v>
                </c:pt>
                <c:pt idx="4203">
                  <c:v>26.284515</c:v>
                </c:pt>
                <c:pt idx="4204">
                  <c:v>26.918715</c:v>
                </c:pt>
                <c:pt idx="4205">
                  <c:v>27.893785</c:v>
                </c:pt>
                <c:pt idx="4206">
                  <c:v>26.92614</c:v>
                </c:pt>
                <c:pt idx="4207">
                  <c:v>26.61189</c:v>
                </c:pt>
                <c:pt idx="4208">
                  <c:v>28.369205</c:v>
                </c:pt>
                <c:pt idx="4209">
                  <c:v>30.376855</c:v>
                </c:pt>
                <c:pt idx="4210">
                  <c:v>30.90935</c:v>
                </c:pt>
                <c:pt idx="4211">
                  <c:v>32.352055</c:v>
                </c:pt>
                <c:pt idx="4212">
                  <c:v>31.5348</c:v>
                </c:pt>
                <c:pt idx="4213">
                  <c:v>31.39202</c:v>
                </c:pt>
                <c:pt idx="4214">
                  <c:v>31.671275</c:v>
                </c:pt>
                <c:pt idx="4215">
                  <c:v>30.35273</c:v>
                </c:pt>
                <c:pt idx="4216">
                  <c:v>29.933725</c:v>
                </c:pt>
                <c:pt idx="4217">
                  <c:v>28.314985</c:v>
                </c:pt>
                <c:pt idx="4218">
                  <c:v>28.99016</c:v>
                </c:pt>
                <c:pt idx="4219">
                  <c:v>27.78837</c:v>
                </c:pt>
                <c:pt idx="4220">
                  <c:v>27.35849</c:v>
                </c:pt>
                <c:pt idx="4221">
                  <c:v>27.720665</c:v>
                </c:pt>
                <c:pt idx="4222">
                  <c:v>27.13827000000001</c:v>
                </c:pt>
                <c:pt idx="4223">
                  <c:v>26.80268</c:v>
                </c:pt>
                <c:pt idx="4224">
                  <c:v>25.79289</c:v>
                </c:pt>
                <c:pt idx="4225">
                  <c:v>25.90222999999999</c:v>
                </c:pt>
                <c:pt idx="4226">
                  <c:v>25.001985</c:v>
                </c:pt>
                <c:pt idx="4227">
                  <c:v>25.16421</c:v>
                </c:pt>
                <c:pt idx="4228">
                  <c:v>25.81908000000001</c:v>
                </c:pt>
                <c:pt idx="4229">
                  <c:v>26.59046</c:v>
                </c:pt>
                <c:pt idx="4230">
                  <c:v>27.69807</c:v>
                </c:pt>
                <c:pt idx="4231">
                  <c:v>28.044505</c:v>
                </c:pt>
                <c:pt idx="4232">
                  <c:v>28.89631</c:v>
                </c:pt>
                <c:pt idx="4233">
                  <c:v>29.83861</c:v>
                </c:pt>
                <c:pt idx="4234">
                  <c:v>30.83686</c:v>
                </c:pt>
                <c:pt idx="4235">
                  <c:v>30.61520999999999</c:v>
                </c:pt>
                <c:pt idx="4236">
                  <c:v>30.70018</c:v>
                </c:pt>
                <c:pt idx="4237">
                  <c:v>31.35899000000001</c:v>
                </c:pt>
                <c:pt idx="4238">
                  <c:v>31.2477</c:v>
                </c:pt>
                <c:pt idx="4239">
                  <c:v>30.69900000000001</c:v>
                </c:pt>
                <c:pt idx="4240">
                  <c:v>29.38239</c:v>
                </c:pt>
                <c:pt idx="4241">
                  <c:v>28.11086</c:v>
                </c:pt>
                <c:pt idx="4242">
                  <c:v>26.87093</c:v>
                </c:pt>
                <c:pt idx="4243">
                  <c:v>26.898975</c:v>
                </c:pt>
                <c:pt idx="4244">
                  <c:v>26.52836</c:v>
                </c:pt>
                <c:pt idx="4245">
                  <c:v>25.87875500000001</c:v>
                </c:pt>
                <c:pt idx="4246">
                  <c:v>25.74522</c:v>
                </c:pt>
                <c:pt idx="4247">
                  <c:v>25.36518</c:v>
                </c:pt>
                <c:pt idx="4248">
                  <c:v>25.63337</c:v>
                </c:pt>
                <c:pt idx="4249">
                  <c:v>25.215125</c:v>
                </c:pt>
                <c:pt idx="4250">
                  <c:v>24.913125</c:v>
                </c:pt>
                <c:pt idx="4251">
                  <c:v>25.29968</c:v>
                </c:pt>
                <c:pt idx="4252">
                  <c:v>25.74915499999999</c:v>
                </c:pt>
                <c:pt idx="4253">
                  <c:v>26.09872</c:v>
                </c:pt>
                <c:pt idx="4254">
                  <c:v>27.44072</c:v>
                </c:pt>
                <c:pt idx="4255">
                  <c:v>28.36406000000001</c:v>
                </c:pt>
                <c:pt idx="4256">
                  <c:v>30.5553</c:v>
                </c:pt>
                <c:pt idx="4257">
                  <c:v>31.497625</c:v>
                </c:pt>
                <c:pt idx="4258">
                  <c:v>32.031915</c:v>
                </c:pt>
                <c:pt idx="4259">
                  <c:v>31.65577</c:v>
                </c:pt>
                <c:pt idx="4260">
                  <c:v>31.01598</c:v>
                </c:pt>
                <c:pt idx="4261">
                  <c:v>30.67383999999999</c:v>
                </c:pt>
                <c:pt idx="4262">
                  <c:v>31.013765</c:v>
                </c:pt>
                <c:pt idx="4263">
                  <c:v>29.744445</c:v>
                </c:pt>
                <c:pt idx="4264">
                  <c:v>29.282875</c:v>
                </c:pt>
                <c:pt idx="4265">
                  <c:v>30.15062500000001</c:v>
                </c:pt>
                <c:pt idx="4266">
                  <c:v>28.46091999999999</c:v>
                </c:pt>
                <c:pt idx="4267">
                  <c:v>29.89189500000001</c:v>
                </c:pt>
                <c:pt idx="4268">
                  <c:v>28.91376499999999</c:v>
                </c:pt>
                <c:pt idx="4269">
                  <c:v>26.70233499999999</c:v>
                </c:pt>
                <c:pt idx="4270">
                  <c:v>25.02997999999999</c:v>
                </c:pt>
                <c:pt idx="4271">
                  <c:v>24.45156</c:v>
                </c:pt>
                <c:pt idx="4272">
                  <c:v>24.912415</c:v>
                </c:pt>
                <c:pt idx="4273">
                  <c:v>23.97775500000001</c:v>
                </c:pt>
                <c:pt idx="4274">
                  <c:v>23.55493999999999</c:v>
                </c:pt>
                <c:pt idx="4275">
                  <c:v>23.327375</c:v>
                </c:pt>
                <c:pt idx="4276">
                  <c:v>23.71613499999999</c:v>
                </c:pt>
                <c:pt idx="4277">
                  <c:v>25.85791</c:v>
                </c:pt>
                <c:pt idx="4278">
                  <c:v>26.68531</c:v>
                </c:pt>
                <c:pt idx="4279">
                  <c:v>26.634505</c:v>
                </c:pt>
                <c:pt idx="4280">
                  <c:v>26.92943</c:v>
                </c:pt>
                <c:pt idx="4281">
                  <c:v>28.21057500000001</c:v>
                </c:pt>
                <c:pt idx="4282">
                  <c:v>29.029675</c:v>
                </c:pt>
                <c:pt idx="4283">
                  <c:v>29.22863999999999</c:v>
                </c:pt>
                <c:pt idx="4284">
                  <c:v>29.51906</c:v>
                </c:pt>
                <c:pt idx="4285">
                  <c:v>29.743435</c:v>
                </c:pt>
                <c:pt idx="4286">
                  <c:v>30.49239</c:v>
                </c:pt>
                <c:pt idx="4287">
                  <c:v>29.73397000000001</c:v>
                </c:pt>
                <c:pt idx="4288">
                  <c:v>29.05219</c:v>
                </c:pt>
                <c:pt idx="4289">
                  <c:v>27.49084999999999</c:v>
                </c:pt>
                <c:pt idx="4290">
                  <c:v>27.113325</c:v>
                </c:pt>
                <c:pt idx="4291">
                  <c:v>26.76204</c:v>
                </c:pt>
                <c:pt idx="4292">
                  <c:v>26.732395</c:v>
                </c:pt>
                <c:pt idx="4293">
                  <c:v>26.27722</c:v>
                </c:pt>
                <c:pt idx="4294">
                  <c:v>24.33201499999999</c:v>
                </c:pt>
                <c:pt idx="4295">
                  <c:v>23.46095</c:v>
                </c:pt>
                <c:pt idx="4296">
                  <c:v>22.87218500000001</c:v>
                </c:pt>
                <c:pt idx="4297">
                  <c:v>21.682885</c:v>
                </c:pt>
                <c:pt idx="4298">
                  <c:v>21.157625</c:v>
                </c:pt>
                <c:pt idx="4299">
                  <c:v>22.254385</c:v>
                </c:pt>
                <c:pt idx="4300">
                  <c:v>22.99634</c:v>
                </c:pt>
                <c:pt idx="4301">
                  <c:v>22.62494</c:v>
                </c:pt>
                <c:pt idx="4302">
                  <c:v>23.30711000000001</c:v>
                </c:pt>
                <c:pt idx="4303">
                  <c:v>24.115575</c:v>
                </c:pt>
                <c:pt idx="4304">
                  <c:v>24.89021</c:v>
                </c:pt>
                <c:pt idx="4305">
                  <c:v>25.75271499999999</c:v>
                </c:pt>
                <c:pt idx="4306">
                  <c:v>26.99588</c:v>
                </c:pt>
                <c:pt idx="4307">
                  <c:v>27.75763999999999</c:v>
                </c:pt>
                <c:pt idx="4308">
                  <c:v>27.5045</c:v>
                </c:pt>
                <c:pt idx="4309">
                  <c:v>27.45490000000001</c:v>
                </c:pt>
                <c:pt idx="4310">
                  <c:v>28.12627000000001</c:v>
                </c:pt>
                <c:pt idx="4311">
                  <c:v>28.34339</c:v>
                </c:pt>
                <c:pt idx="4312">
                  <c:v>27.33552999999999</c:v>
                </c:pt>
                <c:pt idx="4313">
                  <c:v>27.004495</c:v>
                </c:pt>
                <c:pt idx="4314">
                  <c:v>26.387215</c:v>
                </c:pt>
                <c:pt idx="4315">
                  <c:v>25.227485</c:v>
                </c:pt>
                <c:pt idx="4316">
                  <c:v>24.538775</c:v>
                </c:pt>
                <c:pt idx="4317">
                  <c:v>23.82094</c:v>
                </c:pt>
                <c:pt idx="4318">
                  <c:v>23.62591999999999</c:v>
                </c:pt>
                <c:pt idx="4319">
                  <c:v>23.61096</c:v>
                </c:pt>
                <c:pt idx="4320">
                  <c:v>23.32834999999999</c:v>
                </c:pt>
                <c:pt idx="4321">
                  <c:v>23.70111</c:v>
                </c:pt>
                <c:pt idx="4322">
                  <c:v>22.63145</c:v>
                </c:pt>
                <c:pt idx="4323">
                  <c:v>22.321465</c:v>
                </c:pt>
                <c:pt idx="4324">
                  <c:v>22.96921</c:v>
                </c:pt>
                <c:pt idx="4325">
                  <c:v>23.32069</c:v>
                </c:pt>
                <c:pt idx="4326">
                  <c:v>23.965285</c:v>
                </c:pt>
                <c:pt idx="4327">
                  <c:v>24.916465</c:v>
                </c:pt>
                <c:pt idx="4328">
                  <c:v>25.53977500000001</c:v>
                </c:pt>
                <c:pt idx="4329">
                  <c:v>26.40936</c:v>
                </c:pt>
                <c:pt idx="4330">
                  <c:v>26.5847</c:v>
                </c:pt>
                <c:pt idx="4331">
                  <c:v>27.20595500000001</c:v>
                </c:pt>
                <c:pt idx="4332">
                  <c:v>27.042935</c:v>
                </c:pt>
                <c:pt idx="4333">
                  <c:v>27.541445</c:v>
                </c:pt>
                <c:pt idx="4334">
                  <c:v>28.14466999999999</c:v>
                </c:pt>
                <c:pt idx="4335">
                  <c:v>27.50684</c:v>
                </c:pt>
                <c:pt idx="4336">
                  <c:v>26.475595</c:v>
                </c:pt>
                <c:pt idx="4337">
                  <c:v>25.29977999999999</c:v>
                </c:pt>
                <c:pt idx="4338">
                  <c:v>24.9011</c:v>
                </c:pt>
                <c:pt idx="4339">
                  <c:v>24.01452500000001</c:v>
                </c:pt>
                <c:pt idx="4340">
                  <c:v>23.7931</c:v>
                </c:pt>
                <c:pt idx="4341">
                  <c:v>24.079645</c:v>
                </c:pt>
                <c:pt idx="4342">
                  <c:v>24.91572499999999</c:v>
                </c:pt>
                <c:pt idx="4343">
                  <c:v>23.99508</c:v>
                </c:pt>
                <c:pt idx="4344">
                  <c:v>23.669125</c:v>
                </c:pt>
                <c:pt idx="4345">
                  <c:v>23.713995</c:v>
                </c:pt>
                <c:pt idx="4346">
                  <c:v>25.26501499999999</c:v>
                </c:pt>
                <c:pt idx="4347">
                  <c:v>23.164925</c:v>
                </c:pt>
                <c:pt idx="4348">
                  <c:v>24.65103</c:v>
                </c:pt>
                <c:pt idx="4349">
                  <c:v>24.988115</c:v>
                </c:pt>
                <c:pt idx="4350">
                  <c:v>24.67491500000001</c:v>
                </c:pt>
                <c:pt idx="4351">
                  <c:v>25.198325</c:v>
                </c:pt>
                <c:pt idx="4352">
                  <c:v>25.87375999999999</c:v>
                </c:pt>
                <c:pt idx="4353">
                  <c:v>26.29386999999999</c:v>
                </c:pt>
                <c:pt idx="4354">
                  <c:v>27.77343</c:v>
                </c:pt>
                <c:pt idx="4355">
                  <c:v>28.00292</c:v>
                </c:pt>
                <c:pt idx="4356">
                  <c:v>29.60221</c:v>
                </c:pt>
                <c:pt idx="4357">
                  <c:v>28.34272499999999</c:v>
                </c:pt>
                <c:pt idx="4358">
                  <c:v>28.71662</c:v>
                </c:pt>
                <c:pt idx="4359">
                  <c:v>28.763465</c:v>
                </c:pt>
                <c:pt idx="4360">
                  <c:v>28.278875</c:v>
                </c:pt>
                <c:pt idx="4361">
                  <c:v>27.263215</c:v>
                </c:pt>
                <c:pt idx="4362">
                  <c:v>28.04307500000001</c:v>
                </c:pt>
                <c:pt idx="4363">
                  <c:v>27.49472</c:v>
                </c:pt>
                <c:pt idx="4364">
                  <c:v>26.56602</c:v>
                </c:pt>
                <c:pt idx="4365">
                  <c:v>25.75714</c:v>
                </c:pt>
                <c:pt idx="4366">
                  <c:v>24.88447499999999</c:v>
                </c:pt>
                <c:pt idx="4367">
                  <c:v>23.16838</c:v>
                </c:pt>
                <c:pt idx="4368">
                  <c:v>24.191655</c:v>
                </c:pt>
                <c:pt idx="4369">
                  <c:v>24.62283</c:v>
                </c:pt>
                <c:pt idx="4370">
                  <c:v>23.71747000000001</c:v>
                </c:pt>
                <c:pt idx="4371">
                  <c:v>24.112315</c:v>
                </c:pt>
                <c:pt idx="4372">
                  <c:v>25.59111500000001</c:v>
                </c:pt>
                <c:pt idx="4373">
                  <c:v>26.75704</c:v>
                </c:pt>
                <c:pt idx="4374">
                  <c:v>26.22113999999999</c:v>
                </c:pt>
                <c:pt idx="4375">
                  <c:v>26.00527</c:v>
                </c:pt>
                <c:pt idx="4376">
                  <c:v>26.31328</c:v>
                </c:pt>
                <c:pt idx="4377">
                  <c:v>26.938055</c:v>
                </c:pt>
                <c:pt idx="4378">
                  <c:v>27.630095</c:v>
                </c:pt>
                <c:pt idx="4379">
                  <c:v>28.47856</c:v>
                </c:pt>
                <c:pt idx="4380">
                  <c:v>28.63587</c:v>
                </c:pt>
                <c:pt idx="4381">
                  <c:v>27.88145</c:v>
                </c:pt>
                <c:pt idx="4382">
                  <c:v>28.174935</c:v>
                </c:pt>
                <c:pt idx="4383">
                  <c:v>27.87009</c:v>
                </c:pt>
                <c:pt idx="4384">
                  <c:v>28.158765</c:v>
                </c:pt>
                <c:pt idx="4385">
                  <c:v>28.651895</c:v>
                </c:pt>
                <c:pt idx="4386">
                  <c:v>27.33779999999999</c:v>
                </c:pt>
                <c:pt idx="4387">
                  <c:v>26.51871</c:v>
                </c:pt>
                <c:pt idx="4388">
                  <c:v>25.95131499999999</c:v>
                </c:pt>
                <c:pt idx="4389">
                  <c:v>25.81741999999999</c:v>
                </c:pt>
                <c:pt idx="4390">
                  <c:v>24.457615</c:v>
                </c:pt>
                <c:pt idx="4391">
                  <c:v>23.37177999999999</c:v>
                </c:pt>
                <c:pt idx="4392">
                  <c:v>22.778255</c:v>
                </c:pt>
                <c:pt idx="4393">
                  <c:v>22.33134999999999</c:v>
                </c:pt>
                <c:pt idx="4394">
                  <c:v>22.53984000000001</c:v>
                </c:pt>
                <c:pt idx="4395">
                  <c:v>22.46571999999999</c:v>
                </c:pt>
                <c:pt idx="4396">
                  <c:v>23.39249999999999</c:v>
                </c:pt>
                <c:pt idx="4397">
                  <c:v>24.039995</c:v>
                </c:pt>
                <c:pt idx="4398">
                  <c:v>24.82790000000001</c:v>
                </c:pt>
                <c:pt idx="4399">
                  <c:v>26.244205</c:v>
                </c:pt>
                <c:pt idx="4400">
                  <c:v>27.24474</c:v>
                </c:pt>
                <c:pt idx="4401">
                  <c:v>27.53913499999999</c:v>
                </c:pt>
                <c:pt idx="4402">
                  <c:v>27.65913</c:v>
                </c:pt>
                <c:pt idx="4403">
                  <c:v>27.84132</c:v>
                </c:pt>
                <c:pt idx="4404">
                  <c:v>29.446965</c:v>
                </c:pt>
                <c:pt idx="4405">
                  <c:v>29.35762</c:v>
                </c:pt>
                <c:pt idx="4406">
                  <c:v>29.236895</c:v>
                </c:pt>
                <c:pt idx="4407">
                  <c:v>28.15966</c:v>
                </c:pt>
                <c:pt idx="4408">
                  <c:v>27.622025</c:v>
                </c:pt>
                <c:pt idx="4409">
                  <c:v>27.13011000000001</c:v>
                </c:pt>
                <c:pt idx="4410">
                  <c:v>27.71446</c:v>
                </c:pt>
                <c:pt idx="4411">
                  <c:v>27.115315</c:v>
                </c:pt>
                <c:pt idx="4412">
                  <c:v>27.590595</c:v>
                </c:pt>
                <c:pt idx="4413">
                  <c:v>26.4335</c:v>
                </c:pt>
                <c:pt idx="4414">
                  <c:v>26.08377</c:v>
                </c:pt>
                <c:pt idx="4415">
                  <c:v>24.90482500000001</c:v>
                </c:pt>
                <c:pt idx="4416">
                  <c:v>23.52625</c:v>
                </c:pt>
                <c:pt idx="4417">
                  <c:v>23.535975</c:v>
                </c:pt>
                <c:pt idx="4418">
                  <c:v>23.557785</c:v>
                </c:pt>
                <c:pt idx="4419">
                  <c:v>23.97091</c:v>
                </c:pt>
                <c:pt idx="4420">
                  <c:v>24.386865</c:v>
                </c:pt>
                <c:pt idx="4421">
                  <c:v>23.74974</c:v>
                </c:pt>
                <c:pt idx="4422">
                  <c:v>24.16429</c:v>
                </c:pt>
                <c:pt idx="4423">
                  <c:v>24.872945</c:v>
                </c:pt>
                <c:pt idx="4424">
                  <c:v>25.86559999999999</c:v>
                </c:pt>
                <c:pt idx="4425">
                  <c:v>25.76202999999999</c:v>
                </c:pt>
                <c:pt idx="4426">
                  <c:v>26.59604499999999</c:v>
                </c:pt>
                <c:pt idx="4427">
                  <c:v>27.699435</c:v>
                </c:pt>
                <c:pt idx="4428">
                  <c:v>27.38054</c:v>
                </c:pt>
                <c:pt idx="4429">
                  <c:v>26.80797</c:v>
                </c:pt>
                <c:pt idx="4430">
                  <c:v>27.12528499999999</c:v>
                </c:pt>
                <c:pt idx="4431">
                  <c:v>27.16357500000001</c:v>
                </c:pt>
                <c:pt idx="4432">
                  <c:v>27.274</c:v>
                </c:pt>
                <c:pt idx="4433">
                  <c:v>26.68073</c:v>
                </c:pt>
                <c:pt idx="4434">
                  <c:v>26.25383</c:v>
                </c:pt>
                <c:pt idx="4435">
                  <c:v>25.697405</c:v>
                </c:pt>
                <c:pt idx="4436">
                  <c:v>25.773785</c:v>
                </c:pt>
                <c:pt idx="4437">
                  <c:v>25.29919</c:v>
                </c:pt>
                <c:pt idx="4438">
                  <c:v>25.222165</c:v>
                </c:pt>
                <c:pt idx="4439">
                  <c:v>24.396525</c:v>
                </c:pt>
                <c:pt idx="4440">
                  <c:v>24.149355</c:v>
                </c:pt>
                <c:pt idx="4441">
                  <c:v>24.18106000000001</c:v>
                </c:pt>
                <c:pt idx="4442">
                  <c:v>23.46870999999999</c:v>
                </c:pt>
                <c:pt idx="4443">
                  <c:v>23.76239</c:v>
                </c:pt>
                <c:pt idx="4444">
                  <c:v>24.436405</c:v>
                </c:pt>
                <c:pt idx="4445">
                  <c:v>24.62225</c:v>
                </c:pt>
                <c:pt idx="4446">
                  <c:v>24.82891</c:v>
                </c:pt>
                <c:pt idx="4447">
                  <c:v>25.47316</c:v>
                </c:pt>
                <c:pt idx="4448">
                  <c:v>26.44548</c:v>
                </c:pt>
                <c:pt idx="4449">
                  <c:v>26.40095999999999</c:v>
                </c:pt>
                <c:pt idx="4450">
                  <c:v>27.563345</c:v>
                </c:pt>
                <c:pt idx="4451">
                  <c:v>28.55906000000001</c:v>
                </c:pt>
                <c:pt idx="4452">
                  <c:v>28.331155</c:v>
                </c:pt>
                <c:pt idx="4453">
                  <c:v>28.60334</c:v>
                </c:pt>
                <c:pt idx="4454">
                  <c:v>29.483535</c:v>
                </c:pt>
                <c:pt idx="4455">
                  <c:v>29.59763999999999</c:v>
                </c:pt>
                <c:pt idx="4456">
                  <c:v>28.7924</c:v>
                </c:pt>
                <c:pt idx="4457">
                  <c:v>27.670885</c:v>
                </c:pt>
                <c:pt idx="4458">
                  <c:v>27.411085</c:v>
                </c:pt>
                <c:pt idx="4459">
                  <c:v>26.833445</c:v>
                </c:pt>
                <c:pt idx="4460">
                  <c:v>26.400345</c:v>
                </c:pt>
                <c:pt idx="4461">
                  <c:v>25.70515</c:v>
                </c:pt>
                <c:pt idx="4462">
                  <c:v>26.71411999999999</c:v>
                </c:pt>
                <c:pt idx="4463">
                  <c:v>25.745905</c:v>
                </c:pt>
                <c:pt idx="4464">
                  <c:v>25.71229499999999</c:v>
                </c:pt>
                <c:pt idx="4465">
                  <c:v>24.985465</c:v>
                </c:pt>
                <c:pt idx="4466">
                  <c:v>24.248465</c:v>
                </c:pt>
                <c:pt idx="4467">
                  <c:v>24.887555</c:v>
                </c:pt>
                <c:pt idx="4468">
                  <c:v>25.01293500000001</c:v>
                </c:pt>
                <c:pt idx="4469">
                  <c:v>25.501715</c:v>
                </c:pt>
                <c:pt idx="4470">
                  <c:v>25.46669</c:v>
                </c:pt>
                <c:pt idx="4471">
                  <c:v>26.42300999999999</c:v>
                </c:pt>
                <c:pt idx="4472">
                  <c:v>27.27697000000001</c:v>
                </c:pt>
                <c:pt idx="4473">
                  <c:v>27.63717</c:v>
                </c:pt>
                <c:pt idx="4474">
                  <c:v>27.963415</c:v>
                </c:pt>
                <c:pt idx="4475">
                  <c:v>28.53344</c:v>
                </c:pt>
                <c:pt idx="4476">
                  <c:v>28.01368500000001</c:v>
                </c:pt>
                <c:pt idx="4477">
                  <c:v>27.74224999999999</c:v>
                </c:pt>
                <c:pt idx="4478">
                  <c:v>27.84235</c:v>
                </c:pt>
                <c:pt idx="4479">
                  <c:v>27.97425999999999</c:v>
                </c:pt>
                <c:pt idx="4480">
                  <c:v>27.53906000000001</c:v>
                </c:pt>
                <c:pt idx="4481">
                  <c:v>27.32402500000001</c:v>
                </c:pt>
                <c:pt idx="4482">
                  <c:v>27.17467</c:v>
                </c:pt>
                <c:pt idx="4483">
                  <c:v>27.33407</c:v>
                </c:pt>
                <c:pt idx="4484">
                  <c:v>25.04699</c:v>
                </c:pt>
                <c:pt idx="4485">
                  <c:v>24.690455</c:v>
                </c:pt>
                <c:pt idx="4486">
                  <c:v>24.500715</c:v>
                </c:pt>
                <c:pt idx="4487">
                  <c:v>24.14414500000001</c:v>
                </c:pt>
                <c:pt idx="4488">
                  <c:v>24.10763499999999</c:v>
                </c:pt>
                <c:pt idx="4489">
                  <c:v>24.81884999999999</c:v>
                </c:pt>
                <c:pt idx="4490">
                  <c:v>24.49608</c:v>
                </c:pt>
                <c:pt idx="4491">
                  <c:v>23.35582</c:v>
                </c:pt>
                <c:pt idx="4492">
                  <c:v>23.62561</c:v>
                </c:pt>
                <c:pt idx="4493">
                  <c:v>24.331155</c:v>
                </c:pt>
                <c:pt idx="4494">
                  <c:v>23.89854499999999</c:v>
                </c:pt>
                <c:pt idx="4495">
                  <c:v>25.16866</c:v>
                </c:pt>
                <c:pt idx="4496">
                  <c:v>26.04284</c:v>
                </c:pt>
                <c:pt idx="4497">
                  <c:v>27.5547</c:v>
                </c:pt>
                <c:pt idx="4498">
                  <c:v>26.96957</c:v>
                </c:pt>
                <c:pt idx="4499">
                  <c:v>26.85594499999999</c:v>
                </c:pt>
                <c:pt idx="4500">
                  <c:v>27.638625</c:v>
                </c:pt>
                <c:pt idx="4501">
                  <c:v>27.62429999999999</c:v>
                </c:pt>
                <c:pt idx="4502">
                  <c:v>27.57438</c:v>
                </c:pt>
                <c:pt idx="4503">
                  <c:v>28.040015</c:v>
                </c:pt>
                <c:pt idx="4504">
                  <c:v>28.07837</c:v>
                </c:pt>
                <c:pt idx="4505">
                  <c:v>27.35022</c:v>
                </c:pt>
                <c:pt idx="4506">
                  <c:v>26.953625</c:v>
                </c:pt>
                <c:pt idx="4507">
                  <c:v>26.881825</c:v>
                </c:pt>
                <c:pt idx="4508">
                  <c:v>25.60393999999999</c:v>
                </c:pt>
                <c:pt idx="4509">
                  <c:v>24.94879999999999</c:v>
                </c:pt>
                <c:pt idx="4510">
                  <c:v>24.97224</c:v>
                </c:pt>
                <c:pt idx="4511">
                  <c:v>24.387465</c:v>
                </c:pt>
                <c:pt idx="4512">
                  <c:v>23.57243</c:v>
                </c:pt>
                <c:pt idx="4513">
                  <c:v>23.59379999999999</c:v>
                </c:pt>
                <c:pt idx="4514">
                  <c:v>24.22278499999999</c:v>
                </c:pt>
                <c:pt idx="4515">
                  <c:v>24.793885</c:v>
                </c:pt>
                <c:pt idx="4516">
                  <c:v>25.15223</c:v>
                </c:pt>
                <c:pt idx="4517">
                  <c:v>26.58977</c:v>
                </c:pt>
                <c:pt idx="4518">
                  <c:v>27.610415</c:v>
                </c:pt>
                <c:pt idx="4519">
                  <c:v>28.664105</c:v>
                </c:pt>
                <c:pt idx="4520">
                  <c:v>29.54889</c:v>
                </c:pt>
                <c:pt idx="4521">
                  <c:v>29.564155</c:v>
                </c:pt>
                <c:pt idx="4522">
                  <c:v>30.17182500000001</c:v>
                </c:pt>
                <c:pt idx="4523">
                  <c:v>29.772675</c:v>
                </c:pt>
                <c:pt idx="4524">
                  <c:v>30.281825</c:v>
                </c:pt>
                <c:pt idx="4525">
                  <c:v>30.45346</c:v>
                </c:pt>
                <c:pt idx="4526">
                  <c:v>31.000895</c:v>
                </c:pt>
                <c:pt idx="4527">
                  <c:v>30.87997</c:v>
                </c:pt>
                <c:pt idx="4528">
                  <c:v>31.79476</c:v>
                </c:pt>
                <c:pt idx="4529">
                  <c:v>31.90015499999999</c:v>
                </c:pt>
                <c:pt idx="4530">
                  <c:v>31.053285</c:v>
                </c:pt>
                <c:pt idx="4531">
                  <c:v>30.13875999999999</c:v>
                </c:pt>
                <c:pt idx="4532">
                  <c:v>29.27104</c:v>
                </c:pt>
                <c:pt idx="4533">
                  <c:v>28.221265</c:v>
                </c:pt>
                <c:pt idx="4534">
                  <c:v>27.03499</c:v>
                </c:pt>
                <c:pt idx="4535">
                  <c:v>26.71852999999999</c:v>
                </c:pt>
                <c:pt idx="4536">
                  <c:v>26.637895</c:v>
                </c:pt>
                <c:pt idx="4537">
                  <c:v>25.9053</c:v>
                </c:pt>
                <c:pt idx="4538">
                  <c:v>26.02418500000001</c:v>
                </c:pt>
                <c:pt idx="4539">
                  <c:v>26.743455</c:v>
                </c:pt>
                <c:pt idx="4540">
                  <c:v>26.443345</c:v>
                </c:pt>
                <c:pt idx="4541">
                  <c:v>26.97038499999999</c:v>
                </c:pt>
                <c:pt idx="4542">
                  <c:v>28.55201</c:v>
                </c:pt>
                <c:pt idx="4543">
                  <c:v>28.48256999999999</c:v>
                </c:pt>
                <c:pt idx="4544">
                  <c:v>29.26679499999999</c:v>
                </c:pt>
                <c:pt idx="4545">
                  <c:v>30.19811</c:v>
                </c:pt>
                <c:pt idx="4546">
                  <c:v>30.97790000000001</c:v>
                </c:pt>
                <c:pt idx="4547">
                  <c:v>30.87561</c:v>
                </c:pt>
                <c:pt idx="4548">
                  <c:v>30.811505</c:v>
                </c:pt>
                <c:pt idx="4549">
                  <c:v>30.794965</c:v>
                </c:pt>
                <c:pt idx="4550">
                  <c:v>30.56468</c:v>
                </c:pt>
                <c:pt idx="4551">
                  <c:v>30.381035</c:v>
                </c:pt>
                <c:pt idx="4552">
                  <c:v>31.10576499999999</c:v>
                </c:pt>
                <c:pt idx="4553">
                  <c:v>30.642775</c:v>
                </c:pt>
                <c:pt idx="4554">
                  <c:v>29.88072499999999</c:v>
                </c:pt>
                <c:pt idx="4555">
                  <c:v>30.1423</c:v>
                </c:pt>
                <c:pt idx="4556">
                  <c:v>28.75394</c:v>
                </c:pt>
                <c:pt idx="4557">
                  <c:v>28.24913</c:v>
                </c:pt>
                <c:pt idx="4558">
                  <c:v>27.479305</c:v>
                </c:pt>
                <c:pt idx="4559">
                  <c:v>26.79981</c:v>
                </c:pt>
                <c:pt idx="4560">
                  <c:v>26.32827</c:v>
                </c:pt>
                <c:pt idx="4561">
                  <c:v>25.180525</c:v>
                </c:pt>
                <c:pt idx="4562">
                  <c:v>26.35653</c:v>
                </c:pt>
                <c:pt idx="4563">
                  <c:v>26.627775</c:v>
                </c:pt>
                <c:pt idx="4564">
                  <c:v>27.037245</c:v>
                </c:pt>
                <c:pt idx="4565">
                  <c:v>27.307585</c:v>
                </c:pt>
                <c:pt idx="4566">
                  <c:v>29.01965000000001</c:v>
                </c:pt>
                <c:pt idx="4567">
                  <c:v>30.28571999999999</c:v>
                </c:pt>
                <c:pt idx="4568">
                  <c:v>31.259685</c:v>
                </c:pt>
                <c:pt idx="4569">
                  <c:v>32.520235</c:v>
                </c:pt>
                <c:pt idx="4570">
                  <c:v>32.50624000000001</c:v>
                </c:pt>
                <c:pt idx="4571">
                  <c:v>31.49206999999999</c:v>
                </c:pt>
                <c:pt idx="4572">
                  <c:v>32.10772</c:v>
                </c:pt>
                <c:pt idx="4573">
                  <c:v>33.64748</c:v>
                </c:pt>
                <c:pt idx="4574">
                  <c:v>34.62091500000001</c:v>
                </c:pt>
                <c:pt idx="4575">
                  <c:v>32.77767</c:v>
                </c:pt>
                <c:pt idx="4576">
                  <c:v>32.134845</c:v>
                </c:pt>
                <c:pt idx="4577">
                  <c:v>31.514675</c:v>
                </c:pt>
                <c:pt idx="4578">
                  <c:v>30.82927500000001</c:v>
                </c:pt>
                <c:pt idx="4579">
                  <c:v>30.250155</c:v>
                </c:pt>
                <c:pt idx="4580">
                  <c:v>28.559735</c:v>
                </c:pt>
                <c:pt idx="4581">
                  <c:v>28.68404499999999</c:v>
                </c:pt>
                <c:pt idx="4582">
                  <c:v>26.45640999999999</c:v>
                </c:pt>
                <c:pt idx="4583">
                  <c:v>27.059985</c:v>
                </c:pt>
                <c:pt idx="4584">
                  <c:v>25.29758</c:v>
                </c:pt>
                <c:pt idx="4585">
                  <c:v>24.8987</c:v>
                </c:pt>
                <c:pt idx="4586">
                  <c:v>25.02544999999999</c:v>
                </c:pt>
                <c:pt idx="4587">
                  <c:v>24.89039</c:v>
                </c:pt>
                <c:pt idx="4588">
                  <c:v>25.209105</c:v>
                </c:pt>
                <c:pt idx="4589">
                  <c:v>25.79286500000001</c:v>
                </c:pt>
                <c:pt idx="4590">
                  <c:v>26.975095</c:v>
                </c:pt>
                <c:pt idx="4591">
                  <c:v>28.15102</c:v>
                </c:pt>
                <c:pt idx="4592">
                  <c:v>29.61171</c:v>
                </c:pt>
                <c:pt idx="4593">
                  <c:v>29.540695</c:v>
                </c:pt>
                <c:pt idx="4594">
                  <c:v>30.72216</c:v>
                </c:pt>
                <c:pt idx="4595">
                  <c:v>31.93654</c:v>
                </c:pt>
                <c:pt idx="4596">
                  <c:v>31.47099499999999</c:v>
                </c:pt>
                <c:pt idx="4597">
                  <c:v>31.47129</c:v>
                </c:pt>
                <c:pt idx="4598">
                  <c:v>31.613855</c:v>
                </c:pt>
                <c:pt idx="4599">
                  <c:v>31.355345</c:v>
                </c:pt>
                <c:pt idx="4600">
                  <c:v>30.45074499999999</c:v>
                </c:pt>
                <c:pt idx="4601">
                  <c:v>29.76452</c:v>
                </c:pt>
                <c:pt idx="4602">
                  <c:v>28.86388000000001</c:v>
                </c:pt>
                <c:pt idx="4603">
                  <c:v>28.33584500000001</c:v>
                </c:pt>
                <c:pt idx="4604">
                  <c:v>27.011945</c:v>
                </c:pt>
                <c:pt idx="4605">
                  <c:v>24.88992499999999</c:v>
                </c:pt>
                <c:pt idx="4606">
                  <c:v>24.312715</c:v>
                </c:pt>
                <c:pt idx="4607">
                  <c:v>24.45106000000001</c:v>
                </c:pt>
                <c:pt idx="4608">
                  <c:v>24.668105</c:v>
                </c:pt>
                <c:pt idx="4609">
                  <c:v>23.787</c:v>
                </c:pt>
                <c:pt idx="4610">
                  <c:v>24.0118</c:v>
                </c:pt>
                <c:pt idx="4611">
                  <c:v>24.8541</c:v>
                </c:pt>
                <c:pt idx="4612">
                  <c:v>25.746575</c:v>
                </c:pt>
                <c:pt idx="4613">
                  <c:v>25.75902</c:v>
                </c:pt>
                <c:pt idx="4614">
                  <c:v>26.9548</c:v>
                </c:pt>
                <c:pt idx="4615">
                  <c:v>27.73186</c:v>
                </c:pt>
                <c:pt idx="4616">
                  <c:v>29.145315</c:v>
                </c:pt>
                <c:pt idx="4617">
                  <c:v>29.730285</c:v>
                </c:pt>
                <c:pt idx="4618">
                  <c:v>29.918935</c:v>
                </c:pt>
                <c:pt idx="4619">
                  <c:v>30.511</c:v>
                </c:pt>
                <c:pt idx="4620">
                  <c:v>30.930505</c:v>
                </c:pt>
                <c:pt idx="4621">
                  <c:v>31.88938499999999</c:v>
                </c:pt>
                <c:pt idx="4622">
                  <c:v>32.30837</c:v>
                </c:pt>
                <c:pt idx="4623">
                  <c:v>31.90383</c:v>
                </c:pt>
                <c:pt idx="4624">
                  <c:v>31.68749</c:v>
                </c:pt>
                <c:pt idx="4625">
                  <c:v>28.96336999999999</c:v>
                </c:pt>
                <c:pt idx="4626">
                  <c:v>27.55255500000001</c:v>
                </c:pt>
                <c:pt idx="4627">
                  <c:v>27.55483000000001</c:v>
                </c:pt>
                <c:pt idx="4628">
                  <c:v>26.759555</c:v>
                </c:pt>
                <c:pt idx="4629">
                  <c:v>25.85811500000001</c:v>
                </c:pt>
                <c:pt idx="4630">
                  <c:v>26.43908</c:v>
                </c:pt>
                <c:pt idx="4631">
                  <c:v>24.82013</c:v>
                </c:pt>
                <c:pt idx="4632">
                  <c:v>26.66479</c:v>
                </c:pt>
                <c:pt idx="4633">
                  <c:v>25.898335</c:v>
                </c:pt>
                <c:pt idx="4634">
                  <c:v>22.990365</c:v>
                </c:pt>
                <c:pt idx="4635">
                  <c:v>22.08628</c:v>
                </c:pt>
                <c:pt idx="4636">
                  <c:v>22.56913</c:v>
                </c:pt>
                <c:pt idx="4637">
                  <c:v>23.691455</c:v>
                </c:pt>
                <c:pt idx="4638">
                  <c:v>24.16987</c:v>
                </c:pt>
                <c:pt idx="4639">
                  <c:v>24.23109000000001</c:v>
                </c:pt>
                <c:pt idx="4640">
                  <c:v>25.620745</c:v>
                </c:pt>
                <c:pt idx="4641">
                  <c:v>26.69183000000001</c:v>
                </c:pt>
                <c:pt idx="4642">
                  <c:v>28.19558499999999</c:v>
                </c:pt>
                <c:pt idx="4643">
                  <c:v>28.317145</c:v>
                </c:pt>
                <c:pt idx="4644">
                  <c:v>28.133055</c:v>
                </c:pt>
                <c:pt idx="4645">
                  <c:v>27.86809</c:v>
                </c:pt>
                <c:pt idx="4646">
                  <c:v>27.58147499999999</c:v>
                </c:pt>
                <c:pt idx="4647">
                  <c:v>27.65962499999999</c:v>
                </c:pt>
                <c:pt idx="4648">
                  <c:v>27.613855</c:v>
                </c:pt>
                <c:pt idx="4649">
                  <c:v>27.598335</c:v>
                </c:pt>
                <c:pt idx="4650">
                  <c:v>27.67042499999999</c:v>
                </c:pt>
                <c:pt idx="4651">
                  <c:v>27.57345</c:v>
                </c:pt>
                <c:pt idx="4652">
                  <c:v>26.53818500000001</c:v>
                </c:pt>
                <c:pt idx="4653">
                  <c:v>25.21141999999999</c:v>
                </c:pt>
                <c:pt idx="4654">
                  <c:v>24.244705</c:v>
                </c:pt>
                <c:pt idx="4655">
                  <c:v>23.728285</c:v>
                </c:pt>
                <c:pt idx="4656">
                  <c:v>23.82257</c:v>
                </c:pt>
                <c:pt idx="4657">
                  <c:v>24.75658499999999</c:v>
                </c:pt>
                <c:pt idx="4658">
                  <c:v>25.023415</c:v>
                </c:pt>
                <c:pt idx="4659">
                  <c:v>23.248815</c:v>
                </c:pt>
                <c:pt idx="4660">
                  <c:v>23.53387</c:v>
                </c:pt>
                <c:pt idx="4661">
                  <c:v>23.305845</c:v>
                </c:pt>
                <c:pt idx="4662">
                  <c:v>23.87869</c:v>
                </c:pt>
                <c:pt idx="4663">
                  <c:v>24.67365999999999</c:v>
                </c:pt>
                <c:pt idx="4664">
                  <c:v>26.521815</c:v>
                </c:pt>
                <c:pt idx="4665">
                  <c:v>27.293805</c:v>
                </c:pt>
                <c:pt idx="4666">
                  <c:v>27.646785</c:v>
                </c:pt>
                <c:pt idx="4667">
                  <c:v>27.34813</c:v>
                </c:pt>
                <c:pt idx="4668">
                  <c:v>27.92199</c:v>
                </c:pt>
                <c:pt idx="4669">
                  <c:v>28.105155</c:v>
                </c:pt>
                <c:pt idx="4670">
                  <c:v>27.78349</c:v>
                </c:pt>
                <c:pt idx="4671">
                  <c:v>30.0476</c:v>
                </c:pt>
                <c:pt idx="4672">
                  <c:v>29.629185</c:v>
                </c:pt>
                <c:pt idx="4673">
                  <c:v>28.192215</c:v>
                </c:pt>
                <c:pt idx="4674">
                  <c:v>27.81311000000001</c:v>
                </c:pt>
                <c:pt idx="4675">
                  <c:v>27.69867</c:v>
                </c:pt>
                <c:pt idx="4676">
                  <c:v>26.90845999999999</c:v>
                </c:pt>
                <c:pt idx="4677">
                  <c:v>27.71884500000001</c:v>
                </c:pt>
                <c:pt idx="4678">
                  <c:v>27.84031999999999</c:v>
                </c:pt>
                <c:pt idx="4679">
                  <c:v>27.13643500000001</c:v>
                </c:pt>
                <c:pt idx="4680">
                  <c:v>26.451615</c:v>
                </c:pt>
                <c:pt idx="4681">
                  <c:v>25.84311</c:v>
                </c:pt>
                <c:pt idx="4682">
                  <c:v>25.318065</c:v>
                </c:pt>
                <c:pt idx="4683">
                  <c:v>26.16025</c:v>
                </c:pt>
                <c:pt idx="4684">
                  <c:v>26.682355</c:v>
                </c:pt>
                <c:pt idx="4685">
                  <c:v>27.038435</c:v>
                </c:pt>
                <c:pt idx="4686">
                  <c:v>29.038815</c:v>
                </c:pt>
                <c:pt idx="4687">
                  <c:v>29.33154499999999</c:v>
                </c:pt>
                <c:pt idx="4688">
                  <c:v>29.83782</c:v>
                </c:pt>
                <c:pt idx="4689">
                  <c:v>30.12509</c:v>
                </c:pt>
                <c:pt idx="4690">
                  <c:v>30.35583</c:v>
                </c:pt>
                <c:pt idx="4691">
                  <c:v>30.765455</c:v>
                </c:pt>
                <c:pt idx="4692">
                  <c:v>31.52895500000001</c:v>
                </c:pt>
                <c:pt idx="4693">
                  <c:v>32.365685</c:v>
                </c:pt>
                <c:pt idx="4694">
                  <c:v>31.19854</c:v>
                </c:pt>
                <c:pt idx="4695">
                  <c:v>30.951775</c:v>
                </c:pt>
                <c:pt idx="4696">
                  <c:v>30.461775</c:v>
                </c:pt>
                <c:pt idx="4697">
                  <c:v>30.27593</c:v>
                </c:pt>
                <c:pt idx="4698">
                  <c:v>29.93638499999999</c:v>
                </c:pt>
                <c:pt idx="4699">
                  <c:v>29.96600999999999</c:v>
                </c:pt>
                <c:pt idx="4700">
                  <c:v>29.99038</c:v>
                </c:pt>
                <c:pt idx="4701">
                  <c:v>28.97992</c:v>
                </c:pt>
                <c:pt idx="4702">
                  <c:v>28.584855</c:v>
                </c:pt>
                <c:pt idx="4703">
                  <c:v>27.97534999999999</c:v>
                </c:pt>
                <c:pt idx="4704">
                  <c:v>27.65363</c:v>
                </c:pt>
                <c:pt idx="4705">
                  <c:v>27.00222</c:v>
                </c:pt>
                <c:pt idx="4706">
                  <c:v>27.16922</c:v>
                </c:pt>
                <c:pt idx="4707">
                  <c:v>28.2129</c:v>
                </c:pt>
                <c:pt idx="4708">
                  <c:v>28.01600999999999</c:v>
                </c:pt>
                <c:pt idx="4709">
                  <c:v>28.5105</c:v>
                </c:pt>
                <c:pt idx="4710">
                  <c:v>29.508705</c:v>
                </c:pt>
                <c:pt idx="4711">
                  <c:v>31.96261</c:v>
                </c:pt>
                <c:pt idx="4712">
                  <c:v>29.326835</c:v>
                </c:pt>
                <c:pt idx="4713">
                  <c:v>29.96225999999999</c:v>
                </c:pt>
                <c:pt idx="4714">
                  <c:v>30.296215</c:v>
                </c:pt>
                <c:pt idx="4715">
                  <c:v>30.33800500000001</c:v>
                </c:pt>
                <c:pt idx="4716">
                  <c:v>30.63213</c:v>
                </c:pt>
                <c:pt idx="4717">
                  <c:v>29.228305</c:v>
                </c:pt>
                <c:pt idx="4718">
                  <c:v>29.71679499999999</c:v>
                </c:pt>
                <c:pt idx="4719">
                  <c:v>30.03623</c:v>
                </c:pt>
                <c:pt idx="4720">
                  <c:v>30.20092</c:v>
                </c:pt>
                <c:pt idx="4721">
                  <c:v>30.572055</c:v>
                </c:pt>
                <c:pt idx="4722">
                  <c:v>29.23151</c:v>
                </c:pt>
                <c:pt idx="4723">
                  <c:v>28.92588499999999</c:v>
                </c:pt>
                <c:pt idx="4724">
                  <c:v>29.96547</c:v>
                </c:pt>
                <c:pt idx="4725">
                  <c:v>29.85120000000001</c:v>
                </c:pt>
                <c:pt idx="4726">
                  <c:v>28.440475</c:v>
                </c:pt>
                <c:pt idx="4727">
                  <c:v>28.77172999999999</c:v>
                </c:pt>
                <c:pt idx="4728">
                  <c:v>28.539895</c:v>
                </c:pt>
                <c:pt idx="4729">
                  <c:v>27.09145999999999</c:v>
                </c:pt>
                <c:pt idx="4730">
                  <c:v>27.45790999999999</c:v>
                </c:pt>
                <c:pt idx="4731">
                  <c:v>26.54494499999999</c:v>
                </c:pt>
                <c:pt idx="4732">
                  <c:v>27.366645</c:v>
                </c:pt>
                <c:pt idx="4733">
                  <c:v>28.089965</c:v>
                </c:pt>
                <c:pt idx="4734">
                  <c:v>28.647105</c:v>
                </c:pt>
                <c:pt idx="4735">
                  <c:v>30.31503499999999</c:v>
                </c:pt>
                <c:pt idx="4736">
                  <c:v>31.352815</c:v>
                </c:pt>
                <c:pt idx="4737">
                  <c:v>32.529935</c:v>
                </c:pt>
                <c:pt idx="4738">
                  <c:v>33.13958</c:v>
                </c:pt>
                <c:pt idx="4739">
                  <c:v>32.88413</c:v>
                </c:pt>
                <c:pt idx="4740">
                  <c:v>32.77655</c:v>
                </c:pt>
                <c:pt idx="4741">
                  <c:v>32.025355</c:v>
                </c:pt>
                <c:pt idx="4742">
                  <c:v>32.693895</c:v>
                </c:pt>
                <c:pt idx="4743">
                  <c:v>32.70106000000001</c:v>
                </c:pt>
                <c:pt idx="4744">
                  <c:v>32.11152000000001</c:v>
                </c:pt>
                <c:pt idx="4745">
                  <c:v>31.50739</c:v>
                </c:pt>
                <c:pt idx="4746">
                  <c:v>29.898535</c:v>
                </c:pt>
                <c:pt idx="4747">
                  <c:v>29.411655</c:v>
                </c:pt>
                <c:pt idx="4748">
                  <c:v>28.62777999999999</c:v>
                </c:pt>
                <c:pt idx="4749">
                  <c:v>28.792505</c:v>
                </c:pt>
                <c:pt idx="4750">
                  <c:v>29.417095</c:v>
                </c:pt>
                <c:pt idx="4751">
                  <c:v>28.144655</c:v>
                </c:pt>
                <c:pt idx="4752">
                  <c:v>27.856535</c:v>
                </c:pt>
                <c:pt idx="4753">
                  <c:v>27.07556499999999</c:v>
                </c:pt>
                <c:pt idx="4754">
                  <c:v>27.302605</c:v>
                </c:pt>
                <c:pt idx="4755">
                  <c:v>26.39581</c:v>
                </c:pt>
                <c:pt idx="4756">
                  <c:v>27.519665</c:v>
                </c:pt>
                <c:pt idx="4757">
                  <c:v>28.449055</c:v>
                </c:pt>
                <c:pt idx="4758">
                  <c:v>28.92589</c:v>
                </c:pt>
                <c:pt idx="4759">
                  <c:v>29.926205</c:v>
                </c:pt>
                <c:pt idx="4760">
                  <c:v>30.63943500000001</c:v>
                </c:pt>
                <c:pt idx="4761">
                  <c:v>30.54565</c:v>
                </c:pt>
                <c:pt idx="4762">
                  <c:v>31.82300500000001</c:v>
                </c:pt>
                <c:pt idx="4763">
                  <c:v>31.97934</c:v>
                </c:pt>
                <c:pt idx="4764">
                  <c:v>31.48209999999999</c:v>
                </c:pt>
                <c:pt idx="4765">
                  <c:v>32.707475</c:v>
                </c:pt>
                <c:pt idx="4766">
                  <c:v>32.415725</c:v>
                </c:pt>
                <c:pt idx="4767">
                  <c:v>32.446635</c:v>
                </c:pt>
                <c:pt idx="4768">
                  <c:v>31.50263</c:v>
                </c:pt>
                <c:pt idx="4769">
                  <c:v>31.40371</c:v>
                </c:pt>
                <c:pt idx="4770">
                  <c:v>30.202015</c:v>
                </c:pt>
                <c:pt idx="4771">
                  <c:v>29.71802</c:v>
                </c:pt>
                <c:pt idx="4772">
                  <c:v>29.70497</c:v>
                </c:pt>
                <c:pt idx="4773">
                  <c:v>28.4407</c:v>
                </c:pt>
                <c:pt idx="4774">
                  <c:v>27.910635</c:v>
                </c:pt>
                <c:pt idx="4775">
                  <c:v>28.23620500000001</c:v>
                </c:pt>
                <c:pt idx="4776">
                  <c:v>28.080525</c:v>
                </c:pt>
                <c:pt idx="4777">
                  <c:v>28.95833499999999</c:v>
                </c:pt>
                <c:pt idx="4778">
                  <c:v>28.360045</c:v>
                </c:pt>
                <c:pt idx="4779">
                  <c:v>27.51715</c:v>
                </c:pt>
                <c:pt idx="4780">
                  <c:v>28.69516</c:v>
                </c:pt>
                <c:pt idx="4781">
                  <c:v>28.15561</c:v>
                </c:pt>
                <c:pt idx="4782">
                  <c:v>28.71998</c:v>
                </c:pt>
                <c:pt idx="4783">
                  <c:v>30.05152500000001</c:v>
                </c:pt>
                <c:pt idx="4784">
                  <c:v>31.33703</c:v>
                </c:pt>
                <c:pt idx="4785">
                  <c:v>32.51451</c:v>
                </c:pt>
                <c:pt idx="4786">
                  <c:v>31.616925</c:v>
                </c:pt>
                <c:pt idx="4787">
                  <c:v>32.0818</c:v>
                </c:pt>
                <c:pt idx="4788">
                  <c:v>32.690605</c:v>
                </c:pt>
                <c:pt idx="4789">
                  <c:v>32.284895</c:v>
                </c:pt>
                <c:pt idx="4790">
                  <c:v>31.62941</c:v>
                </c:pt>
                <c:pt idx="4791">
                  <c:v>31.706235</c:v>
                </c:pt>
                <c:pt idx="4792">
                  <c:v>32.51812000000001</c:v>
                </c:pt>
                <c:pt idx="4793">
                  <c:v>31.657895</c:v>
                </c:pt>
                <c:pt idx="4794">
                  <c:v>29.74672499999999</c:v>
                </c:pt>
                <c:pt idx="4795">
                  <c:v>29.53457</c:v>
                </c:pt>
                <c:pt idx="4796">
                  <c:v>29.164965</c:v>
                </c:pt>
                <c:pt idx="4797">
                  <c:v>29.06968</c:v>
                </c:pt>
                <c:pt idx="4798">
                  <c:v>28.572215</c:v>
                </c:pt>
                <c:pt idx="4799">
                  <c:v>27.975595</c:v>
                </c:pt>
                <c:pt idx="4800">
                  <c:v>26.98761</c:v>
                </c:pt>
                <c:pt idx="4801">
                  <c:v>27.23016999999999</c:v>
                </c:pt>
                <c:pt idx="4802">
                  <c:v>26.769145</c:v>
                </c:pt>
                <c:pt idx="4803">
                  <c:v>26.465225</c:v>
                </c:pt>
                <c:pt idx="4804">
                  <c:v>27.183755</c:v>
                </c:pt>
                <c:pt idx="4805">
                  <c:v>28.055875</c:v>
                </c:pt>
                <c:pt idx="4806">
                  <c:v>28.47365</c:v>
                </c:pt>
                <c:pt idx="4807">
                  <c:v>29.44843999999999</c:v>
                </c:pt>
                <c:pt idx="4808">
                  <c:v>30.046535</c:v>
                </c:pt>
                <c:pt idx="4809">
                  <c:v>30.16847499999999</c:v>
                </c:pt>
                <c:pt idx="4810">
                  <c:v>31.04906</c:v>
                </c:pt>
                <c:pt idx="4811">
                  <c:v>30.56466500000001</c:v>
                </c:pt>
                <c:pt idx="4812">
                  <c:v>30.985365</c:v>
                </c:pt>
                <c:pt idx="4813">
                  <c:v>29.775075</c:v>
                </c:pt>
                <c:pt idx="4814">
                  <c:v>29.97984</c:v>
                </c:pt>
                <c:pt idx="4815">
                  <c:v>30.382745</c:v>
                </c:pt>
                <c:pt idx="4816">
                  <c:v>30.44723</c:v>
                </c:pt>
                <c:pt idx="4817">
                  <c:v>28.912645</c:v>
                </c:pt>
                <c:pt idx="4818">
                  <c:v>27.982005</c:v>
                </c:pt>
                <c:pt idx="4819">
                  <c:v>27.896925</c:v>
                </c:pt>
                <c:pt idx="4820">
                  <c:v>27.30129000000001</c:v>
                </c:pt>
                <c:pt idx="4821">
                  <c:v>26.86964</c:v>
                </c:pt>
                <c:pt idx="4822">
                  <c:v>26.20745500000001</c:v>
                </c:pt>
                <c:pt idx="4823">
                  <c:v>25.18142</c:v>
                </c:pt>
                <c:pt idx="4824">
                  <c:v>24.86508999999999</c:v>
                </c:pt>
                <c:pt idx="4825">
                  <c:v>24.839845</c:v>
                </c:pt>
                <c:pt idx="4826">
                  <c:v>24.03154</c:v>
                </c:pt>
                <c:pt idx="4827">
                  <c:v>24.81866</c:v>
                </c:pt>
                <c:pt idx="4828">
                  <c:v>24.75818</c:v>
                </c:pt>
                <c:pt idx="4829">
                  <c:v>24.56968999999999</c:v>
                </c:pt>
                <c:pt idx="4830">
                  <c:v>24.94906499999999</c:v>
                </c:pt>
                <c:pt idx="4831">
                  <c:v>24.929315</c:v>
                </c:pt>
                <c:pt idx="4832">
                  <c:v>24.46645999999999</c:v>
                </c:pt>
                <c:pt idx="4833">
                  <c:v>26.339835</c:v>
                </c:pt>
                <c:pt idx="4834">
                  <c:v>27.51158000000001</c:v>
                </c:pt>
                <c:pt idx="4835">
                  <c:v>27.53284500000001</c:v>
                </c:pt>
                <c:pt idx="4836">
                  <c:v>27.01347000000001</c:v>
                </c:pt>
                <c:pt idx="4837">
                  <c:v>28.01849</c:v>
                </c:pt>
                <c:pt idx="4838">
                  <c:v>27.44247499999999</c:v>
                </c:pt>
                <c:pt idx="4839">
                  <c:v>26.51362</c:v>
                </c:pt>
                <c:pt idx="4840">
                  <c:v>27.43486</c:v>
                </c:pt>
                <c:pt idx="4841">
                  <c:v>26.45393</c:v>
                </c:pt>
                <c:pt idx="4842">
                  <c:v>25.81683000000001</c:v>
                </c:pt>
                <c:pt idx="4843">
                  <c:v>25.069275</c:v>
                </c:pt>
                <c:pt idx="4844">
                  <c:v>25.889775</c:v>
                </c:pt>
                <c:pt idx="4845">
                  <c:v>25.628255</c:v>
                </c:pt>
                <c:pt idx="4846">
                  <c:v>25.473005</c:v>
                </c:pt>
                <c:pt idx="4847">
                  <c:v>25.441495</c:v>
                </c:pt>
                <c:pt idx="4848">
                  <c:v>25.670035</c:v>
                </c:pt>
                <c:pt idx="4849">
                  <c:v>24.63999</c:v>
                </c:pt>
                <c:pt idx="4850">
                  <c:v>24.60895500000001</c:v>
                </c:pt>
                <c:pt idx="4851">
                  <c:v>24.57319</c:v>
                </c:pt>
                <c:pt idx="4852">
                  <c:v>25.3407</c:v>
                </c:pt>
                <c:pt idx="4853">
                  <c:v>26.04184500000001</c:v>
                </c:pt>
                <c:pt idx="4854">
                  <c:v>27.058445</c:v>
                </c:pt>
                <c:pt idx="4855">
                  <c:v>27.890745</c:v>
                </c:pt>
                <c:pt idx="4856">
                  <c:v>27.020985</c:v>
                </c:pt>
                <c:pt idx="4857">
                  <c:v>26.33832</c:v>
                </c:pt>
                <c:pt idx="4858">
                  <c:v>27.56391</c:v>
                </c:pt>
                <c:pt idx="4859">
                  <c:v>28.97671</c:v>
                </c:pt>
                <c:pt idx="4860">
                  <c:v>27.83577500000001</c:v>
                </c:pt>
                <c:pt idx="4861">
                  <c:v>28.87074</c:v>
                </c:pt>
                <c:pt idx="4862">
                  <c:v>29.62663499999999</c:v>
                </c:pt>
                <c:pt idx="4863">
                  <c:v>28.58954</c:v>
                </c:pt>
                <c:pt idx="4864">
                  <c:v>28.049875</c:v>
                </c:pt>
                <c:pt idx="4865">
                  <c:v>28.438425</c:v>
                </c:pt>
                <c:pt idx="4866">
                  <c:v>27.870725</c:v>
                </c:pt>
                <c:pt idx="4867">
                  <c:v>27.52193999999999</c:v>
                </c:pt>
                <c:pt idx="4868">
                  <c:v>26.87888000000001</c:v>
                </c:pt>
                <c:pt idx="4869">
                  <c:v>26.71368500000001</c:v>
                </c:pt>
                <c:pt idx="4870">
                  <c:v>26.15426</c:v>
                </c:pt>
                <c:pt idx="4871">
                  <c:v>25.44132</c:v>
                </c:pt>
                <c:pt idx="4872">
                  <c:v>25.354835</c:v>
                </c:pt>
                <c:pt idx="4873">
                  <c:v>24.636285</c:v>
                </c:pt>
                <c:pt idx="4874">
                  <c:v>24.604215</c:v>
                </c:pt>
                <c:pt idx="4875">
                  <c:v>24.89259999999999</c:v>
                </c:pt>
                <c:pt idx="4876">
                  <c:v>25.45140499999999</c:v>
                </c:pt>
                <c:pt idx="4877">
                  <c:v>25.47241</c:v>
                </c:pt>
                <c:pt idx="4878">
                  <c:v>25.87556</c:v>
                </c:pt>
                <c:pt idx="4879">
                  <c:v>26.96696500000001</c:v>
                </c:pt>
                <c:pt idx="4880">
                  <c:v>27.22431</c:v>
                </c:pt>
                <c:pt idx="4881">
                  <c:v>29.04143999999999</c:v>
                </c:pt>
                <c:pt idx="4882">
                  <c:v>29.75822</c:v>
                </c:pt>
                <c:pt idx="4883">
                  <c:v>31.206875</c:v>
                </c:pt>
                <c:pt idx="4884">
                  <c:v>31.81593999999999</c:v>
                </c:pt>
                <c:pt idx="4885">
                  <c:v>31.70316</c:v>
                </c:pt>
                <c:pt idx="4886">
                  <c:v>31.1253</c:v>
                </c:pt>
                <c:pt idx="4887">
                  <c:v>30.244775</c:v>
                </c:pt>
                <c:pt idx="4888">
                  <c:v>28.894125</c:v>
                </c:pt>
                <c:pt idx="4889">
                  <c:v>28.677145</c:v>
                </c:pt>
                <c:pt idx="4890">
                  <c:v>28.14723</c:v>
                </c:pt>
                <c:pt idx="4891">
                  <c:v>27.413325</c:v>
                </c:pt>
                <c:pt idx="4892">
                  <c:v>26.63784</c:v>
                </c:pt>
                <c:pt idx="4893">
                  <c:v>27.413545</c:v>
                </c:pt>
                <c:pt idx="4894">
                  <c:v>27.83593</c:v>
                </c:pt>
                <c:pt idx="4895">
                  <c:v>26.232</c:v>
                </c:pt>
                <c:pt idx="4896">
                  <c:v>26.139995</c:v>
                </c:pt>
                <c:pt idx="4897">
                  <c:v>25.563805</c:v>
                </c:pt>
                <c:pt idx="4898">
                  <c:v>24.13950999999999</c:v>
                </c:pt>
                <c:pt idx="4899">
                  <c:v>24.22548</c:v>
                </c:pt>
                <c:pt idx="4900">
                  <c:v>25.49416999999999</c:v>
                </c:pt>
                <c:pt idx="4901">
                  <c:v>25.973975</c:v>
                </c:pt>
                <c:pt idx="4902">
                  <c:v>26.120065</c:v>
                </c:pt>
                <c:pt idx="4903">
                  <c:v>27.18874999999999</c:v>
                </c:pt>
                <c:pt idx="4904">
                  <c:v>28.60372499999999</c:v>
                </c:pt>
                <c:pt idx="4905">
                  <c:v>29.55738000000001</c:v>
                </c:pt>
                <c:pt idx="4906">
                  <c:v>30.15464500000001</c:v>
                </c:pt>
                <c:pt idx="4907">
                  <c:v>31.75057</c:v>
                </c:pt>
                <c:pt idx="4908">
                  <c:v>30.86244999999999</c:v>
                </c:pt>
                <c:pt idx="4909">
                  <c:v>30.592375</c:v>
                </c:pt>
                <c:pt idx="4910">
                  <c:v>30.706845</c:v>
                </c:pt>
                <c:pt idx="4911">
                  <c:v>30.73526499999999</c:v>
                </c:pt>
                <c:pt idx="4912">
                  <c:v>30.75459</c:v>
                </c:pt>
                <c:pt idx="4913">
                  <c:v>29.27897</c:v>
                </c:pt>
                <c:pt idx="4914">
                  <c:v>28.20837</c:v>
                </c:pt>
                <c:pt idx="4915">
                  <c:v>27.98181</c:v>
                </c:pt>
                <c:pt idx="4916">
                  <c:v>28.256975</c:v>
                </c:pt>
                <c:pt idx="4917">
                  <c:v>28.85402000000001</c:v>
                </c:pt>
                <c:pt idx="4918">
                  <c:v>28.156675</c:v>
                </c:pt>
                <c:pt idx="4919">
                  <c:v>26.993025</c:v>
                </c:pt>
                <c:pt idx="4920">
                  <c:v>26.99436500000001</c:v>
                </c:pt>
                <c:pt idx="4921">
                  <c:v>25.7922</c:v>
                </c:pt>
                <c:pt idx="4922">
                  <c:v>25.47224499999999</c:v>
                </c:pt>
                <c:pt idx="4923">
                  <c:v>25.26207</c:v>
                </c:pt>
                <c:pt idx="4924">
                  <c:v>26.06706</c:v>
                </c:pt>
                <c:pt idx="4925">
                  <c:v>26.58836999999999</c:v>
                </c:pt>
                <c:pt idx="4926">
                  <c:v>26.409795</c:v>
                </c:pt>
                <c:pt idx="4927">
                  <c:v>28.826285</c:v>
                </c:pt>
                <c:pt idx="4928">
                  <c:v>30.227855</c:v>
                </c:pt>
                <c:pt idx="4929">
                  <c:v>30.13526</c:v>
                </c:pt>
                <c:pt idx="4930">
                  <c:v>30.790955</c:v>
                </c:pt>
                <c:pt idx="4931">
                  <c:v>31.81925</c:v>
                </c:pt>
                <c:pt idx="4932">
                  <c:v>32.06159</c:v>
                </c:pt>
                <c:pt idx="4933">
                  <c:v>31.80502</c:v>
                </c:pt>
                <c:pt idx="4934">
                  <c:v>32.19532</c:v>
                </c:pt>
                <c:pt idx="4935">
                  <c:v>32.05301</c:v>
                </c:pt>
                <c:pt idx="4936">
                  <c:v>28.91684500000001</c:v>
                </c:pt>
                <c:pt idx="4937">
                  <c:v>28.9264</c:v>
                </c:pt>
                <c:pt idx="4938">
                  <c:v>29.28828</c:v>
                </c:pt>
                <c:pt idx="4939">
                  <c:v>29.817535</c:v>
                </c:pt>
                <c:pt idx="4940">
                  <c:v>29.14036999999999</c:v>
                </c:pt>
                <c:pt idx="4941">
                  <c:v>29.068535</c:v>
                </c:pt>
                <c:pt idx="4942">
                  <c:v>28.804305</c:v>
                </c:pt>
                <c:pt idx="4943">
                  <c:v>27.99418500000001</c:v>
                </c:pt>
                <c:pt idx="4944">
                  <c:v>28.238465</c:v>
                </c:pt>
                <c:pt idx="4945">
                  <c:v>25.52791</c:v>
                </c:pt>
                <c:pt idx="4946">
                  <c:v>26.791125</c:v>
                </c:pt>
                <c:pt idx="4947">
                  <c:v>24.39182</c:v>
                </c:pt>
                <c:pt idx="4948">
                  <c:v>25.98434999999999</c:v>
                </c:pt>
                <c:pt idx="4949">
                  <c:v>25.13170000000001</c:v>
                </c:pt>
                <c:pt idx="4950">
                  <c:v>25.22722499999999</c:v>
                </c:pt>
                <c:pt idx="4951">
                  <c:v>27.620905</c:v>
                </c:pt>
                <c:pt idx="4952">
                  <c:v>28.960055</c:v>
                </c:pt>
                <c:pt idx="4953">
                  <c:v>29.366735</c:v>
                </c:pt>
                <c:pt idx="4954">
                  <c:v>29.80974</c:v>
                </c:pt>
                <c:pt idx="4955">
                  <c:v>29.87972999999999</c:v>
                </c:pt>
                <c:pt idx="4956">
                  <c:v>30.65152999999999</c:v>
                </c:pt>
                <c:pt idx="4957">
                  <c:v>31.44879</c:v>
                </c:pt>
                <c:pt idx="4958">
                  <c:v>30.65887</c:v>
                </c:pt>
                <c:pt idx="4959">
                  <c:v>31.322135</c:v>
                </c:pt>
                <c:pt idx="4960">
                  <c:v>30.83824</c:v>
                </c:pt>
                <c:pt idx="4961">
                  <c:v>29.86498</c:v>
                </c:pt>
                <c:pt idx="4962">
                  <c:v>29.242915</c:v>
                </c:pt>
                <c:pt idx="4963">
                  <c:v>29.07077</c:v>
                </c:pt>
                <c:pt idx="4964">
                  <c:v>28.82784999999999</c:v>
                </c:pt>
                <c:pt idx="4965">
                  <c:v>27.622885</c:v>
                </c:pt>
                <c:pt idx="4966">
                  <c:v>26.920375</c:v>
                </c:pt>
                <c:pt idx="4967">
                  <c:v>26.13545999999999</c:v>
                </c:pt>
                <c:pt idx="4968">
                  <c:v>26.039525</c:v>
                </c:pt>
                <c:pt idx="4969">
                  <c:v>24.91169</c:v>
                </c:pt>
                <c:pt idx="4970">
                  <c:v>23.33675999999999</c:v>
                </c:pt>
                <c:pt idx="4971">
                  <c:v>23.99977</c:v>
                </c:pt>
                <c:pt idx="4972">
                  <c:v>24.88703</c:v>
                </c:pt>
                <c:pt idx="4973">
                  <c:v>25.38852999999999</c:v>
                </c:pt>
                <c:pt idx="4974">
                  <c:v>25.18500999999999</c:v>
                </c:pt>
                <c:pt idx="4975">
                  <c:v>26.144945</c:v>
                </c:pt>
                <c:pt idx="4976">
                  <c:v>27.32151499999999</c:v>
                </c:pt>
                <c:pt idx="4977">
                  <c:v>28.07638499999999</c:v>
                </c:pt>
                <c:pt idx="4978">
                  <c:v>28.559175</c:v>
                </c:pt>
                <c:pt idx="4979">
                  <c:v>28.54044</c:v>
                </c:pt>
                <c:pt idx="4980">
                  <c:v>29.025795</c:v>
                </c:pt>
                <c:pt idx="4981">
                  <c:v>29.01353</c:v>
                </c:pt>
                <c:pt idx="4982">
                  <c:v>29.16699000000001</c:v>
                </c:pt>
                <c:pt idx="4983">
                  <c:v>28.92831999999999</c:v>
                </c:pt>
                <c:pt idx="4984">
                  <c:v>28.840305</c:v>
                </c:pt>
                <c:pt idx="4985">
                  <c:v>27.816235</c:v>
                </c:pt>
                <c:pt idx="4986">
                  <c:v>28.58799</c:v>
                </c:pt>
                <c:pt idx="4987">
                  <c:v>28.51317</c:v>
                </c:pt>
                <c:pt idx="4988">
                  <c:v>27.72691500000001</c:v>
                </c:pt>
                <c:pt idx="4989">
                  <c:v>26.67311999999999</c:v>
                </c:pt>
                <c:pt idx="4990">
                  <c:v>23.727415</c:v>
                </c:pt>
                <c:pt idx="4991">
                  <c:v>23.058615</c:v>
                </c:pt>
                <c:pt idx="4992">
                  <c:v>23.582915</c:v>
                </c:pt>
                <c:pt idx="4993">
                  <c:v>22.830185</c:v>
                </c:pt>
                <c:pt idx="4994">
                  <c:v>23.07909</c:v>
                </c:pt>
                <c:pt idx="4995">
                  <c:v>23.962395</c:v>
                </c:pt>
                <c:pt idx="4996">
                  <c:v>24.047915</c:v>
                </c:pt>
                <c:pt idx="4997">
                  <c:v>25.94856</c:v>
                </c:pt>
                <c:pt idx="4998">
                  <c:v>26.39123500000001</c:v>
                </c:pt>
                <c:pt idx="4999">
                  <c:v>24.87174</c:v>
                </c:pt>
                <c:pt idx="5000">
                  <c:v>24.85316</c:v>
                </c:pt>
                <c:pt idx="5001">
                  <c:v>25.62168</c:v>
                </c:pt>
                <c:pt idx="5002">
                  <c:v>26.212695</c:v>
                </c:pt>
                <c:pt idx="5003">
                  <c:v>25.949665</c:v>
                </c:pt>
                <c:pt idx="5004">
                  <c:v>26.00049</c:v>
                </c:pt>
                <c:pt idx="5005">
                  <c:v>26.12447000000001</c:v>
                </c:pt>
                <c:pt idx="5006">
                  <c:v>26.73369</c:v>
                </c:pt>
                <c:pt idx="5007">
                  <c:v>27.69137</c:v>
                </c:pt>
                <c:pt idx="5008">
                  <c:v>27.10663</c:v>
                </c:pt>
                <c:pt idx="5009">
                  <c:v>26.29945</c:v>
                </c:pt>
                <c:pt idx="5010">
                  <c:v>24.59927500000001</c:v>
                </c:pt>
                <c:pt idx="5011">
                  <c:v>24.123695</c:v>
                </c:pt>
                <c:pt idx="5012">
                  <c:v>24.22443</c:v>
                </c:pt>
                <c:pt idx="5013">
                  <c:v>24.557935</c:v>
                </c:pt>
                <c:pt idx="5014">
                  <c:v>23.97793500000001</c:v>
                </c:pt>
                <c:pt idx="5015">
                  <c:v>23.86448500000001</c:v>
                </c:pt>
                <c:pt idx="5016">
                  <c:v>23.99686500000001</c:v>
                </c:pt>
                <c:pt idx="5017">
                  <c:v>23.08881</c:v>
                </c:pt>
                <c:pt idx="5018">
                  <c:v>23.058755</c:v>
                </c:pt>
                <c:pt idx="5019">
                  <c:v>23.42716500000001</c:v>
                </c:pt>
                <c:pt idx="5020">
                  <c:v>24.73893</c:v>
                </c:pt>
                <c:pt idx="5021">
                  <c:v>25.41016999999999</c:v>
                </c:pt>
                <c:pt idx="5022">
                  <c:v>26.26304</c:v>
                </c:pt>
                <c:pt idx="5023">
                  <c:v>26.803695</c:v>
                </c:pt>
                <c:pt idx="5024">
                  <c:v>26.05975</c:v>
                </c:pt>
                <c:pt idx="5025">
                  <c:v>26.406965</c:v>
                </c:pt>
                <c:pt idx="5026">
                  <c:v>27.355975</c:v>
                </c:pt>
                <c:pt idx="5027">
                  <c:v>27.75316999999999</c:v>
                </c:pt>
                <c:pt idx="5028">
                  <c:v>27.7223</c:v>
                </c:pt>
                <c:pt idx="5029">
                  <c:v>28.94056</c:v>
                </c:pt>
                <c:pt idx="5030">
                  <c:v>28.49185</c:v>
                </c:pt>
                <c:pt idx="5031">
                  <c:v>27.410065</c:v>
                </c:pt>
                <c:pt idx="5032">
                  <c:v>27.73186500000001</c:v>
                </c:pt>
                <c:pt idx="5033">
                  <c:v>26.9833</c:v>
                </c:pt>
                <c:pt idx="5034">
                  <c:v>26.42138</c:v>
                </c:pt>
                <c:pt idx="5035">
                  <c:v>25.642415</c:v>
                </c:pt>
                <c:pt idx="5036">
                  <c:v>26.80156000000001</c:v>
                </c:pt>
                <c:pt idx="5037">
                  <c:v>26.209815</c:v>
                </c:pt>
                <c:pt idx="5038">
                  <c:v>24.90305500000001</c:v>
                </c:pt>
                <c:pt idx="5039">
                  <c:v>24.39642</c:v>
                </c:pt>
                <c:pt idx="5040">
                  <c:v>24.61616</c:v>
                </c:pt>
                <c:pt idx="5041">
                  <c:v>24.305975</c:v>
                </c:pt>
                <c:pt idx="5042">
                  <c:v>23.94617</c:v>
                </c:pt>
                <c:pt idx="5043">
                  <c:v>24.92212</c:v>
                </c:pt>
                <c:pt idx="5044">
                  <c:v>24.724985</c:v>
                </c:pt>
                <c:pt idx="5045">
                  <c:v>24.52900500000001</c:v>
                </c:pt>
                <c:pt idx="5046">
                  <c:v>25.04305</c:v>
                </c:pt>
                <c:pt idx="5047">
                  <c:v>25.13482</c:v>
                </c:pt>
                <c:pt idx="5048">
                  <c:v>26.482065</c:v>
                </c:pt>
                <c:pt idx="5049">
                  <c:v>26.89424</c:v>
                </c:pt>
                <c:pt idx="5050">
                  <c:v>27.74973</c:v>
                </c:pt>
                <c:pt idx="5051">
                  <c:v>28.778845</c:v>
                </c:pt>
                <c:pt idx="5052">
                  <c:v>28.167405</c:v>
                </c:pt>
                <c:pt idx="5053">
                  <c:v>27.91377</c:v>
                </c:pt>
                <c:pt idx="5054">
                  <c:v>28.00899</c:v>
                </c:pt>
                <c:pt idx="5055">
                  <c:v>28.18625999999999</c:v>
                </c:pt>
                <c:pt idx="5056">
                  <c:v>28.12333</c:v>
                </c:pt>
                <c:pt idx="5057">
                  <c:v>28.2839</c:v>
                </c:pt>
                <c:pt idx="5058">
                  <c:v>28.604515</c:v>
                </c:pt>
                <c:pt idx="5059">
                  <c:v>26.891355</c:v>
                </c:pt>
                <c:pt idx="5060">
                  <c:v>27.197485</c:v>
                </c:pt>
                <c:pt idx="5061">
                  <c:v>26.439235</c:v>
                </c:pt>
                <c:pt idx="5062">
                  <c:v>26.40449</c:v>
                </c:pt>
                <c:pt idx="5063">
                  <c:v>25.34424</c:v>
                </c:pt>
                <c:pt idx="5064">
                  <c:v>24.98063499999999</c:v>
                </c:pt>
                <c:pt idx="5065">
                  <c:v>25.27290499999999</c:v>
                </c:pt>
                <c:pt idx="5066">
                  <c:v>23.94654999999999</c:v>
                </c:pt>
                <c:pt idx="5067">
                  <c:v>24.69765000000001</c:v>
                </c:pt>
                <c:pt idx="5068">
                  <c:v>24.156755</c:v>
                </c:pt>
                <c:pt idx="5069">
                  <c:v>25.145865</c:v>
                </c:pt>
                <c:pt idx="5070">
                  <c:v>24.66479499999999</c:v>
                </c:pt>
                <c:pt idx="5071">
                  <c:v>26.00661999999999</c:v>
                </c:pt>
                <c:pt idx="5072">
                  <c:v>28.006305</c:v>
                </c:pt>
                <c:pt idx="5073">
                  <c:v>28.741015</c:v>
                </c:pt>
                <c:pt idx="5074">
                  <c:v>29.166415</c:v>
                </c:pt>
                <c:pt idx="5075">
                  <c:v>29.68565999999999</c:v>
                </c:pt>
                <c:pt idx="5076">
                  <c:v>30.791985</c:v>
                </c:pt>
                <c:pt idx="5077">
                  <c:v>29.38025500000001</c:v>
                </c:pt>
                <c:pt idx="5078">
                  <c:v>30.241585</c:v>
                </c:pt>
                <c:pt idx="5079">
                  <c:v>29.936485</c:v>
                </c:pt>
                <c:pt idx="5080">
                  <c:v>29.792825</c:v>
                </c:pt>
                <c:pt idx="5081">
                  <c:v>28.477445</c:v>
                </c:pt>
                <c:pt idx="5082">
                  <c:v>27.45313</c:v>
                </c:pt>
                <c:pt idx="5083">
                  <c:v>26.89771</c:v>
                </c:pt>
                <c:pt idx="5084">
                  <c:v>27.5939</c:v>
                </c:pt>
                <c:pt idx="5085">
                  <c:v>27.421345</c:v>
                </c:pt>
                <c:pt idx="5086">
                  <c:v>27.97091</c:v>
                </c:pt>
                <c:pt idx="5087">
                  <c:v>25.63564</c:v>
                </c:pt>
                <c:pt idx="5088">
                  <c:v>26.46633999999999</c:v>
                </c:pt>
                <c:pt idx="5089">
                  <c:v>26.325195</c:v>
                </c:pt>
                <c:pt idx="5090">
                  <c:v>26.17147000000001</c:v>
                </c:pt>
                <c:pt idx="5091">
                  <c:v>25.130305</c:v>
                </c:pt>
                <c:pt idx="5092">
                  <c:v>27.19012</c:v>
                </c:pt>
                <c:pt idx="5093">
                  <c:v>27.46987499999999</c:v>
                </c:pt>
                <c:pt idx="5094">
                  <c:v>26.80008</c:v>
                </c:pt>
                <c:pt idx="5095">
                  <c:v>27.91872</c:v>
                </c:pt>
                <c:pt idx="5096">
                  <c:v>28.543985</c:v>
                </c:pt>
                <c:pt idx="5097">
                  <c:v>29.48049999999999</c:v>
                </c:pt>
                <c:pt idx="5098">
                  <c:v>29.76004</c:v>
                </c:pt>
                <c:pt idx="5099">
                  <c:v>30.38063499999999</c:v>
                </c:pt>
                <c:pt idx="5100">
                  <c:v>30.70745500000001</c:v>
                </c:pt>
                <c:pt idx="5101">
                  <c:v>31.45950999999999</c:v>
                </c:pt>
                <c:pt idx="5102">
                  <c:v>32.709005</c:v>
                </c:pt>
                <c:pt idx="5103">
                  <c:v>32.362295</c:v>
                </c:pt>
                <c:pt idx="5104">
                  <c:v>31.5009</c:v>
                </c:pt>
                <c:pt idx="5105">
                  <c:v>30.18047</c:v>
                </c:pt>
                <c:pt idx="5106">
                  <c:v>29.351025</c:v>
                </c:pt>
                <c:pt idx="5107">
                  <c:v>28.99137</c:v>
                </c:pt>
                <c:pt idx="5108">
                  <c:v>28.767885</c:v>
                </c:pt>
                <c:pt idx="5109">
                  <c:v>28.29731499999999</c:v>
                </c:pt>
                <c:pt idx="5110">
                  <c:v>27.36358999999999</c:v>
                </c:pt>
                <c:pt idx="5111">
                  <c:v>26.112465</c:v>
                </c:pt>
                <c:pt idx="5112">
                  <c:v>25.94756</c:v>
                </c:pt>
                <c:pt idx="5113">
                  <c:v>25.07979499999999</c:v>
                </c:pt>
                <c:pt idx="5114">
                  <c:v>25.790045</c:v>
                </c:pt>
                <c:pt idx="5115">
                  <c:v>25.9484</c:v>
                </c:pt>
                <c:pt idx="5116">
                  <c:v>25.384215</c:v>
                </c:pt>
                <c:pt idx="5117">
                  <c:v>25.67024</c:v>
                </c:pt>
                <c:pt idx="5118">
                  <c:v>26.257625</c:v>
                </c:pt>
                <c:pt idx="5119">
                  <c:v>27.468375</c:v>
                </c:pt>
                <c:pt idx="5120">
                  <c:v>27.871075</c:v>
                </c:pt>
                <c:pt idx="5121">
                  <c:v>29.062765</c:v>
                </c:pt>
                <c:pt idx="5122">
                  <c:v>29.90614</c:v>
                </c:pt>
                <c:pt idx="5123">
                  <c:v>30.23841999999999</c:v>
                </c:pt>
                <c:pt idx="5124">
                  <c:v>31.426625</c:v>
                </c:pt>
                <c:pt idx="5125">
                  <c:v>31.1864</c:v>
                </c:pt>
                <c:pt idx="5126">
                  <c:v>30.221915</c:v>
                </c:pt>
                <c:pt idx="5127">
                  <c:v>30.512505</c:v>
                </c:pt>
                <c:pt idx="5128">
                  <c:v>30.33584</c:v>
                </c:pt>
                <c:pt idx="5129">
                  <c:v>30.0152</c:v>
                </c:pt>
                <c:pt idx="5130">
                  <c:v>29.08399499999999</c:v>
                </c:pt>
                <c:pt idx="5131">
                  <c:v>29.14772499999999</c:v>
                </c:pt>
                <c:pt idx="5132">
                  <c:v>28.640685</c:v>
                </c:pt>
                <c:pt idx="5133">
                  <c:v>27.134415</c:v>
                </c:pt>
                <c:pt idx="5134">
                  <c:v>26.582205</c:v>
                </c:pt>
                <c:pt idx="5135">
                  <c:v>25.32987</c:v>
                </c:pt>
                <c:pt idx="5136">
                  <c:v>25.766495</c:v>
                </c:pt>
                <c:pt idx="5137">
                  <c:v>24.09263499999999</c:v>
                </c:pt>
                <c:pt idx="5138">
                  <c:v>22.91126</c:v>
                </c:pt>
                <c:pt idx="5139">
                  <c:v>23.462465</c:v>
                </c:pt>
                <c:pt idx="5140">
                  <c:v>25.032805</c:v>
                </c:pt>
                <c:pt idx="5141">
                  <c:v>24.84775999999999</c:v>
                </c:pt>
                <c:pt idx="5142">
                  <c:v>26.42849499999999</c:v>
                </c:pt>
                <c:pt idx="5143">
                  <c:v>26.35111999999999</c:v>
                </c:pt>
                <c:pt idx="5144">
                  <c:v>26.659335</c:v>
                </c:pt>
                <c:pt idx="5145">
                  <c:v>27.365135</c:v>
                </c:pt>
                <c:pt idx="5146">
                  <c:v>26.844155</c:v>
                </c:pt>
                <c:pt idx="5147">
                  <c:v>27.61634500000001</c:v>
                </c:pt>
                <c:pt idx="5148">
                  <c:v>29.19345000000001</c:v>
                </c:pt>
                <c:pt idx="5149">
                  <c:v>28.55693500000001</c:v>
                </c:pt>
                <c:pt idx="5150">
                  <c:v>29.346865</c:v>
                </c:pt>
                <c:pt idx="5151">
                  <c:v>27.957855</c:v>
                </c:pt>
                <c:pt idx="5152">
                  <c:v>28.16959</c:v>
                </c:pt>
                <c:pt idx="5153">
                  <c:v>27.017755</c:v>
                </c:pt>
                <c:pt idx="5154">
                  <c:v>27.165795</c:v>
                </c:pt>
                <c:pt idx="5155">
                  <c:v>26.37734500000001</c:v>
                </c:pt>
                <c:pt idx="5156">
                  <c:v>27.013675</c:v>
                </c:pt>
                <c:pt idx="5157">
                  <c:v>26.576815</c:v>
                </c:pt>
                <c:pt idx="5158">
                  <c:v>25.32666500000001</c:v>
                </c:pt>
                <c:pt idx="5159">
                  <c:v>24.71951499999999</c:v>
                </c:pt>
                <c:pt idx="5160">
                  <c:v>24.617725</c:v>
                </c:pt>
                <c:pt idx="5161">
                  <c:v>23.96913499999999</c:v>
                </c:pt>
                <c:pt idx="5162">
                  <c:v>23.56962499999999</c:v>
                </c:pt>
                <c:pt idx="5163">
                  <c:v>23.499765</c:v>
                </c:pt>
                <c:pt idx="5164">
                  <c:v>24.129195</c:v>
                </c:pt>
                <c:pt idx="5165">
                  <c:v>23.41874499999999</c:v>
                </c:pt>
                <c:pt idx="5166">
                  <c:v>24.120565</c:v>
                </c:pt>
                <c:pt idx="5167">
                  <c:v>23.792925</c:v>
                </c:pt>
                <c:pt idx="5168">
                  <c:v>24.67158000000001</c:v>
                </c:pt>
                <c:pt idx="5169">
                  <c:v>26.102055</c:v>
                </c:pt>
                <c:pt idx="5170">
                  <c:v>27.38344499999999</c:v>
                </c:pt>
                <c:pt idx="5171">
                  <c:v>28.206435</c:v>
                </c:pt>
                <c:pt idx="5172">
                  <c:v>27.500025</c:v>
                </c:pt>
                <c:pt idx="5173">
                  <c:v>27.537935</c:v>
                </c:pt>
                <c:pt idx="5174">
                  <c:v>27.497025</c:v>
                </c:pt>
                <c:pt idx="5175">
                  <c:v>27.185495</c:v>
                </c:pt>
                <c:pt idx="5176">
                  <c:v>26.88163</c:v>
                </c:pt>
                <c:pt idx="5177">
                  <c:v>26.2659</c:v>
                </c:pt>
                <c:pt idx="5178">
                  <c:v>25.668275</c:v>
                </c:pt>
                <c:pt idx="5179">
                  <c:v>25.169415</c:v>
                </c:pt>
                <c:pt idx="5180">
                  <c:v>26.03831499999999</c:v>
                </c:pt>
                <c:pt idx="5181">
                  <c:v>25.773515</c:v>
                </c:pt>
                <c:pt idx="5182">
                  <c:v>25.045485</c:v>
                </c:pt>
                <c:pt idx="5183">
                  <c:v>24.557795</c:v>
                </c:pt>
                <c:pt idx="5184">
                  <c:v>25.25882500000001</c:v>
                </c:pt>
                <c:pt idx="5185">
                  <c:v>25.279325</c:v>
                </c:pt>
                <c:pt idx="5186">
                  <c:v>24.5751</c:v>
                </c:pt>
                <c:pt idx="5187">
                  <c:v>24.82647</c:v>
                </c:pt>
                <c:pt idx="5188">
                  <c:v>25.325875</c:v>
                </c:pt>
                <c:pt idx="5189">
                  <c:v>25.997215</c:v>
                </c:pt>
                <c:pt idx="5190">
                  <c:v>26.21348500000001</c:v>
                </c:pt>
                <c:pt idx="5191">
                  <c:v>26.857185</c:v>
                </c:pt>
                <c:pt idx="5192">
                  <c:v>27.804345</c:v>
                </c:pt>
                <c:pt idx="5193">
                  <c:v>27.96084</c:v>
                </c:pt>
                <c:pt idx="5194">
                  <c:v>28.387445</c:v>
                </c:pt>
                <c:pt idx="5195">
                  <c:v>28.642435</c:v>
                </c:pt>
                <c:pt idx="5196">
                  <c:v>28.72448</c:v>
                </c:pt>
                <c:pt idx="5197">
                  <c:v>28.53654</c:v>
                </c:pt>
                <c:pt idx="5198">
                  <c:v>28.747905</c:v>
                </c:pt>
                <c:pt idx="5199">
                  <c:v>29.23322499999999</c:v>
                </c:pt>
                <c:pt idx="5200">
                  <c:v>28.444195</c:v>
                </c:pt>
                <c:pt idx="5201">
                  <c:v>28.21913</c:v>
                </c:pt>
                <c:pt idx="5202">
                  <c:v>27.33299999999999</c:v>
                </c:pt>
                <c:pt idx="5203">
                  <c:v>26.76304499999999</c:v>
                </c:pt>
                <c:pt idx="5204">
                  <c:v>26.10334</c:v>
                </c:pt>
                <c:pt idx="5205">
                  <c:v>26.509965</c:v>
                </c:pt>
                <c:pt idx="5206">
                  <c:v>26.02937500000001</c:v>
                </c:pt>
                <c:pt idx="5207">
                  <c:v>24.794555</c:v>
                </c:pt>
                <c:pt idx="5208">
                  <c:v>24.239355</c:v>
                </c:pt>
                <c:pt idx="5209">
                  <c:v>24.29341999999999</c:v>
                </c:pt>
                <c:pt idx="5210">
                  <c:v>24.20345500000001</c:v>
                </c:pt>
                <c:pt idx="5211">
                  <c:v>24.62796</c:v>
                </c:pt>
                <c:pt idx="5212">
                  <c:v>25.205365</c:v>
                </c:pt>
                <c:pt idx="5213">
                  <c:v>25.922165</c:v>
                </c:pt>
                <c:pt idx="5214">
                  <c:v>24.675055</c:v>
                </c:pt>
                <c:pt idx="5215">
                  <c:v>25.03618999999999</c:v>
                </c:pt>
                <c:pt idx="5216">
                  <c:v>25.362415</c:v>
                </c:pt>
                <c:pt idx="5217">
                  <c:v>26.159485</c:v>
                </c:pt>
                <c:pt idx="5218">
                  <c:v>26.13127500000001</c:v>
                </c:pt>
                <c:pt idx="5219">
                  <c:v>28.73393999999999</c:v>
                </c:pt>
                <c:pt idx="5220">
                  <c:v>28.494305</c:v>
                </c:pt>
                <c:pt idx="5221">
                  <c:v>28.759305</c:v>
                </c:pt>
                <c:pt idx="5222">
                  <c:v>29.25609</c:v>
                </c:pt>
                <c:pt idx="5223">
                  <c:v>28.649915</c:v>
                </c:pt>
                <c:pt idx="5224">
                  <c:v>28.33734</c:v>
                </c:pt>
                <c:pt idx="5225">
                  <c:v>27.85036999999999</c:v>
                </c:pt>
                <c:pt idx="5226">
                  <c:v>27.35897000000001</c:v>
                </c:pt>
                <c:pt idx="5227">
                  <c:v>27.38334</c:v>
                </c:pt>
                <c:pt idx="5228">
                  <c:v>26.532925</c:v>
                </c:pt>
                <c:pt idx="5229">
                  <c:v>25.867615</c:v>
                </c:pt>
                <c:pt idx="5230">
                  <c:v>25.29223</c:v>
                </c:pt>
                <c:pt idx="5231">
                  <c:v>25.33347999999999</c:v>
                </c:pt>
                <c:pt idx="5232">
                  <c:v>24.703815</c:v>
                </c:pt>
                <c:pt idx="5233">
                  <c:v>24.155915</c:v>
                </c:pt>
                <c:pt idx="5234">
                  <c:v>24.16323</c:v>
                </c:pt>
                <c:pt idx="5235">
                  <c:v>23.271375</c:v>
                </c:pt>
                <c:pt idx="5236">
                  <c:v>23.32367499999999</c:v>
                </c:pt>
                <c:pt idx="5237">
                  <c:v>24.25218</c:v>
                </c:pt>
                <c:pt idx="5238">
                  <c:v>24.77786</c:v>
                </c:pt>
                <c:pt idx="5239">
                  <c:v>25.863885</c:v>
                </c:pt>
                <c:pt idx="5240">
                  <c:v>26.62206</c:v>
                </c:pt>
                <c:pt idx="5241">
                  <c:v>28.26577999999999</c:v>
                </c:pt>
                <c:pt idx="5242">
                  <c:v>28.4224</c:v>
                </c:pt>
                <c:pt idx="5243">
                  <c:v>29.28143</c:v>
                </c:pt>
                <c:pt idx="5244">
                  <c:v>30.16188</c:v>
                </c:pt>
                <c:pt idx="5245">
                  <c:v>30.54493500000001</c:v>
                </c:pt>
                <c:pt idx="5246">
                  <c:v>30.252885</c:v>
                </c:pt>
                <c:pt idx="5247">
                  <c:v>30.36004</c:v>
                </c:pt>
                <c:pt idx="5248">
                  <c:v>31.281205</c:v>
                </c:pt>
                <c:pt idx="5249">
                  <c:v>30.625325</c:v>
                </c:pt>
                <c:pt idx="5250">
                  <c:v>29.621485</c:v>
                </c:pt>
                <c:pt idx="5251">
                  <c:v>29.05215</c:v>
                </c:pt>
                <c:pt idx="5252">
                  <c:v>28.017725</c:v>
                </c:pt>
                <c:pt idx="5253">
                  <c:v>26.232515</c:v>
                </c:pt>
                <c:pt idx="5254">
                  <c:v>25.74450999999999</c:v>
                </c:pt>
                <c:pt idx="5255">
                  <c:v>24.93913499999999</c:v>
                </c:pt>
                <c:pt idx="5256">
                  <c:v>25.76513</c:v>
                </c:pt>
                <c:pt idx="5257">
                  <c:v>25.362755</c:v>
                </c:pt>
                <c:pt idx="5258">
                  <c:v>25.95261</c:v>
                </c:pt>
                <c:pt idx="5259">
                  <c:v>26.716675</c:v>
                </c:pt>
                <c:pt idx="5260">
                  <c:v>27.068105</c:v>
                </c:pt>
                <c:pt idx="5261">
                  <c:v>27.31488000000001</c:v>
                </c:pt>
                <c:pt idx="5262">
                  <c:v>27.25016</c:v>
                </c:pt>
                <c:pt idx="5263">
                  <c:v>27.700695</c:v>
                </c:pt>
                <c:pt idx="5264">
                  <c:v>27.62246500000001</c:v>
                </c:pt>
                <c:pt idx="5265">
                  <c:v>29.4158</c:v>
                </c:pt>
                <c:pt idx="5266">
                  <c:v>28.81863999999999</c:v>
                </c:pt>
                <c:pt idx="5267">
                  <c:v>28.83959</c:v>
                </c:pt>
                <c:pt idx="5268">
                  <c:v>29.441285</c:v>
                </c:pt>
                <c:pt idx="5269">
                  <c:v>31.18758</c:v>
                </c:pt>
                <c:pt idx="5270">
                  <c:v>30.69081000000001</c:v>
                </c:pt>
                <c:pt idx="5271">
                  <c:v>31.702485</c:v>
                </c:pt>
                <c:pt idx="5272">
                  <c:v>31.320535</c:v>
                </c:pt>
                <c:pt idx="5273">
                  <c:v>29.103525</c:v>
                </c:pt>
                <c:pt idx="5274">
                  <c:v>28.033565</c:v>
                </c:pt>
                <c:pt idx="5275">
                  <c:v>28.1795</c:v>
                </c:pt>
                <c:pt idx="5276">
                  <c:v>27.844735</c:v>
                </c:pt>
                <c:pt idx="5277">
                  <c:v>27.59144</c:v>
                </c:pt>
                <c:pt idx="5278">
                  <c:v>26.87475999999999</c:v>
                </c:pt>
                <c:pt idx="5279">
                  <c:v>25.79203499999999</c:v>
                </c:pt>
                <c:pt idx="5280">
                  <c:v>25.736535</c:v>
                </c:pt>
                <c:pt idx="5281">
                  <c:v>26.28875</c:v>
                </c:pt>
                <c:pt idx="5282">
                  <c:v>27.878325</c:v>
                </c:pt>
                <c:pt idx="5283">
                  <c:v>28.01377</c:v>
                </c:pt>
                <c:pt idx="5284">
                  <c:v>28.57839</c:v>
                </c:pt>
                <c:pt idx="5285">
                  <c:v>29.10611500000001</c:v>
                </c:pt>
                <c:pt idx="5286">
                  <c:v>29.18888</c:v>
                </c:pt>
                <c:pt idx="5287">
                  <c:v>29.86229999999999</c:v>
                </c:pt>
                <c:pt idx="5288">
                  <c:v>30.99615</c:v>
                </c:pt>
                <c:pt idx="5289">
                  <c:v>30.87470500000001</c:v>
                </c:pt>
                <c:pt idx="5290">
                  <c:v>31.537905</c:v>
                </c:pt>
                <c:pt idx="5291">
                  <c:v>31.38038999999999</c:v>
                </c:pt>
                <c:pt idx="5292">
                  <c:v>31.96618999999999</c:v>
                </c:pt>
                <c:pt idx="5293">
                  <c:v>32.49381</c:v>
                </c:pt>
                <c:pt idx="5294">
                  <c:v>32.139725</c:v>
                </c:pt>
                <c:pt idx="5295">
                  <c:v>31.85586</c:v>
                </c:pt>
                <c:pt idx="5296">
                  <c:v>32.285605</c:v>
                </c:pt>
                <c:pt idx="5297">
                  <c:v>30.94499</c:v>
                </c:pt>
                <c:pt idx="5298">
                  <c:v>30.604395</c:v>
                </c:pt>
                <c:pt idx="5299">
                  <c:v>30.048325</c:v>
                </c:pt>
                <c:pt idx="5300">
                  <c:v>29.58177999999999</c:v>
                </c:pt>
                <c:pt idx="5301">
                  <c:v>26.85331499999999</c:v>
                </c:pt>
                <c:pt idx="5302">
                  <c:v>25.77583</c:v>
                </c:pt>
                <c:pt idx="5303">
                  <c:v>26.65798</c:v>
                </c:pt>
                <c:pt idx="5304">
                  <c:v>27.182265</c:v>
                </c:pt>
                <c:pt idx="5305">
                  <c:v>26.65627</c:v>
                </c:pt>
                <c:pt idx="5306">
                  <c:v>26.88803499999999</c:v>
                </c:pt>
                <c:pt idx="5307">
                  <c:v>26.948185</c:v>
                </c:pt>
                <c:pt idx="5308">
                  <c:v>27.405065</c:v>
                </c:pt>
                <c:pt idx="5309">
                  <c:v>27.50951</c:v>
                </c:pt>
                <c:pt idx="5310">
                  <c:v>26.496785</c:v>
                </c:pt>
                <c:pt idx="5311">
                  <c:v>27.9734</c:v>
                </c:pt>
                <c:pt idx="5312">
                  <c:v>27.38568</c:v>
                </c:pt>
                <c:pt idx="5313">
                  <c:v>29.141295</c:v>
                </c:pt>
                <c:pt idx="5314">
                  <c:v>27.710985</c:v>
                </c:pt>
                <c:pt idx="5315">
                  <c:v>28.22718500000001</c:v>
                </c:pt>
                <c:pt idx="5316">
                  <c:v>29.01233</c:v>
                </c:pt>
                <c:pt idx="5317">
                  <c:v>28.93387</c:v>
                </c:pt>
                <c:pt idx="5318">
                  <c:v>29.08911</c:v>
                </c:pt>
                <c:pt idx="5319">
                  <c:v>28.61227999999999</c:v>
                </c:pt>
                <c:pt idx="5320">
                  <c:v>28.404265</c:v>
                </c:pt>
                <c:pt idx="5321">
                  <c:v>27.47882</c:v>
                </c:pt>
                <c:pt idx="5322">
                  <c:v>27.09004999999999</c:v>
                </c:pt>
                <c:pt idx="5323">
                  <c:v>26.35162</c:v>
                </c:pt>
                <c:pt idx="5324">
                  <c:v>26.685415</c:v>
                </c:pt>
                <c:pt idx="5325">
                  <c:v>25.79602</c:v>
                </c:pt>
                <c:pt idx="5326">
                  <c:v>25.267895</c:v>
                </c:pt>
                <c:pt idx="5327">
                  <c:v>25.08311999999999</c:v>
                </c:pt>
                <c:pt idx="5328">
                  <c:v>25.328425</c:v>
                </c:pt>
                <c:pt idx="5329">
                  <c:v>24.690195</c:v>
                </c:pt>
                <c:pt idx="5330">
                  <c:v>23.75272</c:v>
                </c:pt>
                <c:pt idx="5331">
                  <c:v>23.94391999999999</c:v>
                </c:pt>
                <c:pt idx="5332">
                  <c:v>25.11264</c:v>
                </c:pt>
                <c:pt idx="5333">
                  <c:v>25.04506</c:v>
                </c:pt>
                <c:pt idx="5334">
                  <c:v>24.916685</c:v>
                </c:pt>
                <c:pt idx="5335">
                  <c:v>24.76126</c:v>
                </c:pt>
                <c:pt idx="5336">
                  <c:v>25.87255500000001</c:v>
                </c:pt>
                <c:pt idx="5337">
                  <c:v>26.848875</c:v>
                </c:pt>
                <c:pt idx="5338">
                  <c:v>28.223675</c:v>
                </c:pt>
                <c:pt idx="5339">
                  <c:v>28.12168999999999</c:v>
                </c:pt>
                <c:pt idx="5340">
                  <c:v>28.669905</c:v>
                </c:pt>
                <c:pt idx="5341">
                  <c:v>28.96399</c:v>
                </c:pt>
                <c:pt idx="5342">
                  <c:v>29.394185</c:v>
                </c:pt>
                <c:pt idx="5343">
                  <c:v>29.27244999999999</c:v>
                </c:pt>
                <c:pt idx="5344">
                  <c:v>29.463915</c:v>
                </c:pt>
                <c:pt idx="5345">
                  <c:v>28.943645</c:v>
                </c:pt>
                <c:pt idx="5346">
                  <c:v>28.50907</c:v>
                </c:pt>
                <c:pt idx="5347">
                  <c:v>26.94849</c:v>
                </c:pt>
                <c:pt idx="5348">
                  <c:v>26.008685</c:v>
                </c:pt>
                <c:pt idx="5349">
                  <c:v>27.39261</c:v>
                </c:pt>
                <c:pt idx="5350">
                  <c:v>26.9062</c:v>
                </c:pt>
                <c:pt idx="5351">
                  <c:v>26.95747</c:v>
                </c:pt>
                <c:pt idx="5352">
                  <c:v>26.942275</c:v>
                </c:pt>
                <c:pt idx="5353">
                  <c:v>26.44718</c:v>
                </c:pt>
                <c:pt idx="5354">
                  <c:v>26.337195</c:v>
                </c:pt>
                <c:pt idx="5355">
                  <c:v>24.33407</c:v>
                </c:pt>
                <c:pt idx="5356">
                  <c:v>25.52094</c:v>
                </c:pt>
                <c:pt idx="5357">
                  <c:v>26.399235</c:v>
                </c:pt>
                <c:pt idx="5358">
                  <c:v>26.04824</c:v>
                </c:pt>
                <c:pt idx="5359">
                  <c:v>27.700965</c:v>
                </c:pt>
                <c:pt idx="5360">
                  <c:v>29.459705</c:v>
                </c:pt>
                <c:pt idx="5361">
                  <c:v>30.67164500000001</c:v>
                </c:pt>
                <c:pt idx="5362">
                  <c:v>32.27466</c:v>
                </c:pt>
                <c:pt idx="5363">
                  <c:v>32.67671</c:v>
                </c:pt>
                <c:pt idx="5364">
                  <c:v>31.42116</c:v>
                </c:pt>
                <c:pt idx="5365">
                  <c:v>30.25366</c:v>
                </c:pt>
                <c:pt idx="5366">
                  <c:v>30.11200999999999</c:v>
                </c:pt>
                <c:pt idx="5367">
                  <c:v>29.709905</c:v>
                </c:pt>
                <c:pt idx="5368">
                  <c:v>29.775885</c:v>
                </c:pt>
                <c:pt idx="5369">
                  <c:v>29.213425</c:v>
                </c:pt>
                <c:pt idx="5370">
                  <c:v>28.402235</c:v>
                </c:pt>
                <c:pt idx="5371">
                  <c:v>28.032525</c:v>
                </c:pt>
                <c:pt idx="5372">
                  <c:v>28.62641</c:v>
                </c:pt>
                <c:pt idx="5373">
                  <c:v>27.85445500000001</c:v>
                </c:pt>
                <c:pt idx="5374">
                  <c:v>26.69324</c:v>
                </c:pt>
                <c:pt idx="5375">
                  <c:v>25.69452</c:v>
                </c:pt>
                <c:pt idx="5376">
                  <c:v>25.343215</c:v>
                </c:pt>
                <c:pt idx="5377">
                  <c:v>24.973795</c:v>
                </c:pt>
                <c:pt idx="5378">
                  <c:v>25.36895500000001</c:v>
                </c:pt>
                <c:pt idx="5379">
                  <c:v>24.92690499999999</c:v>
                </c:pt>
                <c:pt idx="5380">
                  <c:v>26.14567</c:v>
                </c:pt>
                <c:pt idx="5381">
                  <c:v>26.977785</c:v>
                </c:pt>
                <c:pt idx="5382">
                  <c:v>26.52687</c:v>
                </c:pt>
                <c:pt idx="5383">
                  <c:v>27.87030500000001</c:v>
                </c:pt>
                <c:pt idx="5384">
                  <c:v>28.77544999999999</c:v>
                </c:pt>
                <c:pt idx="5385">
                  <c:v>29.651875</c:v>
                </c:pt>
                <c:pt idx="5386">
                  <c:v>30.16571</c:v>
                </c:pt>
                <c:pt idx="5387">
                  <c:v>31.136035</c:v>
                </c:pt>
                <c:pt idx="5388">
                  <c:v>31.39164</c:v>
                </c:pt>
                <c:pt idx="5389">
                  <c:v>30.031665</c:v>
                </c:pt>
                <c:pt idx="5390">
                  <c:v>29.48563999999999</c:v>
                </c:pt>
                <c:pt idx="5391">
                  <c:v>29.16511999999999</c:v>
                </c:pt>
                <c:pt idx="5392">
                  <c:v>28.929775</c:v>
                </c:pt>
                <c:pt idx="5393">
                  <c:v>28.33494</c:v>
                </c:pt>
                <c:pt idx="5394">
                  <c:v>27.986215</c:v>
                </c:pt>
                <c:pt idx="5395">
                  <c:v>27.049195</c:v>
                </c:pt>
                <c:pt idx="5396">
                  <c:v>25.995825</c:v>
                </c:pt>
                <c:pt idx="5397">
                  <c:v>24.91964</c:v>
                </c:pt>
                <c:pt idx="5398">
                  <c:v>24.68928499999999</c:v>
                </c:pt>
                <c:pt idx="5399">
                  <c:v>23.325225</c:v>
                </c:pt>
                <c:pt idx="5400">
                  <c:v>23.574355</c:v>
                </c:pt>
                <c:pt idx="5401">
                  <c:v>23.91736000000001</c:v>
                </c:pt>
                <c:pt idx="5402">
                  <c:v>23.71821</c:v>
                </c:pt>
                <c:pt idx="5403">
                  <c:v>22.940735</c:v>
                </c:pt>
                <c:pt idx="5404">
                  <c:v>23.351035</c:v>
                </c:pt>
                <c:pt idx="5405">
                  <c:v>24.392045</c:v>
                </c:pt>
                <c:pt idx="5406">
                  <c:v>24.9709</c:v>
                </c:pt>
                <c:pt idx="5407">
                  <c:v>26.21643</c:v>
                </c:pt>
                <c:pt idx="5408">
                  <c:v>27.63683000000001</c:v>
                </c:pt>
                <c:pt idx="5409">
                  <c:v>27.12361</c:v>
                </c:pt>
                <c:pt idx="5410">
                  <c:v>27.863585</c:v>
                </c:pt>
                <c:pt idx="5411">
                  <c:v>27.787035</c:v>
                </c:pt>
                <c:pt idx="5412">
                  <c:v>28.35729000000001</c:v>
                </c:pt>
                <c:pt idx="5413">
                  <c:v>29.200435</c:v>
                </c:pt>
                <c:pt idx="5414">
                  <c:v>28.92441999999999</c:v>
                </c:pt>
                <c:pt idx="5415">
                  <c:v>29.33013</c:v>
                </c:pt>
                <c:pt idx="5416">
                  <c:v>28.9354</c:v>
                </c:pt>
                <c:pt idx="5417">
                  <c:v>27.98611</c:v>
                </c:pt>
                <c:pt idx="5418">
                  <c:v>26.54476</c:v>
                </c:pt>
                <c:pt idx="5419">
                  <c:v>26.37836500000001</c:v>
                </c:pt>
                <c:pt idx="5420">
                  <c:v>26.00379</c:v>
                </c:pt>
                <c:pt idx="5421">
                  <c:v>25.554935</c:v>
                </c:pt>
                <c:pt idx="5422">
                  <c:v>25.359015</c:v>
                </c:pt>
                <c:pt idx="5423">
                  <c:v>25.45836</c:v>
                </c:pt>
                <c:pt idx="5424">
                  <c:v>24.12878</c:v>
                </c:pt>
                <c:pt idx="5425">
                  <c:v>24.23209</c:v>
                </c:pt>
                <c:pt idx="5426">
                  <c:v>24.066585</c:v>
                </c:pt>
                <c:pt idx="5427">
                  <c:v>23.814325</c:v>
                </c:pt>
                <c:pt idx="5428">
                  <c:v>24.52024</c:v>
                </c:pt>
                <c:pt idx="5429">
                  <c:v>24.86106999999999</c:v>
                </c:pt>
                <c:pt idx="5430">
                  <c:v>25.96877999999999</c:v>
                </c:pt>
                <c:pt idx="5431">
                  <c:v>25.96479</c:v>
                </c:pt>
                <c:pt idx="5432">
                  <c:v>26.310835</c:v>
                </c:pt>
                <c:pt idx="5433">
                  <c:v>27.13709</c:v>
                </c:pt>
                <c:pt idx="5434">
                  <c:v>27.76605</c:v>
                </c:pt>
                <c:pt idx="5435">
                  <c:v>28.839965</c:v>
                </c:pt>
                <c:pt idx="5436">
                  <c:v>30.00877</c:v>
                </c:pt>
                <c:pt idx="5437">
                  <c:v>31.07945999999999</c:v>
                </c:pt>
                <c:pt idx="5438">
                  <c:v>31.265715</c:v>
                </c:pt>
                <c:pt idx="5439">
                  <c:v>30.82056</c:v>
                </c:pt>
                <c:pt idx="5440">
                  <c:v>30.306105</c:v>
                </c:pt>
                <c:pt idx="5441">
                  <c:v>28.98036</c:v>
                </c:pt>
                <c:pt idx="5442">
                  <c:v>27.75889</c:v>
                </c:pt>
                <c:pt idx="5443">
                  <c:v>27.0445</c:v>
                </c:pt>
                <c:pt idx="5444">
                  <c:v>26.721835</c:v>
                </c:pt>
                <c:pt idx="5445">
                  <c:v>25.24522499999999</c:v>
                </c:pt>
                <c:pt idx="5446">
                  <c:v>24.78549499999999</c:v>
                </c:pt>
                <c:pt idx="5447">
                  <c:v>23.55609999999999</c:v>
                </c:pt>
                <c:pt idx="5448">
                  <c:v>23.54558</c:v>
                </c:pt>
                <c:pt idx="5449">
                  <c:v>24.315615</c:v>
                </c:pt>
                <c:pt idx="5450">
                  <c:v>24.56221</c:v>
                </c:pt>
                <c:pt idx="5451">
                  <c:v>25.90011999999999</c:v>
                </c:pt>
                <c:pt idx="5452">
                  <c:v>24.873175</c:v>
                </c:pt>
                <c:pt idx="5453">
                  <c:v>25.319285</c:v>
                </c:pt>
                <c:pt idx="5454">
                  <c:v>26.10288000000001</c:v>
                </c:pt>
                <c:pt idx="5455">
                  <c:v>26.96222</c:v>
                </c:pt>
                <c:pt idx="5456">
                  <c:v>28.127175</c:v>
                </c:pt>
                <c:pt idx="5457">
                  <c:v>28.89611</c:v>
                </c:pt>
                <c:pt idx="5458">
                  <c:v>30.675895</c:v>
                </c:pt>
                <c:pt idx="5459">
                  <c:v>29.73605</c:v>
                </c:pt>
                <c:pt idx="5460">
                  <c:v>29.94822</c:v>
                </c:pt>
                <c:pt idx="5461">
                  <c:v>30.654855</c:v>
                </c:pt>
                <c:pt idx="5462">
                  <c:v>30.21995</c:v>
                </c:pt>
                <c:pt idx="5463">
                  <c:v>29.895625</c:v>
                </c:pt>
                <c:pt idx="5464">
                  <c:v>30.12315000000001</c:v>
                </c:pt>
                <c:pt idx="5465">
                  <c:v>28.788605</c:v>
                </c:pt>
                <c:pt idx="5466">
                  <c:v>28.136505</c:v>
                </c:pt>
                <c:pt idx="5467">
                  <c:v>28.738465</c:v>
                </c:pt>
                <c:pt idx="5468">
                  <c:v>28.45608499999999</c:v>
                </c:pt>
                <c:pt idx="5469">
                  <c:v>26.340885</c:v>
                </c:pt>
                <c:pt idx="5470">
                  <c:v>25.59313999999999</c:v>
                </c:pt>
                <c:pt idx="5471">
                  <c:v>24.3502</c:v>
                </c:pt>
                <c:pt idx="5472">
                  <c:v>24.086495</c:v>
                </c:pt>
                <c:pt idx="5473">
                  <c:v>24.302185</c:v>
                </c:pt>
                <c:pt idx="5474">
                  <c:v>24.567305</c:v>
                </c:pt>
                <c:pt idx="5475">
                  <c:v>23.89979499999999</c:v>
                </c:pt>
                <c:pt idx="5476">
                  <c:v>24.3394</c:v>
                </c:pt>
                <c:pt idx="5477">
                  <c:v>24.380465</c:v>
                </c:pt>
                <c:pt idx="5478">
                  <c:v>24.277805</c:v>
                </c:pt>
                <c:pt idx="5479">
                  <c:v>25.5996</c:v>
                </c:pt>
                <c:pt idx="5480">
                  <c:v>27.301975</c:v>
                </c:pt>
                <c:pt idx="5481">
                  <c:v>27.226235</c:v>
                </c:pt>
                <c:pt idx="5482">
                  <c:v>27.436115</c:v>
                </c:pt>
                <c:pt idx="5483">
                  <c:v>27.965675</c:v>
                </c:pt>
                <c:pt idx="5484">
                  <c:v>29.014225</c:v>
                </c:pt>
                <c:pt idx="5485">
                  <c:v>28.880075</c:v>
                </c:pt>
                <c:pt idx="5486">
                  <c:v>29.05936000000001</c:v>
                </c:pt>
                <c:pt idx="5487">
                  <c:v>28.98200999999999</c:v>
                </c:pt>
                <c:pt idx="5488">
                  <c:v>28.89629</c:v>
                </c:pt>
                <c:pt idx="5489">
                  <c:v>28.08488999999999</c:v>
                </c:pt>
                <c:pt idx="5490">
                  <c:v>27.42662</c:v>
                </c:pt>
                <c:pt idx="5491">
                  <c:v>26.56143</c:v>
                </c:pt>
                <c:pt idx="5492">
                  <c:v>26.465365</c:v>
                </c:pt>
                <c:pt idx="5493">
                  <c:v>25.41579</c:v>
                </c:pt>
                <c:pt idx="5494">
                  <c:v>25.37022</c:v>
                </c:pt>
                <c:pt idx="5495">
                  <c:v>24.68043</c:v>
                </c:pt>
                <c:pt idx="5496">
                  <c:v>24.73461500000001</c:v>
                </c:pt>
                <c:pt idx="5497">
                  <c:v>24.12420500000001</c:v>
                </c:pt>
                <c:pt idx="5498">
                  <c:v>23.51661</c:v>
                </c:pt>
                <c:pt idx="5499">
                  <c:v>23.82634</c:v>
                </c:pt>
                <c:pt idx="5500">
                  <c:v>24.08483499999999</c:v>
                </c:pt>
                <c:pt idx="5501">
                  <c:v>23.958845</c:v>
                </c:pt>
                <c:pt idx="5502">
                  <c:v>23.618785</c:v>
                </c:pt>
                <c:pt idx="5503">
                  <c:v>23.950625</c:v>
                </c:pt>
                <c:pt idx="5504">
                  <c:v>24.74617</c:v>
                </c:pt>
                <c:pt idx="5505">
                  <c:v>26.466905</c:v>
                </c:pt>
                <c:pt idx="5506">
                  <c:v>27.39090999999999</c:v>
                </c:pt>
                <c:pt idx="5507">
                  <c:v>28.635015</c:v>
                </c:pt>
                <c:pt idx="5508">
                  <c:v>27.93766500000001</c:v>
                </c:pt>
                <c:pt idx="5509">
                  <c:v>27.80711000000001</c:v>
                </c:pt>
                <c:pt idx="5510">
                  <c:v>28.594055</c:v>
                </c:pt>
                <c:pt idx="5511">
                  <c:v>27.30196</c:v>
                </c:pt>
                <c:pt idx="5512">
                  <c:v>27.449755</c:v>
                </c:pt>
                <c:pt idx="5513">
                  <c:v>27.95838</c:v>
                </c:pt>
                <c:pt idx="5514">
                  <c:v>26.89864</c:v>
                </c:pt>
                <c:pt idx="5515">
                  <c:v>26.627945</c:v>
                </c:pt>
                <c:pt idx="5516">
                  <c:v>26.35198</c:v>
                </c:pt>
                <c:pt idx="5517">
                  <c:v>25.91473</c:v>
                </c:pt>
                <c:pt idx="5518">
                  <c:v>25.55182</c:v>
                </c:pt>
                <c:pt idx="5519">
                  <c:v>25.307275</c:v>
                </c:pt>
                <c:pt idx="5520">
                  <c:v>24.662955</c:v>
                </c:pt>
                <c:pt idx="5521">
                  <c:v>25.459415</c:v>
                </c:pt>
                <c:pt idx="5522">
                  <c:v>25.871125</c:v>
                </c:pt>
                <c:pt idx="5523">
                  <c:v>25.15179999999999</c:v>
                </c:pt>
                <c:pt idx="5524">
                  <c:v>25.95191999999999</c:v>
                </c:pt>
                <c:pt idx="5525">
                  <c:v>27.096825</c:v>
                </c:pt>
                <c:pt idx="5526">
                  <c:v>27.32592</c:v>
                </c:pt>
                <c:pt idx="5527">
                  <c:v>28.42059</c:v>
                </c:pt>
                <c:pt idx="5528">
                  <c:v>28.88493</c:v>
                </c:pt>
                <c:pt idx="5529">
                  <c:v>29.829075</c:v>
                </c:pt>
                <c:pt idx="5530">
                  <c:v>29.85827</c:v>
                </c:pt>
                <c:pt idx="5531">
                  <c:v>30.79517</c:v>
                </c:pt>
                <c:pt idx="5532">
                  <c:v>30.010145</c:v>
                </c:pt>
                <c:pt idx="5533">
                  <c:v>30.95247</c:v>
                </c:pt>
                <c:pt idx="5534">
                  <c:v>30.968555</c:v>
                </c:pt>
                <c:pt idx="5535">
                  <c:v>31.14677</c:v>
                </c:pt>
                <c:pt idx="5536">
                  <c:v>31.1685</c:v>
                </c:pt>
                <c:pt idx="5537">
                  <c:v>29.78607</c:v>
                </c:pt>
                <c:pt idx="5538">
                  <c:v>28.98768</c:v>
                </c:pt>
                <c:pt idx="5539">
                  <c:v>28.294905</c:v>
                </c:pt>
                <c:pt idx="5540">
                  <c:v>27.69054999999999</c:v>
                </c:pt>
                <c:pt idx="5541">
                  <c:v>26.670845</c:v>
                </c:pt>
                <c:pt idx="5542">
                  <c:v>26.20410499999999</c:v>
                </c:pt>
                <c:pt idx="5543">
                  <c:v>25.23663</c:v>
                </c:pt>
                <c:pt idx="5544">
                  <c:v>24.73711999999999</c:v>
                </c:pt>
                <c:pt idx="5545">
                  <c:v>24.787415</c:v>
                </c:pt>
                <c:pt idx="5546">
                  <c:v>25.19644</c:v>
                </c:pt>
                <c:pt idx="5547">
                  <c:v>25.08872</c:v>
                </c:pt>
                <c:pt idx="5548">
                  <c:v>25.389135</c:v>
                </c:pt>
                <c:pt idx="5549">
                  <c:v>26.589665</c:v>
                </c:pt>
                <c:pt idx="5550">
                  <c:v>27.58782</c:v>
                </c:pt>
                <c:pt idx="5551">
                  <c:v>27.79982</c:v>
                </c:pt>
                <c:pt idx="5552">
                  <c:v>28.810795</c:v>
                </c:pt>
                <c:pt idx="5553">
                  <c:v>28.94413</c:v>
                </c:pt>
                <c:pt idx="5554">
                  <c:v>29.69492</c:v>
                </c:pt>
                <c:pt idx="5555">
                  <c:v>28.586705</c:v>
                </c:pt>
                <c:pt idx="5556">
                  <c:v>29.27289</c:v>
                </c:pt>
                <c:pt idx="5557">
                  <c:v>30.21561</c:v>
                </c:pt>
                <c:pt idx="5558">
                  <c:v>30.72315499999999</c:v>
                </c:pt>
                <c:pt idx="5559">
                  <c:v>30.122685</c:v>
                </c:pt>
                <c:pt idx="5560">
                  <c:v>29.802805</c:v>
                </c:pt>
                <c:pt idx="5561">
                  <c:v>28.97155</c:v>
                </c:pt>
                <c:pt idx="5562">
                  <c:v>28.36997999999999</c:v>
                </c:pt>
                <c:pt idx="5563">
                  <c:v>27.611075</c:v>
                </c:pt>
                <c:pt idx="5564">
                  <c:v>27.73133</c:v>
                </c:pt>
                <c:pt idx="5565">
                  <c:v>26.78366</c:v>
                </c:pt>
                <c:pt idx="5566">
                  <c:v>26.43295500000001</c:v>
                </c:pt>
                <c:pt idx="5567">
                  <c:v>26.074465</c:v>
                </c:pt>
                <c:pt idx="5568">
                  <c:v>25.49791</c:v>
                </c:pt>
                <c:pt idx="5569">
                  <c:v>24.77266999999999</c:v>
                </c:pt>
                <c:pt idx="5570">
                  <c:v>24.64591999999999</c:v>
                </c:pt>
                <c:pt idx="5571">
                  <c:v>24.727815</c:v>
                </c:pt>
                <c:pt idx="5572">
                  <c:v>24.788935</c:v>
                </c:pt>
                <c:pt idx="5573">
                  <c:v>25.53896</c:v>
                </c:pt>
                <c:pt idx="5574">
                  <c:v>26.62870999999999</c:v>
                </c:pt>
                <c:pt idx="5575">
                  <c:v>27.59813</c:v>
                </c:pt>
                <c:pt idx="5576">
                  <c:v>28.5162</c:v>
                </c:pt>
                <c:pt idx="5577">
                  <c:v>28.94561999999999</c:v>
                </c:pt>
                <c:pt idx="5578">
                  <c:v>28.050465</c:v>
                </c:pt>
                <c:pt idx="5579">
                  <c:v>28.81904</c:v>
                </c:pt>
                <c:pt idx="5580">
                  <c:v>29.608685</c:v>
                </c:pt>
                <c:pt idx="5581">
                  <c:v>29.72109</c:v>
                </c:pt>
                <c:pt idx="5582">
                  <c:v>30.96717</c:v>
                </c:pt>
                <c:pt idx="5583">
                  <c:v>30.71833</c:v>
                </c:pt>
                <c:pt idx="5584">
                  <c:v>30.79739</c:v>
                </c:pt>
                <c:pt idx="5585">
                  <c:v>28.77463</c:v>
                </c:pt>
                <c:pt idx="5586">
                  <c:v>27.71941</c:v>
                </c:pt>
                <c:pt idx="5587">
                  <c:v>27.03532</c:v>
                </c:pt>
                <c:pt idx="5588">
                  <c:v>27.106855</c:v>
                </c:pt>
                <c:pt idx="5589">
                  <c:v>26.46700999999999</c:v>
                </c:pt>
                <c:pt idx="5590">
                  <c:v>25.43778499999999</c:v>
                </c:pt>
                <c:pt idx="5591">
                  <c:v>24.73502999999999</c:v>
                </c:pt>
                <c:pt idx="5592">
                  <c:v>24.71066999999999</c:v>
                </c:pt>
                <c:pt idx="5593">
                  <c:v>24.41867</c:v>
                </c:pt>
                <c:pt idx="5594">
                  <c:v>23.9124</c:v>
                </c:pt>
                <c:pt idx="5595">
                  <c:v>24.248245</c:v>
                </c:pt>
                <c:pt idx="5596">
                  <c:v>25.338515</c:v>
                </c:pt>
                <c:pt idx="5597">
                  <c:v>26.26027</c:v>
                </c:pt>
                <c:pt idx="5598">
                  <c:v>26.82811</c:v>
                </c:pt>
                <c:pt idx="5599">
                  <c:v>27.888595</c:v>
                </c:pt>
                <c:pt idx="5600">
                  <c:v>28.40803499999999</c:v>
                </c:pt>
                <c:pt idx="5601">
                  <c:v>28.606445</c:v>
                </c:pt>
                <c:pt idx="5602">
                  <c:v>29.49577</c:v>
                </c:pt>
                <c:pt idx="5603">
                  <c:v>31.06701499999999</c:v>
                </c:pt>
                <c:pt idx="5604">
                  <c:v>31.26423</c:v>
                </c:pt>
                <c:pt idx="5605">
                  <c:v>31.38991</c:v>
                </c:pt>
                <c:pt idx="5606">
                  <c:v>31.11352999999999</c:v>
                </c:pt>
                <c:pt idx="5607">
                  <c:v>31.087035</c:v>
                </c:pt>
                <c:pt idx="5608">
                  <c:v>30.75094</c:v>
                </c:pt>
                <c:pt idx="5609">
                  <c:v>29.67736500000001</c:v>
                </c:pt>
                <c:pt idx="5610">
                  <c:v>29.32033</c:v>
                </c:pt>
                <c:pt idx="5611">
                  <c:v>29.308775</c:v>
                </c:pt>
                <c:pt idx="5612">
                  <c:v>28.94409</c:v>
                </c:pt>
                <c:pt idx="5613">
                  <c:v>28.51951499999999</c:v>
                </c:pt>
                <c:pt idx="5614">
                  <c:v>27.95513</c:v>
                </c:pt>
                <c:pt idx="5615">
                  <c:v>27.795005</c:v>
                </c:pt>
                <c:pt idx="5616">
                  <c:v>27.49818999999999</c:v>
                </c:pt>
                <c:pt idx="5617">
                  <c:v>26.24425999999999</c:v>
                </c:pt>
                <c:pt idx="5618">
                  <c:v>24.984935</c:v>
                </c:pt>
                <c:pt idx="5619">
                  <c:v>25.25365</c:v>
                </c:pt>
                <c:pt idx="5620">
                  <c:v>25.97788000000001</c:v>
                </c:pt>
                <c:pt idx="5621">
                  <c:v>27.15145500000001</c:v>
                </c:pt>
                <c:pt idx="5622">
                  <c:v>27.527245</c:v>
                </c:pt>
                <c:pt idx="5623">
                  <c:v>29.78024999999999</c:v>
                </c:pt>
                <c:pt idx="5624">
                  <c:v>31.529525</c:v>
                </c:pt>
                <c:pt idx="5625">
                  <c:v>31.95115000000001</c:v>
                </c:pt>
                <c:pt idx="5626">
                  <c:v>31.630855</c:v>
                </c:pt>
                <c:pt idx="5627">
                  <c:v>31.990485</c:v>
                </c:pt>
                <c:pt idx="5628">
                  <c:v>31.742195</c:v>
                </c:pt>
                <c:pt idx="5629">
                  <c:v>31.816925</c:v>
                </c:pt>
                <c:pt idx="5630">
                  <c:v>32.37838</c:v>
                </c:pt>
                <c:pt idx="5631">
                  <c:v>31.7002</c:v>
                </c:pt>
                <c:pt idx="5632">
                  <c:v>30.65668</c:v>
                </c:pt>
                <c:pt idx="5633">
                  <c:v>30.05186</c:v>
                </c:pt>
                <c:pt idx="5634">
                  <c:v>29.97138</c:v>
                </c:pt>
                <c:pt idx="5635">
                  <c:v>29.12508</c:v>
                </c:pt>
                <c:pt idx="5636">
                  <c:v>29.41913</c:v>
                </c:pt>
                <c:pt idx="5637">
                  <c:v>28.49977999999999</c:v>
                </c:pt>
                <c:pt idx="5638">
                  <c:v>25.998215</c:v>
                </c:pt>
                <c:pt idx="5639">
                  <c:v>23.98043999999999</c:v>
                </c:pt>
                <c:pt idx="5640">
                  <c:v>24.012905</c:v>
                </c:pt>
                <c:pt idx="5641">
                  <c:v>23.70733999999999</c:v>
                </c:pt>
                <c:pt idx="5642">
                  <c:v>24.20863499999999</c:v>
                </c:pt>
                <c:pt idx="5643">
                  <c:v>23.13770999999999</c:v>
                </c:pt>
                <c:pt idx="5644">
                  <c:v>23.526035</c:v>
                </c:pt>
                <c:pt idx="5645">
                  <c:v>23.98904999999999</c:v>
                </c:pt>
                <c:pt idx="5646">
                  <c:v>25.19816999999999</c:v>
                </c:pt>
                <c:pt idx="5647">
                  <c:v>27.17086500000001</c:v>
                </c:pt>
                <c:pt idx="5648">
                  <c:v>28.35749000000001</c:v>
                </c:pt>
                <c:pt idx="5649">
                  <c:v>28.50261</c:v>
                </c:pt>
                <c:pt idx="5650">
                  <c:v>29.367155</c:v>
                </c:pt>
                <c:pt idx="5651">
                  <c:v>29.377155</c:v>
                </c:pt>
                <c:pt idx="5652">
                  <c:v>29.92279499999999</c:v>
                </c:pt>
                <c:pt idx="5653">
                  <c:v>29.557875</c:v>
                </c:pt>
                <c:pt idx="5654">
                  <c:v>30.178035</c:v>
                </c:pt>
                <c:pt idx="5655">
                  <c:v>29.45784999999999</c:v>
                </c:pt>
                <c:pt idx="5656">
                  <c:v>29.357975</c:v>
                </c:pt>
                <c:pt idx="5657">
                  <c:v>29.27997000000001</c:v>
                </c:pt>
                <c:pt idx="5658">
                  <c:v>29.041525</c:v>
                </c:pt>
                <c:pt idx="5659">
                  <c:v>27.656995</c:v>
                </c:pt>
                <c:pt idx="5660">
                  <c:v>27.385625</c:v>
                </c:pt>
                <c:pt idx="5661">
                  <c:v>26.88533</c:v>
                </c:pt>
                <c:pt idx="5662">
                  <c:v>26.63297</c:v>
                </c:pt>
                <c:pt idx="5663">
                  <c:v>26.314085</c:v>
                </c:pt>
                <c:pt idx="5664">
                  <c:v>26.21159999999999</c:v>
                </c:pt>
                <c:pt idx="5665">
                  <c:v>25.745855</c:v>
                </c:pt>
                <c:pt idx="5666">
                  <c:v>24.211185</c:v>
                </c:pt>
                <c:pt idx="5667">
                  <c:v>24.33613</c:v>
                </c:pt>
                <c:pt idx="5668">
                  <c:v>24.702535</c:v>
                </c:pt>
                <c:pt idx="5669">
                  <c:v>25.257375</c:v>
                </c:pt>
                <c:pt idx="5670">
                  <c:v>26.841535</c:v>
                </c:pt>
                <c:pt idx="5671">
                  <c:v>26.37686</c:v>
                </c:pt>
                <c:pt idx="5672">
                  <c:v>28.452255</c:v>
                </c:pt>
                <c:pt idx="5673">
                  <c:v>29.89727</c:v>
                </c:pt>
                <c:pt idx="5674">
                  <c:v>29.83759</c:v>
                </c:pt>
                <c:pt idx="5675">
                  <c:v>28.807555</c:v>
                </c:pt>
                <c:pt idx="5676">
                  <c:v>30.26725500000001</c:v>
                </c:pt>
                <c:pt idx="5677">
                  <c:v>29.021425</c:v>
                </c:pt>
                <c:pt idx="5678">
                  <c:v>30.94369</c:v>
                </c:pt>
                <c:pt idx="5679">
                  <c:v>28.9203</c:v>
                </c:pt>
                <c:pt idx="5680">
                  <c:v>29.29538</c:v>
                </c:pt>
                <c:pt idx="5681">
                  <c:v>28.54</c:v>
                </c:pt>
                <c:pt idx="5682">
                  <c:v>27.52174</c:v>
                </c:pt>
                <c:pt idx="5683">
                  <c:v>26.38440499999999</c:v>
                </c:pt>
                <c:pt idx="5684">
                  <c:v>26.75628</c:v>
                </c:pt>
                <c:pt idx="5685">
                  <c:v>26.389485</c:v>
                </c:pt>
                <c:pt idx="5686">
                  <c:v>25.81311000000001</c:v>
                </c:pt>
                <c:pt idx="5687">
                  <c:v>26.53599000000001</c:v>
                </c:pt>
                <c:pt idx="5688">
                  <c:v>25.48826499999999</c:v>
                </c:pt>
                <c:pt idx="5689">
                  <c:v>25.57195</c:v>
                </c:pt>
                <c:pt idx="5690">
                  <c:v>25.79731499999999</c:v>
                </c:pt>
                <c:pt idx="5691">
                  <c:v>24.70418500000001</c:v>
                </c:pt>
                <c:pt idx="5692">
                  <c:v>26.883205</c:v>
                </c:pt>
                <c:pt idx="5693">
                  <c:v>27.72904</c:v>
                </c:pt>
                <c:pt idx="5694">
                  <c:v>28.24974499999999</c:v>
                </c:pt>
                <c:pt idx="5695">
                  <c:v>28.633775</c:v>
                </c:pt>
                <c:pt idx="5696">
                  <c:v>29.54368999999999</c:v>
                </c:pt>
                <c:pt idx="5697">
                  <c:v>31.075895</c:v>
                </c:pt>
                <c:pt idx="5698">
                  <c:v>31.93443</c:v>
                </c:pt>
                <c:pt idx="5699">
                  <c:v>31.85750999999999</c:v>
                </c:pt>
                <c:pt idx="5700">
                  <c:v>31.571405</c:v>
                </c:pt>
                <c:pt idx="5701">
                  <c:v>31.42748</c:v>
                </c:pt>
                <c:pt idx="5702">
                  <c:v>31.138485</c:v>
                </c:pt>
                <c:pt idx="5703">
                  <c:v>32.38716</c:v>
                </c:pt>
                <c:pt idx="5704">
                  <c:v>32.10523</c:v>
                </c:pt>
                <c:pt idx="5705">
                  <c:v>31.84059999999999</c:v>
                </c:pt>
                <c:pt idx="5706">
                  <c:v>32.047995</c:v>
                </c:pt>
                <c:pt idx="5707">
                  <c:v>31.45683499999999</c:v>
                </c:pt>
                <c:pt idx="5708">
                  <c:v>31.18519</c:v>
                </c:pt>
                <c:pt idx="5709">
                  <c:v>30.23038499999999</c:v>
                </c:pt>
                <c:pt idx="5710">
                  <c:v>29.308245</c:v>
                </c:pt>
                <c:pt idx="5711">
                  <c:v>28.807785</c:v>
                </c:pt>
                <c:pt idx="5712">
                  <c:v>28.61218</c:v>
                </c:pt>
                <c:pt idx="5713">
                  <c:v>27.99403</c:v>
                </c:pt>
                <c:pt idx="5714">
                  <c:v>27.843485</c:v>
                </c:pt>
                <c:pt idx="5715">
                  <c:v>27.380645</c:v>
                </c:pt>
                <c:pt idx="5716">
                  <c:v>27.97691</c:v>
                </c:pt>
                <c:pt idx="5717">
                  <c:v>29.334595</c:v>
                </c:pt>
                <c:pt idx="5718">
                  <c:v>30.02383</c:v>
                </c:pt>
                <c:pt idx="5719">
                  <c:v>31.18187500000001</c:v>
                </c:pt>
                <c:pt idx="5720">
                  <c:v>29.97137499999999</c:v>
                </c:pt>
                <c:pt idx="5721">
                  <c:v>31.1402</c:v>
                </c:pt>
                <c:pt idx="5722">
                  <c:v>31.515425</c:v>
                </c:pt>
                <c:pt idx="5723">
                  <c:v>31.344355</c:v>
                </c:pt>
                <c:pt idx="5724">
                  <c:v>32.590845</c:v>
                </c:pt>
                <c:pt idx="5725">
                  <c:v>33.155565</c:v>
                </c:pt>
                <c:pt idx="5726">
                  <c:v>33.426395</c:v>
                </c:pt>
                <c:pt idx="5727">
                  <c:v>34.740325</c:v>
                </c:pt>
                <c:pt idx="5728">
                  <c:v>34.97092</c:v>
                </c:pt>
                <c:pt idx="5729">
                  <c:v>32.60363</c:v>
                </c:pt>
                <c:pt idx="5730">
                  <c:v>30.93950999999999</c:v>
                </c:pt>
                <c:pt idx="5731">
                  <c:v>30.20233</c:v>
                </c:pt>
                <c:pt idx="5732">
                  <c:v>29.92154</c:v>
                </c:pt>
                <c:pt idx="5733">
                  <c:v>28.66004999999999</c:v>
                </c:pt>
                <c:pt idx="5734">
                  <c:v>28.109975</c:v>
                </c:pt>
                <c:pt idx="5735">
                  <c:v>27.03607</c:v>
                </c:pt>
                <c:pt idx="5736">
                  <c:v>27.618455</c:v>
                </c:pt>
                <c:pt idx="5737">
                  <c:v>27.71393500000001</c:v>
                </c:pt>
                <c:pt idx="5738">
                  <c:v>26.24297499999999</c:v>
                </c:pt>
                <c:pt idx="5739">
                  <c:v>26.093525</c:v>
                </c:pt>
                <c:pt idx="5740">
                  <c:v>27.04015</c:v>
                </c:pt>
                <c:pt idx="5741">
                  <c:v>27.552665</c:v>
                </c:pt>
                <c:pt idx="5742">
                  <c:v>28.739195</c:v>
                </c:pt>
                <c:pt idx="5743">
                  <c:v>29.675125</c:v>
                </c:pt>
                <c:pt idx="5744">
                  <c:v>29.817925</c:v>
                </c:pt>
                <c:pt idx="5745">
                  <c:v>30.49333</c:v>
                </c:pt>
                <c:pt idx="5746">
                  <c:v>31.551065</c:v>
                </c:pt>
                <c:pt idx="5747">
                  <c:v>32.086455</c:v>
                </c:pt>
                <c:pt idx="5748">
                  <c:v>33.364445</c:v>
                </c:pt>
                <c:pt idx="5749">
                  <c:v>33.409805</c:v>
                </c:pt>
                <c:pt idx="5750">
                  <c:v>32.81579</c:v>
                </c:pt>
                <c:pt idx="5751">
                  <c:v>33.822175</c:v>
                </c:pt>
                <c:pt idx="5752">
                  <c:v>34.46727</c:v>
                </c:pt>
                <c:pt idx="5753">
                  <c:v>32.69697</c:v>
                </c:pt>
                <c:pt idx="5754">
                  <c:v>30.74713</c:v>
                </c:pt>
                <c:pt idx="5755">
                  <c:v>29.97701</c:v>
                </c:pt>
                <c:pt idx="5756">
                  <c:v>29.421595</c:v>
                </c:pt>
                <c:pt idx="5757">
                  <c:v>28.414345</c:v>
                </c:pt>
                <c:pt idx="5758">
                  <c:v>27.507585</c:v>
                </c:pt>
                <c:pt idx="5759">
                  <c:v>27.290965</c:v>
                </c:pt>
                <c:pt idx="5760">
                  <c:v>26.466845</c:v>
                </c:pt>
                <c:pt idx="5761">
                  <c:v>25.9393</c:v>
                </c:pt>
                <c:pt idx="5762">
                  <c:v>25.43733499999999</c:v>
                </c:pt>
                <c:pt idx="5763">
                  <c:v>25.834785</c:v>
                </c:pt>
                <c:pt idx="5764">
                  <c:v>26.32298</c:v>
                </c:pt>
                <c:pt idx="5765">
                  <c:v>26.691905</c:v>
                </c:pt>
                <c:pt idx="5766">
                  <c:v>28.478445</c:v>
                </c:pt>
                <c:pt idx="5767">
                  <c:v>28.946745</c:v>
                </c:pt>
                <c:pt idx="5768">
                  <c:v>29.32696</c:v>
                </c:pt>
                <c:pt idx="5769">
                  <c:v>30.773425</c:v>
                </c:pt>
                <c:pt idx="5770">
                  <c:v>30.83286</c:v>
                </c:pt>
                <c:pt idx="5771">
                  <c:v>31.74062</c:v>
                </c:pt>
                <c:pt idx="5772">
                  <c:v>31.268345</c:v>
                </c:pt>
                <c:pt idx="5773">
                  <c:v>31.73906000000001</c:v>
                </c:pt>
                <c:pt idx="5774">
                  <c:v>31.13383000000001</c:v>
                </c:pt>
                <c:pt idx="5775">
                  <c:v>30.77551499999999</c:v>
                </c:pt>
                <c:pt idx="5776">
                  <c:v>30.419415</c:v>
                </c:pt>
                <c:pt idx="5777">
                  <c:v>29.404855</c:v>
                </c:pt>
                <c:pt idx="5778">
                  <c:v>29.33239</c:v>
                </c:pt>
                <c:pt idx="5779">
                  <c:v>29.36326499999999</c:v>
                </c:pt>
                <c:pt idx="5780">
                  <c:v>29.081595</c:v>
                </c:pt>
                <c:pt idx="5781">
                  <c:v>28.39504</c:v>
                </c:pt>
                <c:pt idx="5782">
                  <c:v>27.24065</c:v>
                </c:pt>
                <c:pt idx="5783">
                  <c:v>25.69513499999999</c:v>
                </c:pt>
                <c:pt idx="5784">
                  <c:v>25.17356000000001</c:v>
                </c:pt>
                <c:pt idx="5785">
                  <c:v>25.255525</c:v>
                </c:pt>
                <c:pt idx="5786">
                  <c:v>25.01979499999999</c:v>
                </c:pt>
                <c:pt idx="5787">
                  <c:v>25.56568</c:v>
                </c:pt>
                <c:pt idx="5788">
                  <c:v>26.653575</c:v>
                </c:pt>
                <c:pt idx="5789">
                  <c:v>26.48665</c:v>
                </c:pt>
                <c:pt idx="5790">
                  <c:v>27.71245500000001</c:v>
                </c:pt>
                <c:pt idx="5791">
                  <c:v>28.84193</c:v>
                </c:pt>
                <c:pt idx="5792">
                  <c:v>29.31259500000001</c:v>
                </c:pt>
                <c:pt idx="5793">
                  <c:v>29.749265</c:v>
                </c:pt>
                <c:pt idx="5794">
                  <c:v>30.719535</c:v>
                </c:pt>
                <c:pt idx="5795">
                  <c:v>31.747525</c:v>
                </c:pt>
                <c:pt idx="5796">
                  <c:v>30.83011999999999</c:v>
                </c:pt>
                <c:pt idx="5797">
                  <c:v>31.91063</c:v>
                </c:pt>
                <c:pt idx="5798">
                  <c:v>31.29254</c:v>
                </c:pt>
                <c:pt idx="5799">
                  <c:v>30.921555</c:v>
                </c:pt>
                <c:pt idx="5800">
                  <c:v>31.28638</c:v>
                </c:pt>
                <c:pt idx="5801">
                  <c:v>30.96270999999999</c:v>
                </c:pt>
                <c:pt idx="5802">
                  <c:v>30.42419</c:v>
                </c:pt>
                <c:pt idx="5803">
                  <c:v>29.84224</c:v>
                </c:pt>
                <c:pt idx="5804">
                  <c:v>28.76561</c:v>
                </c:pt>
                <c:pt idx="5805">
                  <c:v>27.09828</c:v>
                </c:pt>
                <c:pt idx="5806">
                  <c:v>26.969685</c:v>
                </c:pt>
                <c:pt idx="5807">
                  <c:v>25.720505</c:v>
                </c:pt>
                <c:pt idx="5808">
                  <c:v>25.63375</c:v>
                </c:pt>
                <c:pt idx="5809">
                  <c:v>25.346905</c:v>
                </c:pt>
                <c:pt idx="5810">
                  <c:v>24.558025</c:v>
                </c:pt>
                <c:pt idx="5811">
                  <c:v>23.9636</c:v>
                </c:pt>
                <c:pt idx="5812">
                  <c:v>24.13525</c:v>
                </c:pt>
                <c:pt idx="5813">
                  <c:v>24.103215</c:v>
                </c:pt>
                <c:pt idx="5814">
                  <c:v>26.325785</c:v>
                </c:pt>
                <c:pt idx="5815">
                  <c:v>26.85516</c:v>
                </c:pt>
                <c:pt idx="5816">
                  <c:v>28.19874</c:v>
                </c:pt>
                <c:pt idx="5817">
                  <c:v>28.35462</c:v>
                </c:pt>
                <c:pt idx="5818">
                  <c:v>29.204965</c:v>
                </c:pt>
                <c:pt idx="5819">
                  <c:v>29.81916500000001</c:v>
                </c:pt>
                <c:pt idx="5820">
                  <c:v>30.725485</c:v>
                </c:pt>
                <c:pt idx="5821">
                  <c:v>30.02352999999999</c:v>
                </c:pt>
                <c:pt idx="5822">
                  <c:v>31.328625</c:v>
                </c:pt>
                <c:pt idx="5823">
                  <c:v>30.905835</c:v>
                </c:pt>
                <c:pt idx="5824">
                  <c:v>29.66151499999999</c:v>
                </c:pt>
                <c:pt idx="5825">
                  <c:v>29.65281000000001</c:v>
                </c:pt>
                <c:pt idx="5826">
                  <c:v>27.929715</c:v>
                </c:pt>
                <c:pt idx="5827">
                  <c:v>26.71611500000001</c:v>
                </c:pt>
                <c:pt idx="5828">
                  <c:v>26.97756</c:v>
                </c:pt>
                <c:pt idx="5829">
                  <c:v>26.72304</c:v>
                </c:pt>
                <c:pt idx="5830">
                  <c:v>26.09572499999999</c:v>
                </c:pt>
                <c:pt idx="5831">
                  <c:v>26.75526</c:v>
                </c:pt>
                <c:pt idx="5832">
                  <c:v>26.17914500000001</c:v>
                </c:pt>
                <c:pt idx="5833">
                  <c:v>25.35219499999999</c:v>
                </c:pt>
                <c:pt idx="5834">
                  <c:v>24.85574</c:v>
                </c:pt>
                <c:pt idx="5835">
                  <c:v>24.34937499999999</c:v>
                </c:pt>
                <c:pt idx="5836">
                  <c:v>24.62072</c:v>
                </c:pt>
                <c:pt idx="5837">
                  <c:v>24.868015</c:v>
                </c:pt>
                <c:pt idx="5838">
                  <c:v>25.36202</c:v>
                </c:pt>
                <c:pt idx="5839">
                  <c:v>26.0267</c:v>
                </c:pt>
                <c:pt idx="5840">
                  <c:v>26.90549</c:v>
                </c:pt>
                <c:pt idx="5841">
                  <c:v>27.397515</c:v>
                </c:pt>
                <c:pt idx="5842">
                  <c:v>27.88007</c:v>
                </c:pt>
                <c:pt idx="5843">
                  <c:v>27.96224499999999</c:v>
                </c:pt>
                <c:pt idx="5844">
                  <c:v>28.33548</c:v>
                </c:pt>
                <c:pt idx="5845">
                  <c:v>29.42256</c:v>
                </c:pt>
                <c:pt idx="5846">
                  <c:v>29.103615</c:v>
                </c:pt>
                <c:pt idx="5847">
                  <c:v>28.837565</c:v>
                </c:pt>
                <c:pt idx="5848">
                  <c:v>28.52229999999999</c:v>
                </c:pt>
                <c:pt idx="5849">
                  <c:v>28.68431</c:v>
                </c:pt>
                <c:pt idx="5850">
                  <c:v>27.266195</c:v>
                </c:pt>
                <c:pt idx="5851">
                  <c:v>27.3022</c:v>
                </c:pt>
                <c:pt idx="5852">
                  <c:v>26.7414</c:v>
                </c:pt>
                <c:pt idx="5853">
                  <c:v>26.418425</c:v>
                </c:pt>
                <c:pt idx="5854">
                  <c:v>25.96447</c:v>
                </c:pt>
                <c:pt idx="5855">
                  <c:v>24.934815</c:v>
                </c:pt>
                <c:pt idx="5856">
                  <c:v>24.61439</c:v>
                </c:pt>
                <c:pt idx="5857">
                  <c:v>24.659735</c:v>
                </c:pt>
                <c:pt idx="5858">
                  <c:v>24.24411</c:v>
                </c:pt>
                <c:pt idx="5859">
                  <c:v>25.248895</c:v>
                </c:pt>
                <c:pt idx="5860">
                  <c:v>26.011905</c:v>
                </c:pt>
                <c:pt idx="5861">
                  <c:v>26.53641500000001</c:v>
                </c:pt>
                <c:pt idx="5862">
                  <c:v>26.56481</c:v>
                </c:pt>
                <c:pt idx="5863">
                  <c:v>26.646415</c:v>
                </c:pt>
                <c:pt idx="5864">
                  <c:v>27.305615</c:v>
                </c:pt>
                <c:pt idx="5865">
                  <c:v>27.39075999999999</c:v>
                </c:pt>
                <c:pt idx="5866">
                  <c:v>28.64636999999999</c:v>
                </c:pt>
                <c:pt idx="5867">
                  <c:v>28.201605</c:v>
                </c:pt>
                <c:pt idx="5868">
                  <c:v>28.35696</c:v>
                </c:pt>
                <c:pt idx="5869">
                  <c:v>27.909885</c:v>
                </c:pt>
                <c:pt idx="5870">
                  <c:v>29.090025</c:v>
                </c:pt>
                <c:pt idx="5871">
                  <c:v>29.11408</c:v>
                </c:pt>
                <c:pt idx="5872">
                  <c:v>29.681145</c:v>
                </c:pt>
                <c:pt idx="5873">
                  <c:v>28.44144</c:v>
                </c:pt>
                <c:pt idx="5874">
                  <c:v>27.36400500000001</c:v>
                </c:pt>
                <c:pt idx="5875">
                  <c:v>27.216995</c:v>
                </c:pt>
                <c:pt idx="5876">
                  <c:v>26.251675</c:v>
                </c:pt>
                <c:pt idx="5877">
                  <c:v>26.12327000000001</c:v>
                </c:pt>
                <c:pt idx="5878">
                  <c:v>26.231215</c:v>
                </c:pt>
                <c:pt idx="5879">
                  <c:v>25.29015</c:v>
                </c:pt>
                <c:pt idx="5880">
                  <c:v>24.399385</c:v>
                </c:pt>
                <c:pt idx="5881">
                  <c:v>24.5164</c:v>
                </c:pt>
                <c:pt idx="5882">
                  <c:v>23.940835</c:v>
                </c:pt>
                <c:pt idx="5883">
                  <c:v>24.55765999999999</c:v>
                </c:pt>
                <c:pt idx="5884">
                  <c:v>24.73643999999999</c:v>
                </c:pt>
                <c:pt idx="5885">
                  <c:v>25.23227</c:v>
                </c:pt>
                <c:pt idx="5886">
                  <c:v>27.05822</c:v>
                </c:pt>
                <c:pt idx="5887">
                  <c:v>28.000895</c:v>
                </c:pt>
                <c:pt idx="5888">
                  <c:v>27.350655</c:v>
                </c:pt>
                <c:pt idx="5889">
                  <c:v>27.75906000000001</c:v>
                </c:pt>
                <c:pt idx="5890">
                  <c:v>29.170055</c:v>
                </c:pt>
                <c:pt idx="5891">
                  <c:v>28.038865</c:v>
                </c:pt>
                <c:pt idx="5892">
                  <c:v>29.010185</c:v>
                </c:pt>
                <c:pt idx="5893">
                  <c:v>28.111</c:v>
                </c:pt>
                <c:pt idx="5894">
                  <c:v>28.54254499999999</c:v>
                </c:pt>
                <c:pt idx="5895">
                  <c:v>27.54323</c:v>
                </c:pt>
                <c:pt idx="5896">
                  <c:v>28.36223</c:v>
                </c:pt>
                <c:pt idx="5897">
                  <c:v>27.496295</c:v>
                </c:pt>
                <c:pt idx="5898">
                  <c:v>27.4378</c:v>
                </c:pt>
                <c:pt idx="5899">
                  <c:v>27.39531999999999</c:v>
                </c:pt>
                <c:pt idx="5900">
                  <c:v>27.550105</c:v>
                </c:pt>
                <c:pt idx="5901">
                  <c:v>26.69375999999999</c:v>
                </c:pt>
                <c:pt idx="5902">
                  <c:v>25.732365</c:v>
                </c:pt>
                <c:pt idx="5903">
                  <c:v>25.531895</c:v>
                </c:pt>
                <c:pt idx="5904">
                  <c:v>25.063795</c:v>
                </c:pt>
                <c:pt idx="5905">
                  <c:v>24.49847</c:v>
                </c:pt>
                <c:pt idx="5906">
                  <c:v>23.57718000000001</c:v>
                </c:pt>
                <c:pt idx="5907">
                  <c:v>23.131685</c:v>
                </c:pt>
                <c:pt idx="5908">
                  <c:v>23.56734</c:v>
                </c:pt>
                <c:pt idx="5909">
                  <c:v>24.36835</c:v>
                </c:pt>
                <c:pt idx="5910">
                  <c:v>26.04718500000001</c:v>
                </c:pt>
                <c:pt idx="5911">
                  <c:v>26.60245</c:v>
                </c:pt>
                <c:pt idx="5912">
                  <c:v>25.86013</c:v>
                </c:pt>
                <c:pt idx="5913">
                  <c:v>26.271535</c:v>
                </c:pt>
                <c:pt idx="5914">
                  <c:v>27.358145</c:v>
                </c:pt>
                <c:pt idx="5915">
                  <c:v>26.215645</c:v>
                </c:pt>
                <c:pt idx="5916">
                  <c:v>28.16506</c:v>
                </c:pt>
                <c:pt idx="5917">
                  <c:v>29.318675</c:v>
                </c:pt>
                <c:pt idx="5918">
                  <c:v>29.79658</c:v>
                </c:pt>
                <c:pt idx="5919">
                  <c:v>29.368185</c:v>
                </c:pt>
                <c:pt idx="5920">
                  <c:v>29.21506</c:v>
                </c:pt>
                <c:pt idx="5921">
                  <c:v>28.71243999999999</c:v>
                </c:pt>
                <c:pt idx="5922">
                  <c:v>29.16498</c:v>
                </c:pt>
                <c:pt idx="5923">
                  <c:v>28.65384</c:v>
                </c:pt>
                <c:pt idx="5924">
                  <c:v>27.893285</c:v>
                </c:pt>
                <c:pt idx="5925">
                  <c:v>26.16462</c:v>
                </c:pt>
                <c:pt idx="5926">
                  <c:v>24.79798</c:v>
                </c:pt>
                <c:pt idx="5927">
                  <c:v>23.938975</c:v>
                </c:pt>
                <c:pt idx="5928">
                  <c:v>23.91325999999999</c:v>
                </c:pt>
                <c:pt idx="5929">
                  <c:v>24.26432</c:v>
                </c:pt>
                <c:pt idx="5930">
                  <c:v>24.48010499999999</c:v>
                </c:pt>
                <c:pt idx="5931">
                  <c:v>24.73847</c:v>
                </c:pt>
                <c:pt idx="5932">
                  <c:v>25.319335</c:v>
                </c:pt>
                <c:pt idx="5933">
                  <c:v>25.284945</c:v>
                </c:pt>
                <c:pt idx="5934">
                  <c:v>26.103015</c:v>
                </c:pt>
                <c:pt idx="5935">
                  <c:v>27.40945</c:v>
                </c:pt>
                <c:pt idx="5936">
                  <c:v>28.74769</c:v>
                </c:pt>
                <c:pt idx="5937">
                  <c:v>28.65368</c:v>
                </c:pt>
                <c:pt idx="5938">
                  <c:v>29.573625</c:v>
                </c:pt>
                <c:pt idx="5939">
                  <c:v>31.435385</c:v>
                </c:pt>
                <c:pt idx="5940">
                  <c:v>31.067545</c:v>
                </c:pt>
                <c:pt idx="5941">
                  <c:v>30.965525</c:v>
                </c:pt>
                <c:pt idx="5942">
                  <c:v>31.0107</c:v>
                </c:pt>
                <c:pt idx="5943">
                  <c:v>30.30275</c:v>
                </c:pt>
                <c:pt idx="5944">
                  <c:v>29.47202</c:v>
                </c:pt>
                <c:pt idx="5945">
                  <c:v>28.791595</c:v>
                </c:pt>
                <c:pt idx="5946">
                  <c:v>27.809445</c:v>
                </c:pt>
                <c:pt idx="5947">
                  <c:v>27.855395</c:v>
                </c:pt>
                <c:pt idx="5948">
                  <c:v>27.007095</c:v>
                </c:pt>
                <c:pt idx="5949">
                  <c:v>26.40213999999999</c:v>
                </c:pt>
                <c:pt idx="5950">
                  <c:v>25.55516500000001</c:v>
                </c:pt>
                <c:pt idx="5951">
                  <c:v>24.865625</c:v>
                </c:pt>
                <c:pt idx="5952">
                  <c:v>23.89427</c:v>
                </c:pt>
                <c:pt idx="5953">
                  <c:v>24.745235</c:v>
                </c:pt>
                <c:pt idx="5954">
                  <c:v>24.07966999999999</c:v>
                </c:pt>
                <c:pt idx="5955">
                  <c:v>24.267845</c:v>
                </c:pt>
                <c:pt idx="5956">
                  <c:v>24.648965</c:v>
                </c:pt>
                <c:pt idx="5957">
                  <c:v>25.178375</c:v>
                </c:pt>
                <c:pt idx="5958">
                  <c:v>25.903605</c:v>
                </c:pt>
                <c:pt idx="5959">
                  <c:v>26.30903</c:v>
                </c:pt>
                <c:pt idx="5960">
                  <c:v>26.84559999999999</c:v>
                </c:pt>
                <c:pt idx="5961">
                  <c:v>28.325855</c:v>
                </c:pt>
                <c:pt idx="5962">
                  <c:v>29.38451</c:v>
                </c:pt>
                <c:pt idx="5963">
                  <c:v>29.78088</c:v>
                </c:pt>
                <c:pt idx="5964">
                  <c:v>30.065015</c:v>
                </c:pt>
                <c:pt idx="5965">
                  <c:v>30.88427</c:v>
                </c:pt>
                <c:pt idx="5966">
                  <c:v>30.57799000000001</c:v>
                </c:pt>
                <c:pt idx="5967">
                  <c:v>30.45404499999999</c:v>
                </c:pt>
                <c:pt idx="5968">
                  <c:v>29.417645</c:v>
                </c:pt>
                <c:pt idx="5969">
                  <c:v>28.79865999999999</c:v>
                </c:pt>
                <c:pt idx="5970">
                  <c:v>27.91241</c:v>
                </c:pt>
                <c:pt idx="5971">
                  <c:v>27.67052</c:v>
                </c:pt>
                <c:pt idx="5972">
                  <c:v>26.85427</c:v>
                </c:pt>
                <c:pt idx="5973">
                  <c:v>25.966335</c:v>
                </c:pt>
                <c:pt idx="5974">
                  <c:v>25.535515</c:v>
                </c:pt>
                <c:pt idx="5975">
                  <c:v>24.819735</c:v>
                </c:pt>
                <c:pt idx="5976">
                  <c:v>24.89168</c:v>
                </c:pt>
                <c:pt idx="5977">
                  <c:v>24.755095</c:v>
                </c:pt>
                <c:pt idx="5978">
                  <c:v>25.383875</c:v>
                </c:pt>
                <c:pt idx="5979">
                  <c:v>25.896525</c:v>
                </c:pt>
                <c:pt idx="5980">
                  <c:v>26.43140499999999</c:v>
                </c:pt>
                <c:pt idx="5981">
                  <c:v>26.690365</c:v>
                </c:pt>
                <c:pt idx="5982">
                  <c:v>25.79911999999999</c:v>
                </c:pt>
                <c:pt idx="5983">
                  <c:v>25.60137</c:v>
                </c:pt>
                <c:pt idx="5984">
                  <c:v>26.38008</c:v>
                </c:pt>
                <c:pt idx="5985">
                  <c:v>27.169625</c:v>
                </c:pt>
                <c:pt idx="5986">
                  <c:v>27.70616999999999</c:v>
                </c:pt>
                <c:pt idx="5987">
                  <c:v>29.07244499999999</c:v>
                </c:pt>
                <c:pt idx="5988">
                  <c:v>31.02288</c:v>
                </c:pt>
                <c:pt idx="5989">
                  <c:v>31.89603</c:v>
                </c:pt>
                <c:pt idx="5990">
                  <c:v>31.52775999999999</c:v>
                </c:pt>
                <c:pt idx="5991">
                  <c:v>31.257495</c:v>
                </c:pt>
                <c:pt idx="5992">
                  <c:v>29.71293</c:v>
                </c:pt>
                <c:pt idx="5993">
                  <c:v>28.733615</c:v>
                </c:pt>
                <c:pt idx="5994">
                  <c:v>27.92015499999999</c:v>
                </c:pt>
                <c:pt idx="5995">
                  <c:v>29.31625</c:v>
                </c:pt>
                <c:pt idx="5996">
                  <c:v>27.589505</c:v>
                </c:pt>
                <c:pt idx="5997">
                  <c:v>26.22965</c:v>
                </c:pt>
                <c:pt idx="5998">
                  <c:v>25.74165499999999</c:v>
                </c:pt>
                <c:pt idx="5999">
                  <c:v>25.898145</c:v>
                </c:pt>
                <c:pt idx="6000">
                  <c:v>25.38084</c:v>
                </c:pt>
                <c:pt idx="6001">
                  <c:v>25.768775</c:v>
                </c:pt>
                <c:pt idx="6002">
                  <c:v>26.496105</c:v>
                </c:pt>
                <c:pt idx="6003">
                  <c:v>24.35791500000001</c:v>
                </c:pt>
                <c:pt idx="6004">
                  <c:v>24.24716</c:v>
                </c:pt>
                <c:pt idx="6005">
                  <c:v>24.73025000000001</c:v>
                </c:pt>
                <c:pt idx="6006">
                  <c:v>25.88932</c:v>
                </c:pt>
                <c:pt idx="6007">
                  <c:v>26.907725</c:v>
                </c:pt>
                <c:pt idx="6008">
                  <c:v>27.00582500000001</c:v>
                </c:pt>
                <c:pt idx="6009">
                  <c:v>27.69923</c:v>
                </c:pt>
                <c:pt idx="6010">
                  <c:v>28.936105</c:v>
                </c:pt>
                <c:pt idx="6011">
                  <c:v>29.822235</c:v>
                </c:pt>
                <c:pt idx="6012">
                  <c:v>31.20384</c:v>
                </c:pt>
                <c:pt idx="6013">
                  <c:v>31.25509</c:v>
                </c:pt>
                <c:pt idx="6014">
                  <c:v>31.12159999999999</c:v>
                </c:pt>
                <c:pt idx="6015">
                  <c:v>31.194945</c:v>
                </c:pt>
                <c:pt idx="6016">
                  <c:v>30.56338</c:v>
                </c:pt>
                <c:pt idx="6017">
                  <c:v>29.84888</c:v>
                </c:pt>
                <c:pt idx="6018">
                  <c:v>28.18222</c:v>
                </c:pt>
                <c:pt idx="6019">
                  <c:v>28.199345</c:v>
                </c:pt>
                <c:pt idx="6020">
                  <c:v>27.56766</c:v>
                </c:pt>
                <c:pt idx="6021">
                  <c:v>27.36253999999999</c:v>
                </c:pt>
                <c:pt idx="6022">
                  <c:v>27.125085</c:v>
                </c:pt>
                <c:pt idx="6023">
                  <c:v>27.43427</c:v>
                </c:pt>
                <c:pt idx="6024">
                  <c:v>26.37031499999999</c:v>
                </c:pt>
                <c:pt idx="6025">
                  <c:v>26.557845</c:v>
                </c:pt>
                <c:pt idx="6026">
                  <c:v>27.07741</c:v>
                </c:pt>
                <c:pt idx="6027">
                  <c:v>26.790335</c:v>
                </c:pt>
                <c:pt idx="6028">
                  <c:v>27.621535</c:v>
                </c:pt>
                <c:pt idx="6029">
                  <c:v>28.086745</c:v>
                </c:pt>
                <c:pt idx="6030">
                  <c:v>28.83717</c:v>
                </c:pt>
                <c:pt idx="6031">
                  <c:v>28.302595</c:v>
                </c:pt>
                <c:pt idx="6032">
                  <c:v>28.77691500000001</c:v>
                </c:pt>
                <c:pt idx="6033">
                  <c:v>31.011195</c:v>
                </c:pt>
                <c:pt idx="6034">
                  <c:v>32.569585</c:v>
                </c:pt>
                <c:pt idx="6035">
                  <c:v>33.710245</c:v>
                </c:pt>
                <c:pt idx="6036">
                  <c:v>34.188515</c:v>
                </c:pt>
                <c:pt idx="6037">
                  <c:v>33.979115</c:v>
                </c:pt>
                <c:pt idx="6038">
                  <c:v>33.867605</c:v>
                </c:pt>
                <c:pt idx="6039">
                  <c:v>32.98086</c:v>
                </c:pt>
                <c:pt idx="6040">
                  <c:v>32.534685</c:v>
                </c:pt>
                <c:pt idx="6041">
                  <c:v>32.141765</c:v>
                </c:pt>
                <c:pt idx="6042">
                  <c:v>30.74331</c:v>
                </c:pt>
                <c:pt idx="6043">
                  <c:v>30.73497</c:v>
                </c:pt>
                <c:pt idx="6044">
                  <c:v>28.81597</c:v>
                </c:pt>
                <c:pt idx="6045">
                  <c:v>28.18415000000001</c:v>
                </c:pt>
                <c:pt idx="6046">
                  <c:v>27.90452999999999</c:v>
                </c:pt>
                <c:pt idx="6047">
                  <c:v>26.414565</c:v>
                </c:pt>
                <c:pt idx="6048">
                  <c:v>24.74941999999999</c:v>
                </c:pt>
                <c:pt idx="6049">
                  <c:v>25.23874</c:v>
                </c:pt>
                <c:pt idx="6050">
                  <c:v>25.64495500000001</c:v>
                </c:pt>
                <c:pt idx="6051">
                  <c:v>25.660305</c:v>
                </c:pt>
                <c:pt idx="6052">
                  <c:v>27.568535</c:v>
                </c:pt>
                <c:pt idx="6053">
                  <c:v>27.56521499999999</c:v>
                </c:pt>
                <c:pt idx="6054">
                  <c:v>28.26173</c:v>
                </c:pt>
                <c:pt idx="6055">
                  <c:v>29.08900999999999</c:v>
                </c:pt>
                <c:pt idx="6056">
                  <c:v>28.820925</c:v>
                </c:pt>
                <c:pt idx="6057">
                  <c:v>30.7894</c:v>
                </c:pt>
                <c:pt idx="6058">
                  <c:v>31.4285</c:v>
                </c:pt>
                <c:pt idx="6059">
                  <c:v>32.303245</c:v>
                </c:pt>
                <c:pt idx="6060">
                  <c:v>31.67201499999999</c:v>
                </c:pt>
                <c:pt idx="6061">
                  <c:v>32.815295</c:v>
                </c:pt>
                <c:pt idx="6062">
                  <c:v>33.376305</c:v>
                </c:pt>
                <c:pt idx="6063">
                  <c:v>32.41988</c:v>
                </c:pt>
                <c:pt idx="6064">
                  <c:v>31.43263</c:v>
                </c:pt>
                <c:pt idx="6065">
                  <c:v>29.44446</c:v>
                </c:pt>
                <c:pt idx="6066">
                  <c:v>29.20416999999999</c:v>
                </c:pt>
                <c:pt idx="6067">
                  <c:v>28.392625</c:v>
                </c:pt>
                <c:pt idx="6068">
                  <c:v>28.77556</c:v>
                </c:pt>
                <c:pt idx="6069">
                  <c:v>29.34941</c:v>
                </c:pt>
                <c:pt idx="6070">
                  <c:v>29.29292</c:v>
                </c:pt>
                <c:pt idx="6071">
                  <c:v>29.187255</c:v>
                </c:pt>
                <c:pt idx="6072">
                  <c:v>28.313075</c:v>
                </c:pt>
                <c:pt idx="6073">
                  <c:v>28.42268999999999</c:v>
                </c:pt>
                <c:pt idx="6074">
                  <c:v>27.49108</c:v>
                </c:pt>
                <c:pt idx="6075">
                  <c:v>26.83782500000001</c:v>
                </c:pt>
                <c:pt idx="6076">
                  <c:v>28.90904</c:v>
                </c:pt>
                <c:pt idx="6077">
                  <c:v>29.96286</c:v>
                </c:pt>
                <c:pt idx="6078">
                  <c:v>30.29983499999999</c:v>
                </c:pt>
                <c:pt idx="6079">
                  <c:v>31.064575</c:v>
                </c:pt>
                <c:pt idx="6080">
                  <c:v>33.076865</c:v>
                </c:pt>
                <c:pt idx="6081">
                  <c:v>34.41313</c:v>
                </c:pt>
                <c:pt idx="6082">
                  <c:v>34.604135</c:v>
                </c:pt>
                <c:pt idx="6083">
                  <c:v>33.48116</c:v>
                </c:pt>
                <c:pt idx="6084">
                  <c:v>31.56188999999999</c:v>
                </c:pt>
                <c:pt idx="6085">
                  <c:v>27.96229999999999</c:v>
                </c:pt>
                <c:pt idx="6086">
                  <c:v>29.32083</c:v>
                </c:pt>
                <c:pt idx="6087">
                  <c:v>28.839795</c:v>
                </c:pt>
                <c:pt idx="6088">
                  <c:v>28.12572</c:v>
                </c:pt>
                <c:pt idx="6089">
                  <c:v>27.506175</c:v>
                </c:pt>
                <c:pt idx="6090">
                  <c:v>27.43359</c:v>
                </c:pt>
                <c:pt idx="6091">
                  <c:v>29.666525</c:v>
                </c:pt>
                <c:pt idx="6092">
                  <c:v>31.17424</c:v>
                </c:pt>
                <c:pt idx="6093">
                  <c:v>30.230285</c:v>
                </c:pt>
                <c:pt idx="6094">
                  <c:v>27.822015</c:v>
                </c:pt>
                <c:pt idx="6095">
                  <c:v>26.107565</c:v>
                </c:pt>
                <c:pt idx="6096">
                  <c:v>25.92897499999999</c:v>
                </c:pt>
                <c:pt idx="6097">
                  <c:v>25.66690000000001</c:v>
                </c:pt>
                <c:pt idx="6098">
                  <c:v>25.528715</c:v>
                </c:pt>
                <c:pt idx="6099">
                  <c:v>25.568555</c:v>
                </c:pt>
                <c:pt idx="6100">
                  <c:v>26.642395</c:v>
                </c:pt>
                <c:pt idx="6101">
                  <c:v>27.05808</c:v>
                </c:pt>
                <c:pt idx="6102">
                  <c:v>28.82315000000001</c:v>
                </c:pt>
                <c:pt idx="6103">
                  <c:v>28.275835</c:v>
                </c:pt>
                <c:pt idx="6104">
                  <c:v>29.569515</c:v>
                </c:pt>
                <c:pt idx="6105">
                  <c:v>29.517605</c:v>
                </c:pt>
                <c:pt idx="6106">
                  <c:v>30.25893</c:v>
                </c:pt>
                <c:pt idx="6107">
                  <c:v>30.439925</c:v>
                </c:pt>
                <c:pt idx="6108">
                  <c:v>31.22376</c:v>
                </c:pt>
                <c:pt idx="6109">
                  <c:v>30.437625</c:v>
                </c:pt>
                <c:pt idx="6110">
                  <c:v>30.139995</c:v>
                </c:pt>
                <c:pt idx="6111">
                  <c:v>30.981095</c:v>
                </c:pt>
                <c:pt idx="6112">
                  <c:v>30.44450999999999</c:v>
                </c:pt>
                <c:pt idx="6113">
                  <c:v>29.421245</c:v>
                </c:pt>
                <c:pt idx="6114">
                  <c:v>29.02198</c:v>
                </c:pt>
                <c:pt idx="6115">
                  <c:v>28.27087</c:v>
                </c:pt>
                <c:pt idx="6116">
                  <c:v>27.99086500000001</c:v>
                </c:pt>
                <c:pt idx="6117">
                  <c:v>27.37246500000001</c:v>
                </c:pt>
                <c:pt idx="6118">
                  <c:v>26.099605</c:v>
                </c:pt>
                <c:pt idx="6119">
                  <c:v>23.777515</c:v>
                </c:pt>
                <c:pt idx="6120">
                  <c:v>23.35852999999999</c:v>
                </c:pt>
                <c:pt idx="6121">
                  <c:v>22.54886</c:v>
                </c:pt>
                <c:pt idx="6122">
                  <c:v>22.396715</c:v>
                </c:pt>
                <c:pt idx="6123">
                  <c:v>22.121795</c:v>
                </c:pt>
                <c:pt idx="6124">
                  <c:v>23.66002</c:v>
                </c:pt>
                <c:pt idx="6125">
                  <c:v>24.90609</c:v>
                </c:pt>
                <c:pt idx="6126">
                  <c:v>25.05741999999999</c:v>
                </c:pt>
                <c:pt idx="6127">
                  <c:v>26.109485</c:v>
                </c:pt>
                <c:pt idx="6128">
                  <c:v>26.12852</c:v>
                </c:pt>
                <c:pt idx="6129">
                  <c:v>27.75861</c:v>
                </c:pt>
                <c:pt idx="6130">
                  <c:v>27.128525</c:v>
                </c:pt>
                <c:pt idx="6131">
                  <c:v>27.21554</c:v>
                </c:pt>
                <c:pt idx="6132">
                  <c:v>28.32565499999999</c:v>
                </c:pt>
                <c:pt idx="6133">
                  <c:v>27.88818</c:v>
                </c:pt>
                <c:pt idx="6134">
                  <c:v>28.12641</c:v>
                </c:pt>
                <c:pt idx="6135">
                  <c:v>27.735705</c:v>
                </c:pt>
                <c:pt idx="6136">
                  <c:v>27.5007</c:v>
                </c:pt>
                <c:pt idx="6137">
                  <c:v>26.62339500000001</c:v>
                </c:pt>
                <c:pt idx="6138">
                  <c:v>25.94316999999999</c:v>
                </c:pt>
                <c:pt idx="6139">
                  <c:v>25.976435</c:v>
                </c:pt>
                <c:pt idx="6140">
                  <c:v>24.78833</c:v>
                </c:pt>
                <c:pt idx="6141">
                  <c:v>23.525615</c:v>
                </c:pt>
                <c:pt idx="6142">
                  <c:v>22.707985</c:v>
                </c:pt>
                <c:pt idx="6143">
                  <c:v>22.19174499999999</c:v>
                </c:pt>
                <c:pt idx="6144">
                  <c:v>21.67470500000001</c:v>
                </c:pt>
                <c:pt idx="6145">
                  <c:v>21.607975</c:v>
                </c:pt>
                <c:pt idx="6146">
                  <c:v>21.97968999999999</c:v>
                </c:pt>
                <c:pt idx="6147">
                  <c:v>22.0537</c:v>
                </c:pt>
                <c:pt idx="6148">
                  <c:v>21.50804</c:v>
                </c:pt>
                <c:pt idx="6149">
                  <c:v>21.51434</c:v>
                </c:pt>
                <c:pt idx="6150">
                  <c:v>22.039445</c:v>
                </c:pt>
                <c:pt idx="6151">
                  <c:v>22.552235</c:v>
                </c:pt>
                <c:pt idx="6152">
                  <c:v>24.18919</c:v>
                </c:pt>
                <c:pt idx="6153">
                  <c:v>24.93718999999999</c:v>
                </c:pt>
                <c:pt idx="6154">
                  <c:v>25.397565</c:v>
                </c:pt>
                <c:pt idx="6155">
                  <c:v>26.074395</c:v>
                </c:pt>
                <c:pt idx="6156">
                  <c:v>26.547905</c:v>
                </c:pt>
                <c:pt idx="6157">
                  <c:v>25.39909</c:v>
                </c:pt>
                <c:pt idx="6158">
                  <c:v>25.53059</c:v>
                </c:pt>
                <c:pt idx="6159">
                  <c:v>25.83257500000001</c:v>
                </c:pt>
                <c:pt idx="6160">
                  <c:v>25.76525999999999</c:v>
                </c:pt>
                <c:pt idx="6161">
                  <c:v>24.794745</c:v>
                </c:pt>
                <c:pt idx="6162">
                  <c:v>25.125875</c:v>
                </c:pt>
                <c:pt idx="6163">
                  <c:v>24.07554</c:v>
                </c:pt>
                <c:pt idx="6164">
                  <c:v>23.26270999999999</c:v>
                </c:pt>
                <c:pt idx="6165">
                  <c:v>22.97704</c:v>
                </c:pt>
                <c:pt idx="6166">
                  <c:v>23.07933</c:v>
                </c:pt>
                <c:pt idx="6167">
                  <c:v>22.818895</c:v>
                </c:pt>
                <c:pt idx="6168">
                  <c:v>22.392755</c:v>
                </c:pt>
                <c:pt idx="6169">
                  <c:v>22.16909500000001</c:v>
                </c:pt>
                <c:pt idx="6170">
                  <c:v>21.75802999999999</c:v>
                </c:pt>
                <c:pt idx="6171">
                  <c:v>21.575375</c:v>
                </c:pt>
                <c:pt idx="6172">
                  <c:v>21.38319</c:v>
                </c:pt>
                <c:pt idx="6173">
                  <c:v>21.99947499999999</c:v>
                </c:pt>
                <c:pt idx="6174">
                  <c:v>22.27854</c:v>
                </c:pt>
                <c:pt idx="6175">
                  <c:v>22.59771</c:v>
                </c:pt>
                <c:pt idx="6176">
                  <c:v>22.92482</c:v>
                </c:pt>
                <c:pt idx="6177">
                  <c:v>23.78054999999999</c:v>
                </c:pt>
                <c:pt idx="6178">
                  <c:v>24.17242</c:v>
                </c:pt>
                <c:pt idx="6179">
                  <c:v>25.422485</c:v>
                </c:pt>
                <c:pt idx="6180">
                  <c:v>25.383855</c:v>
                </c:pt>
                <c:pt idx="6181">
                  <c:v>26.61437</c:v>
                </c:pt>
                <c:pt idx="6182">
                  <c:v>26.13746</c:v>
                </c:pt>
                <c:pt idx="6183">
                  <c:v>25.97063499999999</c:v>
                </c:pt>
                <c:pt idx="6184">
                  <c:v>26.14484999999999</c:v>
                </c:pt>
                <c:pt idx="6185">
                  <c:v>25.246565</c:v>
                </c:pt>
                <c:pt idx="6186">
                  <c:v>24.936895</c:v>
                </c:pt>
                <c:pt idx="6187">
                  <c:v>24.57416</c:v>
                </c:pt>
                <c:pt idx="6188">
                  <c:v>25.00253499999999</c:v>
                </c:pt>
                <c:pt idx="6189">
                  <c:v>24.272235</c:v>
                </c:pt>
                <c:pt idx="6190">
                  <c:v>24.108555</c:v>
                </c:pt>
                <c:pt idx="6191">
                  <c:v>23.28081999999999</c:v>
                </c:pt>
                <c:pt idx="6192">
                  <c:v>23.06461</c:v>
                </c:pt>
                <c:pt idx="6193">
                  <c:v>22.852835</c:v>
                </c:pt>
                <c:pt idx="6194">
                  <c:v>23.11695</c:v>
                </c:pt>
                <c:pt idx="6195">
                  <c:v>23.400765</c:v>
                </c:pt>
                <c:pt idx="6196">
                  <c:v>24.42695999999999</c:v>
                </c:pt>
                <c:pt idx="6197">
                  <c:v>25.72147499999999</c:v>
                </c:pt>
                <c:pt idx="6198">
                  <c:v>26.489895</c:v>
                </c:pt>
                <c:pt idx="6199">
                  <c:v>26.003145</c:v>
                </c:pt>
                <c:pt idx="6200">
                  <c:v>26.70502</c:v>
                </c:pt>
                <c:pt idx="6201">
                  <c:v>27.10995500000001</c:v>
                </c:pt>
                <c:pt idx="6202">
                  <c:v>27.805285</c:v>
                </c:pt>
                <c:pt idx="6203">
                  <c:v>28.222095</c:v>
                </c:pt>
                <c:pt idx="6204">
                  <c:v>28.266845</c:v>
                </c:pt>
                <c:pt idx="6205">
                  <c:v>29.16601499999999</c:v>
                </c:pt>
                <c:pt idx="6206">
                  <c:v>28.83225999999999</c:v>
                </c:pt>
                <c:pt idx="6207">
                  <c:v>28.744485</c:v>
                </c:pt>
                <c:pt idx="6208">
                  <c:v>28.00838</c:v>
                </c:pt>
                <c:pt idx="6209">
                  <c:v>27.93904999999999</c:v>
                </c:pt>
                <c:pt idx="6210">
                  <c:v>27.72962</c:v>
                </c:pt>
                <c:pt idx="6211">
                  <c:v>27.09547499999999</c:v>
                </c:pt>
                <c:pt idx="6212">
                  <c:v>26.883965</c:v>
                </c:pt>
                <c:pt idx="6213">
                  <c:v>25.302765</c:v>
                </c:pt>
                <c:pt idx="6214">
                  <c:v>24.865715</c:v>
                </c:pt>
                <c:pt idx="6215">
                  <c:v>23.560565</c:v>
                </c:pt>
                <c:pt idx="6216">
                  <c:v>23.48088499999999</c:v>
                </c:pt>
                <c:pt idx="6217">
                  <c:v>24.04754999999999</c:v>
                </c:pt>
                <c:pt idx="6218">
                  <c:v>23.788685</c:v>
                </c:pt>
                <c:pt idx="6219">
                  <c:v>23.77766500000001</c:v>
                </c:pt>
                <c:pt idx="6220">
                  <c:v>24.33887</c:v>
                </c:pt>
                <c:pt idx="6221">
                  <c:v>24.59829</c:v>
                </c:pt>
                <c:pt idx="6222">
                  <c:v>25.72284999999999</c:v>
                </c:pt>
                <c:pt idx="6223">
                  <c:v>25.18877999999999</c:v>
                </c:pt>
                <c:pt idx="6224">
                  <c:v>26.23346</c:v>
                </c:pt>
                <c:pt idx="6225">
                  <c:v>28.16947</c:v>
                </c:pt>
                <c:pt idx="6226">
                  <c:v>28.75925000000001</c:v>
                </c:pt>
                <c:pt idx="6227">
                  <c:v>28.996165</c:v>
                </c:pt>
                <c:pt idx="6228">
                  <c:v>29.50757</c:v>
                </c:pt>
                <c:pt idx="6229">
                  <c:v>29.39292499999999</c:v>
                </c:pt>
                <c:pt idx="6230">
                  <c:v>28.935705</c:v>
                </c:pt>
                <c:pt idx="6231">
                  <c:v>29.0705</c:v>
                </c:pt>
                <c:pt idx="6232">
                  <c:v>28.76804999999999</c:v>
                </c:pt>
                <c:pt idx="6233">
                  <c:v>27.48339</c:v>
                </c:pt>
                <c:pt idx="6234">
                  <c:v>26.646635</c:v>
                </c:pt>
                <c:pt idx="6235">
                  <c:v>27.00113</c:v>
                </c:pt>
                <c:pt idx="6236">
                  <c:v>26.859375</c:v>
                </c:pt>
                <c:pt idx="6237">
                  <c:v>26.6114</c:v>
                </c:pt>
                <c:pt idx="6238">
                  <c:v>25.63521</c:v>
                </c:pt>
                <c:pt idx="6239">
                  <c:v>24.58704999999999</c:v>
                </c:pt>
                <c:pt idx="6240">
                  <c:v>24.68985</c:v>
                </c:pt>
                <c:pt idx="6241">
                  <c:v>23.947495</c:v>
                </c:pt>
                <c:pt idx="6242">
                  <c:v>23.329655</c:v>
                </c:pt>
                <c:pt idx="6243">
                  <c:v>24.12584500000001</c:v>
                </c:pt>
                <c:pt idx="6244">
                  <c:v>24.220605</c:v>
                </c:pt>
                <c:pt idx="6245">
                  <c:v>25.70793999999999</c:v>
                </c:pt>
                <c:pt idx="6246">
                  <c:v>25.65658000000001</c:v>
                </c:pt>
                <c:pt idx="6247">
                  <c:v>26.621515</c:v>
                </c:pt>
                <c:pt idx="6248">
                  <c:v>28.469165</c:v>
                </c:pt>
                <c:pt idx="6249">
                  <c:v>28.901315</c:v>
                </c:pt>
                <c:pt idx="6250">
                  <c:v>29.17857</c:v>
                </c:pt>
                <c:pt idx="6251">
                  <c:v>30.459105</c:v>
                </c:pt>
                <c:pt idx="6252">
                  <c:v>31.185105</c:v>
                </c:pt>
                <c:pt idx="6253">
                  <c:v>30.85789</c:v>
                </c:pt>
                <c:pt idx="6254">
                  <c:v>31.300345</c:v>
                </c:pt>
                <c:pt idx="6255">
                  <c:v>31.811355</c:v>
                </c:pt>
                <c:pt idx="6256">
                  <c:v>30.92293</c:v>
                </c:pt>
                <c:pt idx="6257">
                  <c:v>29.40434999999999</c:v>
                </c:pt>
                <c:pt idx="6258">
                  <c:v>28.60302</c:v>
                </c:pt>
                <c:pt idx="6259">
                  <c:v>28.339655</c:v>
                </c:pt>
                <c:pt idx="6260">
                  <c:v>27.56208</c:v>
                </c:pt>
                <c:pt idx="6261">
                  <c:v>27.27694</c:v>
                </c:pt>
                <c:pt idx="6262">
                  <c:v>24.692905</c:v>
                </c:pt>
                <c:pt idx="6263">
                  <c:v>25.57306000000001</c:v>
                </c:pt>
                <c:pt idx="6264">
                  <c:v>25.708765</c:v>
                </c:pt>
                <c:pt idx="6265">
                  <c:v>23.77466500000001</c:v>
                </c:pt>
                <c:pt idx="6266">
                  <c:v>25.95654</c:v>
                </c:pt>
                <c:pt idx="6267">
                  <c:v>24.80058</c:v>
                </c:pt>
                <c:pt idx="6268">
                  <c:v>25.480895</c:v>
                </c:pt>
                <c:pt idx="6269">
                  <c:v>25.499755</c:v>
                </c:pt>
                <c:pt idx="6270">
                  <c:v>27.926255</c:v>
                </c:pt>
                <c:pt idx="6271">
                  <c:v>26.782815</c:v>
                </c:pt>
                <c:pt idx="6272">
                  <c:v>27.46495000000001</c:v>
                </c:pt>
                <c:pt idx="6273">
                  <c:v>28.464875</c:v>
                </c:pt>
                <c:pt idx="6274">
                  <c:v>29.097235</c:v>
                </c:pt>
                <c:pt idx="6275">
                  <c:v>29.772935</c:v>
                </c:pt>
                <c:pt idx="6276">
                  <c:v>30.013375</c:v>
                </c:pt>
                <c:pt idx="6277">
                  <c:v>29.63587</c:v>
                </c:pt>
                <c:pt idx="6278">
                  <c:v>29.139395</c:v>
                </c:pt>
                <c:pt idx="6279">
                  <c:v>30.45505</c:v>
                </c:pt>
                <c:pt idx="6280">
                  <c:v>31.262255</c:v>
                </c:pt>
                <c:pt idx="6281">
                  <c:v>30.040665</c:v>
                </c:pt>
                <c:pt idx="6282">
                  <c:v>29.321825</c:v>
                </c:pt>
                <c:pt idx="6283">
                  <c:v>28.92725</c:v>
                </c:pt>
                <c:pt idx="6284">
                  <c:v>27.362365</c:v>
                </c:pt>
                <c:pt idx="6285">
                  <c:v>26.697935</c:v>
                </c:pt>
                <c:pt idx="6286">
                  <c:v>26.299775</c:v>
                </c:pt>
                <c:pt idx="6287">
                  <c:v>25.75460499999999</c:v>
                </c:pt>
                <c:pt idx="6288">
                  <c:v>25.566575</c:v>
                </c:pt>
                <c:pt idx="6289">
                  <c:v>25.458025</c:v>
                </c:pt>
                <c:pt idx="6290">
                  <c:v>24.87622499999999</c:v>
                </c:pt>
                <c:pt idx="6291">
                  <c:v>24.54829999999999</c:v>
                </c:pt>
                <c:pt idx="6292">
                  <c:v>24.793055</c:v>
                </c:pt>
                <c:pt idx="6293">
                  <c:v>25.565395</c:v>
                </c:pt>
                <c:pt idx="6294">
                  <c:v>26.796005</c:v>
                </c:pt>
                <c:pt idx="6295">
                  <c:v>27.885085</c:v>
                </c:pt>
                <c:pt idx="6296">
                  <c:v>29.01595500000001</c:v>
                </c:pt>
                <c:pt idx="6297">
                  <c:v>29.160535</c:v>
                </c:pt>
                <c:pt idx="6298">
                  <c:v>29.90721</c:v>
                </c:pt>
                <c:pt idx="6299">
                  <c:v>30.13865000000001</c:v>
                </c:pt>
                <c:pt idx="6300">
                  <c:v>30.819135</c:v>
                </c:pt>
                <c:pt idx="6301">
                  <c:v>31.13170999999999</c:v>
                </c:pt>
                <c:pt idx="6302">
                  <c:v>30.54447499999999</c:v>
                </c:pt>
                <c:pt idx="6303">
                  <c:v>30.302995</c:v>
                </c:pt>
                <c:pt idx="6304">
                  <c:v>30.964495</c:v>
                </c:pt>
                <c:pt idx="6305">
                  <c:v>28.501385</c:v>
                </c:pt>
                <c:pt idx="6306">
                  <c:v>27.72818</c:v>
                </c:pt>
                <c:pt idx="6307">
                  <c:v>27.442895</c:v>
                </c:pt>
                <c:pt idx="6308">
                  <c:v>25.52241999999999</c:v>
                </c:pt>
                <c:pt idx="6309">
                  <c:v>24.98837999999999</c:v>
                </c:pt>
                <c:pt idx="6310">
                  <c:v>25.28195500000001</c:v>
                </c:pt>
                <c:pt idx="6311">
                  <c:v>24.383975</c:v>
                </c:pt>
                <c:pt idx="6312">
                  <c:v>24.41409999999999</c:v>
                </c:pt>
                <c:pt idx="6313">
                  <c:v>24.15743000000001</c:v>
                </c:pt>
                <c:pt idx="6314">
                  <c:v>23.846695</c:v>
                </c:pt>
                <c:pt idx="6315">
                  <c:v>23.685435</c:v>
                </c:pt>
                <c:pt idx="6316">
                  <c:v>23.530605</c:v>
                </c:pt>
                <c:pt idx="6317">
                  <c:v>23.92672999999999</c:v>
                </c:pt>
                <c:pt idx="6318">
                  <c:v>24.70221</c:v>
                </c:pt>
                <c:pt idx="6319">
                  <c:v>24.81926</c:v>
                </c:pt>
                <c:pt idx="6320">
                  <c:v>25.377805</c:v>
                </c:pt>
                <c:pt idx="6321">
                  <c:v>25.48468</c:v>
                </c:pt>
                <c:pt idx="6322">
                  <c:v>24.973195</c:v>
                </c:pt>
                <c:pt idx="6323">
                  <c:v>22.25549</c:v>
                </c:pt>
                <c:pt idx="6324">
                  <c:v>22.65163</c:v>
                </c:pt>
                <c:pt idx="6325">
                  <c:v>22.56786</c:v>
                </c:pt>
                <c:pt idx="6326">
                  <c:v>22.115345</c:v>
                </c:pt>
                <c:pt idx="6327">
                  <c:v>22.01393000000001</c:v>
                </c:pt>
                <c:pt idx="6328">
                  <c:v>21.704735</c:v>
                </c:pt>
                <c:pt idx="6329">
                  <c:v>21.47047</c:v>
                </c:pt>
                <c:pt idx="6330">
                  <c:v>20.545165</c:v>
                </c:pt>
                <c:pt idx="6331">
                  <c:v>20.15677000000001</c:v>
                </c:pt>
                <c:pt idx="6332">
                  <c:v>20.052025</c:v>
                </c:pt>
                <c:pt idx="6333">
                  <c:v>19.38843999999999</c:v>
                </c:pt>
                <c:pt idx="6334">
                  <c:v>18.832835</c:v>
                </c:pt>
                <c:pt idx="6335">
                  <c:v>18.08854999999999</c:v>
                </c:pt>
                <c:pt idx="6336">
                  <c:v>18.189535</c:v>
                </c:pt>
                <c:pt idx="6337">
                  <c:v>18.12893</c:v>
                </c:pt>
                <c:pt idx="6338">
                  <c:v>18.068435</c:v>
                </c:pt>
                <c:pt idx="6339">
                  <c:v>19.075535</c:v>
                </c:pt>
                <c:pt idx="6340">
                  <c:v>19.01652</c:v>
                </c:pt>
                <c:pt idx="6341">
                  <c:v>19.29618</c:v>
                </c:pt>
                <c:pt idx="6342">
                  <c:v>20.09149</c:v>
                </c:pt>
                <c:pt idx="6343">
                  <c:v>21.298525</c:v>
                </c:pt>
                <c:pt idx="6344">
                  <c:v>22.621655</c:v>
                </c:pt>
                <c:pt idx="6345">
                  <c:v>23.37702000000001</c:v>
                </c:pt>
                <c:pt idx="6346">
                  <c:v>23.75366</c:v>
                </c:pt>
                <c:pt idx="6347">
                  <c:v>22.477155</c:v>
                </c:pt>
                <c:pt idx="6348">
                  <c:v>22.22400500000001</c:v>
                </c:pt>
                <c:pt idx="6349">
                  <c:v>22.12552999999999</c:v>
                </c:pt>
                <c:pt idx="6350">
                  <c:v>22.575485</c:v>
                </c:pt>
                <c:pt idx="6351">
                  <c:v>23.057465</c:v>
                </c:pt>
                <c:pt idx="6352">
                  <c:v>23.70143</c:v>
                </c:pt>
                <c:pt idx="6353">
                  <c:v>24.72315</c:v>
                </c:pt>
                <c:pt idx="6354">
                  <c:v>24.210985</c:v>
                </c:pt>
                <c:pt idx="6355">
                  <c:v>23.876325</c:v>
                </c:pt>
                <c:pt idx="6356">
                  <c:v>24.23963999999999</c:v>
                </c:pt>
                <c:pt idx="6357">
                  <c:v>23.21633</c:v>
                </c:pt>
                <c:pt idx="6358">
                  <c:v>21.855885</c:v>
                </c:pt>
                <c:pt idx="6359">
                  <c:v>20.997765</c:v>
                </c:pt>
                <c:pt idx="6360">
                  <c:v>21.82183000000001</c:v>
                </c:pt>
                <c:pt idx="6361">
                  <c:v>20.76563</c:v>
                </c:pt>
                <c:pt idx="6362">
                  <c:v>21.23207500000001</c:v>
                </c:pt>
                <c:pt idx="6363">
                  <c:v>21.420235</c:v>
                </c:pt>
                <c:pt idx="6364">
                  <c:v>23.29313</c:v>
                </c:pt>
                <c:pt idx="6365">
                  <c:v>23.64920500000001</c:v>
                </c:pt>
                <c:pt idx="6366">
                  <c:v>26.19036000000001</c:v>
                </c:pt>
                <c:pt idx="6367">
                  <c:v>27.16863499999999</c:v>
                </c:pt>
                <c:pt idx="6368">
                  <c:v>25.593805</c:v>
                </c:pt>
                <c:pt idx="6369">
                  <c:v>25.643595</c:v>
                </c:pt>
                <c:pt idx="6370">
                  <c:v>26.242295</c:v>
                </c:pt>
                <c:pt idx="6371">
                  <c:v>26.63814</c:v>
                </c:pt>
                <c:pt idx="6372">
                  <c:v>26.653065</c:v>
                </c:pt>
                <c:pt idx="6373">
                  <c:v>26.528425</c:v>
                </c:pt>
                <c:pt idx="6374">
                  <c:v>26.295145</c:v>
                </c:pt>
                <c:pt idx="6375">
                  <c:v>27.336745</c:v>
                </c:pt>
                <c:pt idx="6376">
                  <c:v>27.35495000000001</c:v>
                </c:pt>
                <c:pt idx="6377">
                  <c:v>27.902325</c:v>
                </c:pt>
                <c:pt idx="6378">
                  <c:v>27.576965</c:v>
                </c:pt>
                <c:pt idx="6379">
                  <c:v>27.418775</c:v>
                </c:pt>
                <c:pt idx="6380">
                  <c:v>26.599515</c:v>
                </c:pt>
                <c:pt idx="6381">
                  <c:v>26.01586500000001</c:v>
                </c:pt>
                <c:pt idx="6382">
                  <c:v>24.5797</c:v>
                </c:pt>
                <c:pt idx="6383">
                  <c:v>23.27102500000001</c:v>
                </c:pt>
                <c:pt idx="6384">
                  <c:v>23.37120999999999</c:v>
                </c:pt>
                <c:pt idx="6385">
                  <c:v>22.814285</c:v>
                </c:pt>
                <c:pt idx="6386">
                  <c:v>22.72488000000001</c:v>
                </c:pt>
                <c:pt idx="6387">
                  <c:v>24.05744</c:v>
                </c:pt>
                <c:pt idx="6388">
                  <c:v>24.050725</c:v>
                </c:pt>
                <c:pt idx="6389">
                  <c:v>23.983085</c:v>
                </c:pt>
                <c:pt idx="6390">
                  <c:v>25.51599999999999</c:v>
                </c:pt>
                <c:pt idx="6391">
                  <c:v>24.88161</c:v>
                </c:pt>
                <c:pt idx="6392">
                  <c:v>23.89182</c:v>
                </c:pt>
                <c:pt idx="6393">
                  <c:v>24.376565</c:v>
                </c:pt>
                <c:pt idx="6394">
                  <c:v>26.326085</c:v>
                </c:pt>
                <c:pt idx="6395">
                  <c:v>26.90023</c:v>
                </c:pt>
                <c:pt idx="6396">
                  <c:v>26.16747000000001</c:v>
                </c:pt>
                <c:pt idx="6397">
                  <c:v>26.70163</c:v>
                </c:pt>
                <c:pt idx="6398">
                  <c:v>27.80521</c:v>
                </c:pt>
                <c:pt idx="6399">
                  <c:v>29.057695</c:v>
                </c:pt>
                <c:pt idx="6400">
                  <c:v>29.580465</c:v>
                </c:pt>
                <c:pt idx="6401">
                  <c:v>29.147785</c:v>
                </c:pt>
                <c:pt idx="6402">
                  <c:v>28.72174</c:v>
                </c:pt>
                <c:pt idx="6403">
                  <c:v>28.68788</c:v>
                </c:pt>
                <c:pt idx="6404">
                  <c:v>27.070635</c:v>
                </c:pt>
                <c:pt idx="6405">
                  <c:v>25.51841</c:v>
                </c:pt>
                <c:pt idx="6406">
                  <c:v>25.4591</c:v>
                </c:pt>
                <c:pt idx="6407">
                  <c:v>23.504575</c:v>
                </c:pt>
                <c:pt idx="6408">
                  <c:v>24.25838999999999</c:v>
                </c:pt>
                <c:pt idx="6409">
                  <c:v>22.88731</c:v>
                </c:pt>
                <c:pt idx="6410">
                  <c:v>22.66649</c:v>
                </c:pt>
                <c:pt idx="6411">
                  <c:v>22.943265</c:v>
                </c:pt>
                <c:pt idx="6412">
                  <c:v>22.925455</c:v>
                </c:pt>
                <c:pt idx="6413">
                  <c:v>23.588485</c:v>
                </c:pt>
                <c:pt idx="6414">
                  <c:v>25.03274499999999</c:v>
                </c:pt>
                <c:pt idx="6415">
                  <c:v>25.666115</c:v>
                </c:pt>
                <c:pt idx="6416">
                  <c:v>26.34436500000001</c:v>
                </c:pt>
                <c:pt idx="6417">
                  <c:v>27.43254999999999</c:v>
                </c:pt>
                <c:pt idx="6418">
                  <c:v>28.03632</c:v>
                </c:pt>
                <c:pt idx="6419">
                  <c:v>27.32642</c:v>
                </c:pt>
                <c:pt idx="6420">
                  <c:v>28.2175</c:v>
                </c:pt>
                <c:pt idx="6421">
                  <c:v>27.85902500000001</c:v>
                </c:pt>
                <c:pt idx="6422">
                  <c:v>29.317585</c:v>
                </c:pt>
                <c:pt idx="6423">
                  <c:v>29.185625</c:v>
                </c:pt>
                <c:pt idx="6424">
                  <c:v>28.946485</c:v>
                </c:pt>
                <c:pt idx="6425">
                  <c:v>27.497005</c:v>
                </c:pt>
                <c:pt idx="6426">
                  <c:v>27.71808</c:v>
                </c:pt>
                <c:pt idx="6427">
                  <c:v>27.80809</c:v>
                </c:pt>
                <c:pt idx="6428">
                  <c:v>27.19777000000001</c:v>
                </c:pt>
                <c:pt idx="6429">
                  <c:v>25.69633</c:v>
                </c:pt>
                <c:pt idx="6430">
                  <c:v>24.016315</c:v>
                </c:pt>
                <c:pt idx="6431">
                  <c:v>23.569</c:v>
                </c:pt>
                <c:pt idx="6432">
                  <c:v>23.577645</c:v>
                </c:pt>
                <c:pt idx="6433">
                  <c:v>23.46027999999999</c:v>
                </c:pt>
                <c:pt idx="6434">
                  <c:v>23.00129</c:v>
                </c:pt>
                <c:pt idx="6435">
                  <c:v>23.32988</c:v>
                </c:pt>
                <c:pt idx="6436">
                  <c:v>24.29104</c:v>
                </c:pt>
                <c:pt idx="6437">
                  <c:v>25.07022499999999</c:v>
                </c:pt>
                <c:pt idx="6438">
                  <c:v>26.686005</c:v>
                </c:pt>
                <c:pt idx="6439">
                  <c:v>27.39068</c:v>
                </c:pt>
                <c:pt idx="6440">
                  <c:v>29.01867499999999</c:v>
                </c:pt>
                <c:pt idx="6441">
                  <c:v>29.50226499999999</c:v>
                </c:pt>
                <c:pt idx="6442">
                  <c:v>30.33075999999999</c:v>
                </c:pt>
                <c:pt idx="6443">
                  <c:v>30.48929</c:v>
                </c:pt>
                <c:pt idx="6444">
                  <c:v>30.85509</c:v>
                </c:pt>
                <c:pt idx="6445">
                  <c:v>31.219305</c:v>
                </c:pt>
                <c:pt idx="6446">
                  <c:v>31.813415</c:v>
                </c:pt>
                <c:pt idx="6447">
                  <c:v>31.0717</c:v>
                </c:pt>
                <c:pt idx="6448">
                  <c:v>30.52041999999999</c:v>
                </c:pt>
                <c:pt idx="6449">
                  <c:v>28.659335</c:v>
                </c:pt>
                <c:pt idx="6450">
                  <c:v>26.622865</c:v>
                </c:pt>
                <c:pt idx="6451">
                  <c:v>27.328815</c:v>
                </c:pt>
                <c:pt idx="6452">
                  <c:v>25.97977</c:v>
                </c:pt>
                <c:pt idx="6453">
                  <c:v>24.873565</c:v>
                </c:pt>
                <c:pt idx="6454">
                  <c:v>25.09082</c:v>
                </c:pt>
                <c:pt idx="6455">
                  <c:v>24.71466</c:v>
                </c:pt>
                <c:pt idx="6456">
                  <c:v>24.80912</c:v>
                </c:pt>
                <c:pt idx="6457">
                  <c:v>26.291155</c:v>
                </c:pt>
                <c:pt idx="6458">
                  <c:v>25.691475</c:v>
                </c:pt>
                <c:pt idx="6459">
                  <c:v>23.25282</c:v>
                </c:pt>
                <c:pt idx="6460">
                  <c:v>22.998335</c:v>
                </c:pt>
                <c:pt idx="6461">
                  <c:v>23.93396</c:v>
                </c:pt>
                <c:pt idx="6462">
                  <c:v>25.35032500000001</c:v>
                </c:pt>
                <c:pt idx="6463">
                  <c:v>26.40187</c:v>
                </c:pt>
                <c:pt idx="6464">
                  <c:v>27.197655</c:v>
                </c:pt>
                <c:pt idx="6465">
                  <c:v>27.022305</c:v>
                </c:pt>
                <c:pt idx="6466">
                  <c:v>27.84388000000001</c:v>
                </c:pt>
                <c:pt idx="6467">
                  <c:v>29.142095</c:v>
                </c:pt>
                <c:pt idx="6468">
                  <c:v>28.63761999999999</c:v>
                </c:pt>
                <c:pt idx="6469">
                  <c:v>28.56177</c:v>
                </c:pt>
                <c:pt idx="6470">
                  <c:v>28.904595</c:v>
                </c:pt>
                <c:pt idx="6471">
                  <c:v>28.0943</c:v>
                </c:pt>
                <c:pt idx="6472">
                  <c:v>27.530835</c:v>
                </c:pt>
                <c:pt idx="6473">
                  <c:v>27.210075</c:v>
                </c:pt>
                <c:pt idx="6474">
                  <c:v>25.94961999999999</c:v>
                </c:pt>
                <c:pt idx="6475">
                  <c:v>25.78154999999999</c:v>
                </c:pt>
                <c:pt idx="6476">
                  <c:v>25.585655</c:v>
                </c:pt>
                <c:pt idx="6477">
                  <c:v>24.151305</c:v>
                </c:pt>
                <c:pt idx="6478">
                  <c:v>24.15309999999999</c:v>
                </c:pt>
                <c:pt idx="6479">
                  <c:v>23.73516500000001</c:v>
                </c:pt>
                <c:pt idx="6480">
                  <c:v>23.215945</c:v>
                </c:pt>
                <c:pt idx="6481">
                  <c:v>22.807165</c:v>
                </c:pt>
                <c:pt idx="6482">
                  <c:v>22.66561</c:v>
                </c:pt>
                <c:pt idx="6483">
                  <c:v>22.91099000000001</c:v>
                </c:pt>
                <c:pt idx="6484">
                  <c:v>21.57837</c:v>
                </c:pt>
                <c:pt idx="6485">
                  <c:v>22.10167</c:v>
                </c:pt>
                <c:pt idx="6486">
                  <c:v>22.24786</c:v>
                </c:pt>
                <c:pt idx="6487">
                  <c:v>22.48027</c:v>
                </c:pt>
                <c:pt idx="6488">
                  <c:v>23.088215</c:v>
                </c:pt>
                <c:pt idx="6489">
                  <c:v>24.58033</c:v>
                </c:pt>
                <c:pt idx="6490">
                  <c:v>25.088665</c:v>
                </c:pt>
                <c:pt idx="6491">
                  <c:v>24.85011500000001</c:v>
                </c:pt>
                <c:pt idx="6492">
                  <c:v>25.500905</c:v>
                </c:pt>
                <c:pt idx="6493">
                  <c:v>25.53534</c:v>
                </c:pt>
                <c:pt idx="6494">
                  <c:v>26.09678</c:v>
                </c:pt>
                <c:pt idx="6495">
                  <c:v>25.38646</c:v>
                </c:pt>
                <c:pt idx="6496">
                  <c:v>25.94461</c:v>
                </c:pt>
                <c:pt idx="6497">
                  <c:v>24.772195</c:v>
                </c:pt>
                <c:pt idx="6498">
                  <c:v>24.32539</c:v>
                </c:pt>
                <c:pt idx="6499">
                  <c:v>24.46189500000001</c:v>
                </c:pt>
                <c:pt idx="6500">
                  <c:v>24.12389</c:v>
                </c:pt>
                <c:pt idx="6501">
                  <c:v>24.01079499999999</c:v>
                </c:pt>
                <c:pt idx="6502">
                  <c:v>22.936445</c:v>
                </c:pt>
                <c:pt idx="6503">
                  <c:v>22.48550999999999</c:v>
                </c:pt>
                <c:pt idx="6504">
                  <c:v>21.3597</c:v>
                </c:pt>
                <c:pt idx="6505">
                  <c:v>22.27781999999999</c:v>
                </c:pt>
                <c:pt idx="6506">
                  <c:v>21.76956999999999</c:v>
                </c:pt>
                <c:pt idx="6507">
                  <c:v>21.65554999999999</c:v>
                </c:pt>
                <c:pt idx="6508">
                  <c:v>21.819455</c:v>
                </c:pt>
                <c:pt idx="6509">
                  <c:v>21.96543999999999</c:v>
                </c:pt>
                <c:pt idx="6510">
                  <c:v>21.98642999999999</c:v>
                </c:pt>
                <c:pt idx="6511">
                  <c:v>24.008045</c:v>
                </c:pt>
                <c:pt idx="6512">
                  <c:v>24.09139500000001</c:v>
                </c:pt>
                <c:pt idx="6513">
                  <c:v>24.53724</c:v>
                </c:pt>
                <c:pt idx="6514">
                  <c:v>24.544595</c:v>
                </c:pt>
                <c:pt idx="6515">
                  <c:v>25.26228</c:v>
                </c:pt>
                <c:pt idx="6516">
                  <c:v>23.955915</c:v>
                </c:pt>
                <c:pt idx="6517">
                  <c:v>24.075225</c:v>
                </c:pt>
                <c:pt idx="6518">
                  <c:v>25.002235</c:v>
                </c:pt>
                <c:pt idx="6519">
                  <c:v>24.208435</c:v>
                </c:pt>
                <c:pt idx="6520">
                  <c:v>24.47454</c:v>
                </c:pt>
                <c:pt idx="6521">
                  <c:v>24.25363</c:v>
                </c:pt>
                <c:pt idx="6522">
                  <c:v>24.210625</c:v>
                </c:pt>
                <c:pt idx="6523">
                  <c:v>23.897815</c:v>
                </c:pt>
                <c:pt idx="6524">
                  <c:v>24.269705</c:v>
                </c:pt>
                <c:pt idx="6525">
                  <c:v>23.855825</c:v>
                </c:pt>
                <c:pt idx="6526">
                  <c:v>23.76243999999999</c:v>
                </c:pt>
                <c:pt idx="6527">
                  <c:v>23.640595</c:v>
                </c:pt>
                <c:pt idx="6528">
                  <c:v>22.08002</c:v>
                </c:pt>
                <c:pt idx="6529">
                  <c:v>21.62396500000001</c:v>
                </c:pt>
                <c:pt idx="6530">
                  <c:v>22.79682</c:v>
                </c:pt>
                <c:pt idx="6531">
                  <c:v>24.066335</c:v>
                </c:pt>
                <c:pt idx="6532">
                  <c:v>24.75934</c:v>
                </c:pt>
                <c:pt idx="6533">
                  <c:v>25.8461</c:v>
                </c:pt>
                <c:pt idx="6534">
                  <c:v>26.73779</c:v>
                </c:pt>
                <c:pt idx="6535">
                  <c:v>27.264125</c:v>
                </c:pt>
                <c:pt idx="6536">
                  <c:v>26.79813</c:v>
                </c:pt>
                <c:pt idx="6537">
                  <c:v>27.53763499999999</c:v>
                </c:pt>
                <c:pt idx="6538">
                  <c:v>28.69069499999999</c:v>
                </c:pt>
                <c:pt idx="6539">
                  <c:v>28.570805</c:v>
                </c:pt>
                <c:pt idx="6540">
                  <c:v>29.02964</c:v>
                </c:pt>
                <c:pt idx="6541">
                  <c:v>28.385395</c:v>
                </c:pt>
                <c:pt idx="6542">
                  <c:v>28.413145</c:v>
                </c:pt>
                <c:pt idx="6543">
                  <c:v>27.99033499999999</c:v>
                </c:pt>
                <c:pt idx="6544">
                  <c:v>28.55770500000001</c:v>
                </c:pt>
                <c:pt idx="6545">
                  <c:v>28.01466</c:v>
                </c:pt>
                <c:pt idx="6546">
                  <c:v>28.10968500000001</c:v>
                </c:pt>
                <c:pt idx="6547">
                  <c:v>27.718515</c:v>
                </c:pt>
                <c:pt idx="6548">
                  <c:v>27.66028</c:v>
                </c:pt>
                <c:pt idx="6549">
                  <c:v>26.26671999999999</c:v>
                </c:pt>
                <c:pt idx="6550">
                  <c:v>26.45995</c:v>
                </c:pt>
                <c:pt idx="6551">
                  <c:v>23.89627500000001</c:v>
                </c:pt>
                <c:pt idx="6552">
                  <c:v>25.23788</c:v>
                </c:pt>
                <c:pt idx="6553">
                  <c:v>24.90563499999999</c:v>
                </c:pt>
                <c:pt idx="6554">
                  <c:v>24.251065</c:v>
                </c:pt>
                <c:pt idx="6555">
                  <c:v>24.36054</c:v>
                </c:pt>
                <c:pt idx="6556">
                  <c:v>24.30158</c:v>
                </c:pt>
                <c:pt idx="6557">
                  <c:v>24.809465</c:v>
                </c:pt>
                <c:pt idx="6558">
                  <c:v>25.69898</c:v>
                </c:pt>
                <c:pt idx="6559">
                  <c:v>26.04204</c:v>
                </c:pt>
                <c:pt idx="6560">
                  <c:v>26.41316999999999</c:v>
                </c:pt>
                <c:pt idx="6561">
                  <c:v>28.09994499999999</c:v>
                </c:pt>
                <c:pt idx="6562">
                  <c:v>28.383845</c:v>
                </c:pt>
                <c:pt idx="6563">
                  <c:v>28.08974</c:v>
                </c:pt>
                <c:pt idx="6564">
                  <c:v>28.485705</c:v>
                </c:pt>
                <c:pt idx="6565">
                  <c:v>28.65033499999999</c:v>
                </c:pt>
                <c:pt idx="6566">
                  <c:v>28.73624</c:v>
                </c:pt>
                <c:pt idx="6567">
                  <c:v>27.9165</c:v>
                </c:pt>
                <c:pt idx="6568">
                  <c:v>29.171805</c:v>
                </c:pt>
                <c:pt idx="6569">
                  <c:v>28.53499</c:v>
                </c:pt>
                <c:pt idx="6570">
                  <c:v>28.71366500000001</c:v>
                </c:pt>
                <c:pt idx="6571">
                  <c:v>27.949015</c:v>
                </c:pt>
                <c:pt idx="6572">
                  <c:v>27.37537</c:v>
                </c:pt>
                <c:pt idx="6573">
                  <c:v>25.85727</c:v>
                </c:pt>
                <c:pt idx="6574">
                  <c:v>25.68477500000001</c:v>
                </c:pt>
                <c:pt idx="6575">
                  <c:v>25.597935</c:v>
                </c:pt>
                <c:pt idx="6576">
                  <c:v>25.18198</c:v>
                </c:pt>
                <c:pt idx="6577">
                  <c:v>24.53045500000001</c:v>
                </c:pt>
                <c:pt idx="6578">
                  <c:v>24.53591</c:v>
                </c:pt>
                <c:pt idx="6579">
                  <c:v>24.47725999999999</c:v>
                </c:pt>
                <c:pt idx="6580">
                  <c:v>23.352605</c:v>
                </c:pt>
                <c:pt idx="6581">
                  <c:v>24.79581</c:v>
                </c:pt>
                <c:pt idx="6582">
                  <c:v>26.848555</c:v>
                </c:pt>
                <c:pt idx="6583">
                  <c:v>27.29002999999999</c:v>
                </c:pt>
                <c:pt idx="6584">
                  <c:v>27.443</c:v>
                </c:pt>
                <c:pt idx="6585">
                  <c:v>27.82684</c:v>
                </c:pt>
                <c:pt idx="6586">
                  <c:v>29.886135</c:v>
                </c:pt>
                <c:pt idx="6587">
                  <c:v>29.51752500000001</c:v>
                </c:pt>
                <c:pt idx="6588">
                  <c:v>29.34883499999999</c:v>
                </c:pt>
                <c:pt idx="6589">
                  <c:v>30.45613</c:v>
                </c:pt>
                <c:pt idx="6590">
                  <c:v>31.22263999999999</c:v>
                </c:pt>
                <c:pt idx="6591">
                  <c:v>31.25327500000001</c:v>
                </c:pt>
                <c:pt idx="6592">
                  <c:v>30.58693999999999</c:v>
                </c:pt>
                <c:pt idx="6593">
                  <c:v>30.35187</c:v>
                </c:pt>
                <c:pt idx="6594">
                  <c:v>30.371095</c:v>
                </c:pt>
                <c:pt idx="6595">
                  <c:v>29.65306</c:v>
                </c:pt>
                <c:pt idx="6596">
                  <c:v>29.27738</c:v>
                </c:pt>
                <c:pt idx="6597">
                  <c:v>27.88611999999999</c:v>
                </c:pt>
                <c:pt idx="6598">
                  <c:v>25.4208</c:v>
                </c:pt>
                <c:pt idx="6599">
                  <c:v>24.035805</c:v>
                </c:pt>
                <c:pt idx="6600">
                  <c:v>24.7165</c:v>
                </c:pt>
                <c:pt idx="6601">
                  <c:v>25.76427</c:v>
                </c:pt>
                <c:pt idx="6602">
                  <c:v>26.576355</c:v>
                </c:pt>
                <c:pt idx="6603">
                  <c:v>25.40532</c:v>
                </c:pt>
                <c:pt idx="6604">
                  <c:v>26.442835</c:v>
                </c:pt>
                <c:pt idx="6605">
                  <c:v>27.13654</c:v>
                </c:pt>
                <c:pt idx="6606">
                  <c:v>27.440455</c:v>
                </c:pt>
                <c:pt idx="6607">
                  <c:v>28.77727</c:v>
                </c:pt>
                <c:pt idx="6608">
                  <c:v>30.005765</c:v>
                </c:pt>
                <c:pt idx="6609">
                  <c:v>30.14033</c:v>
                </c:pt>
                <c:pt idx="6610">
                  <c:v>30.25882500000001</c:v>
                </c:pt>
                <c:pt idx="6611">
                  <c:v>31.42012</c:v>
                </c:pt>
                <c:pt idx="6612">
                  <c:v>30.73127000000001</c:v>
                </c:pt>
                <c:pt idx="6613">
                  <c:v>31.83384</c:v>
                </c:pt>
                <c:pt idx="6614">
                  <c:v>31.26450999999999</c:v>
                </c:pt>
                <c:pt idx="6615">
                  <c:v>31.342705</c:v>
                </c:pt>
                <c:pt idx="6616">
                  <c:v>30.88620999999999</c:v>
                </c:pt>
                <c:pt idx="6617">
                  <c:v>30.77109</c:v>
                </c:pt>
                <c:pt idx="6618">
                  <c:v>29.466205</c:v>
                </c:pt>
                <c:pt idx="6619">
                  <c:v>29.80071</c:v>
                </c:pt>
                <c:pt idx="6620">
                  <c:v>29.12615000000001</c:v>
                </c:pt>
                <c:pt idx="6621">
                  <c:v>28.304785</c:v>
                </c:pt>
                <c:pt idx="6622">
                  <c:v>26.832145</c:v>
                </c:pt>
                <c:pt idx="6623">
                  <c:v>26.59782</c:v>
                </c:pt>
                <c:pt idx="6624">
                  <c:v>26.492395</c:v>
                </c:pt>
                <c:pt idx="6625">
                  <c:v>25.636595</c:v>
                </c:pt>
                <c:pt idx="6626">
                  <c:v>25.87129999999999</c:v>
                </c:pt>
                <c:pt idx="6627">
                  <c:v>25.52251499999999</c:v>
                </c:pt>
                <c:pt idx="6628">
                  <c:v>26.119715</c:v>
                </c:pt>
                <c:pt idx="6629">
                  <c:v>26.391345</c:v>
                </c:pt>
                <c:pt idx="6630">
                  <c:v>28.31533</c:v>
                </c:pt>
                <c:pt idx="6631">
                  <c:v>28.886185</c:v>
                </c:pt>
                <c:pt idx="6632">
                  <c:v>29.12800500000001</c:v>
                </c:pt>
                <c:pt idx="6633">
                  <c:v>29.8349</c:v>
                </c:pt>
                <c:pt idx="6634">
                  <c:v>30.5188</c:v>
                </c:pt>
                <c:pt idx="6635">
                  <c:v>29.735145</c:v>
                </c:pt>
                <c:pt idx="6636">
                  <c:v>29.92449</c:v>
                </c:pt>
                <c:pt idx="6637">
                  <c:v>30.33086500000001</c:v>
                </c:pt>
                <c:pt idx="6638">
                  <c:v>30.446405</c:v>
                </c:pt>
                <c:pt idx="6639">
                  <c:v>30.53338</c:v>
                </c:pt>
                <c:pt idx="6640">
                  <c:v>30.222325</c:v>
                </c:pt>
                <c:pt idx="6641">
                  <c:v>29.903405</c:v>
                </c:pt>
                <c:pt idx="6642">
                  <c:v>28.666865</c:v>
                </c:pt>
                <c:pt idx="6643">
                  <c:v>28.15525999999999</c:v>
                </c:pt>
                <c:pt idx="6644">
                  <c:v>27.73416</c:v>
                </c:pt>
                <c:pt idx="6645">
                  <c:v>26.768945</c:v>
                </c:pt>
                <c:pt idx="6646">
                  <c:v>25.381875</c:v>
                </c:pt>
                <c:pt idx="6647">
                  <c:v>24.99596</c:v>
                </c:pt>
                <c:pt idx="6648">
                  <c:v>24.883775</c:v>
                </c:pt>
                <c:pt idx="6649">
                  <c:v>24.62766999999999</c:v>
                </c:pt>
                <c:pt idx="6650">
                  <c:v>23.20706000000001</c:v>
                </c:pt>
                <c:pt idx="6651">
                  <c:v>23.13019</c:v>
                </c:pt>
                <c:pt idx="6652">
                  <c:v>24.09403499999999</c:v>
                </c:pt>
                <c:pt idx="6653">
                  <c:v>23.39111999999999</c:v>
                </c:pt>
                <c:pt idx="6654">
                  <c:v>21.644385</c:v>
                </c:pt>
                <c:pt idx="6655">
                  <c:v>21.79234999999999</c:v>
                </c:pt>
                <c:pt idx="6656">
                  <c:v>22.58938999999999</c:v>
                </c:pt>
                <c:pt idx="6657">
                  <c:v>22.72397</c:v>
                </c:pt>
                <c:pt idx="6658">
                  <c:v>23.724715</c:v>
                </c:pt>
                <c:pt idx="6659">
                  <c:v>23.61737</c:v>
                </c:pt>
                <c:pt idx="6660">
                  <c:v>24.617745</c:v>
                </c:pt>
                <c:pt idx="6661">
                  <c:v>25.162405</c:v>
                </c:pt>
                <c:pt idx="6662">
                  <c:v>25.147165</c:v>
                </c:pt>
                <c:pt idx="6663">
                  <c:v>24.466745</c:v>
                </c:pt>
                <c:pt idx="6664">
                  <c:v>23.70838999999999</c:v>
                </c:pt>
                <c:pt idx="6665">
                  <c:v>23.76727</c:v>
                </c:pt>
                <c:pt idx="6666">
                  <c:v>22.73187</c:v>
                </c:pt>
                <c:pt idx="6667">
                  <c:v>22.431785</c:v>
                </c:pt>
                <c:pt idx="6668">
                  <c:v>21.84891500000001</c:v>
                </c:pt>
                <c:pt idx="6669">
                  <c:v>21.701835</c:v>
                </c:pt>
                <c:pt idx="6670">
                  <c:v>21.30547</c:v>
                </c:pt>
                <c:pt idx="6671">
                  <c:v>21.1051</c:v>
                </c:pt>
                <c:pt idx="6672">
                  <c:v>21.08379499999999</c:v>
                </c:pt>
                <c:pt idx="6673">
                  <c:v>20.250885</c:v>
                </c:pt>
                <c:pt idx="6674">
                  <c:v>20.49905</c:v>
                </c:pt>
                <c:pt idx="6675">
                  <c:v>20.80678</c:v>
                </c:pt>
                <c:pt idx="6676">
                  <c:v>20.71128</c:v>
                </c:pt>
                <c:pt idx="6677">
                  <c:v>21.076345</c:v>
                </c:pt>
                <c:pt idx="6678">
                  <c:v>21.626105</c:v>
                </c:pt>
                <c:pt idx="6679">
                  <c:v>22.79224</c:v>
                </c:pt>
                <c:pt idx="6680">
                  <c:v>23.00675500000001</c:v>
                </c:pt>
                <c:pt idx="6681">
                  <c:v>23.723755</c:v>
                </c:pt>
                <c:pt idx="6682">
                  <c:v>24.08656</c:v>
                </c:pt>
                <c:pt idx="6683">
                  <c:v>24.701305</c:v>
                </c:pt>
                <c:pt idx="6684">
                  <c:v>24.752845</c:v>
                </c:pt>
                <c:pt idx="6685">
                  <c:v>24.94558999999999</c:v>
                </c:pt>
                <c:pt idx="6686">
                  <c:v>25.009595</c:v>
                </c:pt>
                <c:pt idx="6687">
                  <c:v>25.68999000000001</c:v>
                </c:pt>
                <c:pt idx="6688">
                  <c:v>25.00954</c:v>
                </c:pt>
                <c:pt idx="6689">
                  <c:v>25.0082</c:v>
                </c:pt>
                <c:pt idx="6690">
                  <c:v>24.742205</c:v>
                </c:pt>
                <c:pt idx="6691">
                  <c:v>24.361505</c:v>
                </c:pt>
                <c:pt idx="6692">
                  <c:v>23.366685</c:v>
                </c:pt>
                <c:pt idx="6693">
                  <c:v>23.35682</c:v>
                </c:pt>
                <c:pt idx="6694">
                  <c:v>22.56404</c:v>
                </c:pt>
                <c:pt idx="6695">
                  <c:v>22.49822</c:v>
                </c:pt>
                <c:pt idx="6696">
                  <c:v>22.40041</c:v>
                </c:pt>
                <c:pt idx="6697">
                  <c:v>22.46566</c:v>
                </c:pt>
                <c:pt idx="6698">
                  <c:v>22.80627500000001</c:v>
                </c:pt>
                <c:pt idx="6699">
                  <c:v>22.14633</c:v>
                </c:pt>
                <c:pt idx="6700">
                  <c:v>23.077055</c:v>
                </c:pt>
                <c:pt idx="6701">
                  <c:v>23.57403</c:v>
                </c:pt>
                <c:pt idx="6702">
                  <c:v>24.77938</c:v>
                </c:pt>
                <c:pt idx="6703">
                  <c:v>25.05944</c:v>
                </c:pt>
                <c:pt idx="6704">
                  <c:v>25.481435</c:v>
                </c:pt>
                <c:pt idx="6705">
                  <c:v>25.74221</c:v>
                </c:pt>
                <c:pt idx="6706">
                  <c:v>25.154015</c:v>
                </c:pt>
                <c:pt idx="6707">
                  <c:v>26.54327</c:v>
                </c:pt>
                <c:pt idx="6708">
                  <c:v>27.843105</c:v>
                </c:pt>
                <c:pt idx="6709">
                  <c:v>28.042575</c:v>
                </c:pt>
                <c:pt idx="6710">
                  <c:v>28.615045</c:v>
                </c:pt>
                <c:pt idx="6711">
                  <c:v>26.711445</c:v>
                </c:pt>
                <c:pt idx="6712">
                  <c:v>26.51721</c:v>
                </c:pt>
                <c:pt idx="6713">
                  <c:v>25.697155</c:v>
                </c:pt>
                <c:pt idx="6714">
                  <c:v>25.276015</c:v>
                </c:pt>
                <c:pt idx="6715">
                  <c:v>24.601965</c:v>
                </c:pt>
                <c:pt idx="6716">
                  <c:v>24.87939</c:v>
                </c:pt>
                <c:pt idx="6717">
                  <c:v>24.996295</c:v>
                </c:pt>
                <c:pt idx="6718">
                  <c:v>25.46996</c:v>
                </c:pt>
                <c:pt idx="6719">
                  <c:v>25.19252999999999</c:v>
                </c:pt>
                <c:pt idx="6720">
                  <c:v>24.35572</c:v>
                </c:pt>
                <c:pt idx="6721">
                  <c:v>23.795875</c:v>
                </c:pt>
                <c:pt idx="6722">
                  <c:v>22.9292</c:v>
                </c:pt>
                <c:pt idx="6723">
                  <c:v>22.58606499999999</c:v>
                </c:pt>
                <c:pt idx="6724">
                  <c:v>22.82882500000001</c:v>
                </c:pt>
                <c:pt idx="6725">
                  <c:v>24.146385</c:v>
                </c:pt>
                <c:pt idx="6726">
                  <c:v>24.89294</c:v>
                </c:pt>
                <c:pt idx="6727">
                  <c:v>24.44936</c:v>
                </c:pt>
                <c:pt idx="6728">
                  <c:v>25.04752</c:v>
                </c:pt>
                <c:pt idx="6729">
                  <c:v>25.98454499999999</c:v>
                </c:pt>
                <c:pt idx="6730">
                  <c:v>25.928215</c:v>
                </c:pt>
                <c:pt idx="6731">
                  <c:v>27.29945</c:v>
                </c:pt>
                <c:pt idx="6732">
                  <c:v>27.748695</c:v>
                </c:pt>
                <c:pt idx="6733">
                  <c:v>26.376255</c:v>
                </c:pt>
                <c:pt idx="6734">
                  <c:v>26.1799</c:v>
                </c:pt>
                <c:pt idx="6735">
                  <c:v>25.373735</c:v>
                </c:pt>
                <c:pt idx="6736">
                  <c:v>26.122775</c:v>
                </c:pt>
                <c:pt idx="6737">
                  <c:v>25.88865</c:v>
                </c:pt>
                <c:pt idx="6738">
                  <c:v>25.32175999999999</c:v>
                </c:pt>
                <c:pt idx="6739">
                  <c:v>25.240185</c:v>
                </c:pt>
                <c:pt idx="6740">
                  <c:v>25.73220999999999</c:v>
                </c:pt>
                <c:pt idx="6741">
                  <c:v>25.25841</c:v>
                </c:pt>
                <c:pt idx="6742">
                  <c:v>25.97456499999999</c:v>
                </c:pt>
                <c:pt idx="6743">
                  <c:v>24.735765</c:v>
                </c:pt>
                <c:pt idx="6744">
                  <c:v>24.66293</c:v>
                </c:pt>
                <c:pt idx="6745">
                  <c:v>24.646825</c:v>
                </c:pt>
                <c:pt idx="6746">
                  <c:v>22.93841</c:v>
                </c:pt>
                <c:pt idx="6747">
                  <c:v>23.628685</c:v>
                </c:pt>
                <c:pt idx="6748">
                  <c:v>23.71102500000001</c:v>
                </c:pt>
                <c:pt idx="6749">
                  <c:v>24.59588</c:v>
                </c:pt>
                <c:pt idx="6750">
                  <c:v>26.210075</c:v>
                </c:pt>
                <c:pt idx="6751">
                  <c:v>26.440285</c:v>
                </c:pt>
                <c:pt idx="6752">
                  <c:v>27.88596</c:v>
                </c:pt>
                <c:pt idx="6753">
                  <c:v>28.23395</c:v>
                </c:pt>
                <c:pt idx="6754">
                  <c:v>26.93272499999999</c:v>
                </c:pt>
                <c:pt idx="6755">
                  <c:v>28.920085</c:v>
                </c:pt>
                <c:pt idx="6756">
                  <c:v>30.24074999999999</c:v>
                </c:pt>
                <c:pt idx="6757">
                  <c:v>30.41814</c:v>
                </c:pt>
                <c:pt idx="6758">
                  <c:v>29.49618</c:v>
                </c:pt>
                <c:pt idx="6759">
                  <c:v>29.74128</c:v>
                </c:pt>
                <c:pt idx="6760">
                  <c:v>28.41077</c:v>
                </c:pt>
                <c:pt idx="6761">
                  <c:v>27.06747499999999</c:v>
                </c:pt>
                <c:pt idx="6762">
                  <c:v>26.917265</c:v>
                </c:pt>
                <c:pt idx="6763">
                  <c:v>27.868915</c:v>
                </c:pt>
                <c:pt idx="6764">
                  <c:v>28.435115</c:v>
                </c:pt>
                <c:pt idx="6765">
                  <c:v>28.285705</c:v>
                </c:pt>
                <c:pt idx="6766">
                  <c:v>27.945755</c:v>
                </c:pt>
                <c:pt idx="6767">
                  <c:v>26.884635</c:v>
                </c:pt>
                <c:pt idx="6768">
                  <c:v>26.463445</c:v>
                </c:pt>
                <c:pt idx="6769">
                  <c:v>24.68151</c:v>
                </c:pt>
                <c:pt idx="6770">
                  <c:v>23.33800999999999</c:v>
                </c:pt>
                <c:pt idx="6771">
                  <c:v>23.47015499999999</c:v>
                </c:pt>
                <c:pt idx="6772">
                  <c:v>24.02338</c:v>
                </c:pt>
                <c:pt idx="6773">
                  <c:v>25.51890999999999</c:v>
                </c:pt>
                <c:pt idx="6774">
                  <c:v>25.437015</c:v>
                </c:pt>
                <c:pt idx="6775">
                  <c:v>26.698745</c:v>
                </c:pt>
                <c:pt idx="6776">
                  <c:v>26.73643999999999</c:v>
                </c:pt>
                <c:pt idx="6777">
                  <c:v>27.34328500000001</c:v>
                </c:pt>
                <c:pt idx="6778">
                  <c:v>27.999035</c:v>
                </c:pt>
                <c:pt idx="6779">
                  <c:v>27.24143999999999</c:v>
                </c:pt>
                <c:pt idx="6780">
                  <c:v>28.87000500000001</c:v>
                </c:pt>
                <c:pt idx="6781">
                  <c:v>29.09452</c:v>
                </c:pt>
                <c:pt idx="6782">
                  <c:v>29.50199000000001</c:v>
                </c:pt>
                <c:pt idx="6783">
                  <c:v>28.420095</c:v>
                </c:pt>
                <c:pt idx="6784">
                  <c:v>28.05516</c:v>
                </c:pt>
                <c:pt idx="6785">
                  <c:v>26.590105</c:v>
                </c:pt>
                <c:pt idx="6786">
                  <c:v>26.53079499999999</c:v>
                </c:pt>
                <c:pt idx="6787">
                  <c:v>27.50102500000001</c:v>
                </c:pt>
                <c:pt idx="6788">
                  <c:v>26.69477999999999</c:v>
                </c:pt>
                <c:pt idx="6789">
                  <c:v>26.63616500000001</c:v>
                </c:pt>
                <c:pt idx="6790">
                  <c:v>25.352445</c:v>
                </c:pt>
                <c:pt idx="6791">
                  <c:v>24.964665</c:v>
                </c:pt>
                <c:pt idx="6792">
                  <c:v>25.37797</c:v>
                </c:pt>
                <c:pt idx="6793">
                  <c:v>24.968065</c:v>
                </c:pt>
                <c:pt idx="6794">
                  <c:v>24.05018999999999</c:v>
                </c:pt>
                <c:pt idx="6795">
                  <c:v>23.31779999999999</c:v>
                </c:pt>
                <c:pt idx="6796">
                  <c:v>23.572415</c:v>
                </c:pt>
                <c:pt idx="6797">
                  <c:v>24.63700500000001</c:v>
                </c:pt>
                <c:pt idx="6798">
                  <c:v>26.30318</c:v>
                </c:pt>
                <c:pt idx="6799">
                  <c:v>25.794425</c:v>
                </c:pt>
                <c:pt idx="6800">
                  <c:v>26.214215</c:v>
                </c:pt>
                <c:pt idx="6801">
                  <c:v>27.904835</c:v>
                </c:pt>
                <c:pt idx="6802">
                  <c:v>26.83662</c:v>
                </c:pt>
                <c:pt idx="6803">
                  <c:v>28.7022</c:v>
                </c:pt>
                <c:pt idx="6804">
                  <c:v>28.65936</c:v>
                </c:pt>
                <c:pt idx="6805">
                  <c:v>29.38189</c:v>
                </c:pt>
                <c:pt idx="6806">
                  <c:v>29.71597000000001</c:v>
                </c:pt>
                <c:pt idx="6807">
                  <c:v>29.478735</c:v>
                </c:pt>
                <c:pt idx="6808">
                  <c:v>29.10897000000001</c:v>
                </c:pt>
                <c:pt idx="6809">
                  <c:v>28.72314</c:v>
                </c:pt>
                <c:pt idx="6810">
                  <c:v>27.77382500000001</c:v>
                </c:pt>
                <c:pt idx="6811">
                  <c:v>27.170345</c:v>
                </c:pt>
                <c:pt idx="6812">
                  <c:v>26.98579999999999</c:v>
                </c:pt>
                <c:pt idx="6813">
                  <c:v>25.53545500000001</c:v>
                </c:pt>
                <c:pt idx="6814">
                  <c:v>24.72813499999999</c:v>
                </c:pt>
                <c:pt idx="6815">
                  <c:v>22.70507</c:v>
                </c:pt>
                <c:pt idx="6816">
                  <c:v>23.034825</c:v>
                </c:pt>
                <c:pt idx="6817">
                  <c:v>22.67920000000001</c:v>
                </c:pt>
                <c:pt idx="6818">
                  <c:v>21.593705</c:v>
                </c:pt>
                <c:pt idx="6819">
                  <c:v>22.59981000000001</c:v>
                </c:pt>
                <c:pt idx="6820">
                  <c:v>23.26791</c:v>
                </c:pt>
                <c:pt idx="6821">
                  <c:v>24.89706</c:v>
                </c:pt>
                <c:pt idx="6822">
                  <c:v>26.245825</c:v>
                </c:pt>
                <c:pt idx="6823">
                  <c:v>25.897755</c:v>
                </c:pt>
                <c:pt idx="6824">
                  <c:v>25.155735</c:v>
                </c:pt>
                <c:pt idx="6825">
                  <c:v>23.895795</c:v>
                </c:pt>
                <c:pt idx="6826">
                  <c:v>24.28415</c:v>
                </c:pt>
                <c:pt idx="6827">
                  <c:v>24.50981000000001</c:v>
                </c:pt>
                <c:pt idx="6828">
                  <c:v>24.62850999999999</c:v>
                </c:pt>
                <c:pt idx="6829">
                  <c:v>24.904685</c:v>
                </c:pt>
                <c:pt idx="6830">
                  <c:v>24.643815</c:v>
                </c:pt>
                <c:pt idx="6831">
                  <c:v>25.432455</c:v>
                </c:pt>
                <c:pt idx="6832">
                  <c:v>26.045035</c:v>
                </c:pt>
                <c:pt idx="6833">
                  <c:v>24.23259999999999</c:v>
                </c:pt>
                <c:pt idx="6834">
                  <c:v>25.171195</c:v>
                </c:pt>
                <c:pt idx="6835">
                  <c:v>24.39258</c:v>
                </c:pt>
                <c:pt idx="6836">
                  <c:v>23.67020500000001</c:v>
                </c:pt>
                <c:pt idx="6837">
                  <c:v>22.49558</c:v>
                </c:pt>
                <c:pt idx="6838">
                  <c:v>22.31311000000001</c:v>
                </c:pt>
                <c:pt idx="6839">
                  <c:v>21.60027999999999</c:v>
                </c:pt>
                <c:pt idx="6840">
                  <c:v>21.96156999999999</c:v>
                </c:pt>
                <c:pt idx="6841">
                  <c:v>22.293795</c:v>
                </c:pt>
                <c:pt idx="6842">
                  <c:v>22.10131000000001</c:v>
                </c:pt>
                <c:pt idx="6843">
                  <c:v>22.121695</c:v>
                </c:pt>
                <c:pt idx="6844">
                  <c:v>23.06410499999999</c:v>
                </c:pt>
                <c:pt idx="6845">
                  <c:v>22.77148</c:v>
                </c:pt>
                <c:pt idx="6846">
                  <c:v>22.40320999999999</c:v>
                </c:pt>
                <c:pt idx="6847">
                  <c:v>22.75537</c:v>
                </c:pt>
                <c:pt idx="6848">
                  <c:v>23.283915</c:v>
                </c:pt>
                <c:pt idx="6849">
                  <c:v>22.421145</c:v>
                </c:pt>
                <c:pt idx="6850">
                  <c:v>23.12604499999999</c:v>
                </c:pt>
                <c:pt idx="6851">
                  <c:v>22.93151</c:v>
                </c:pt>
                <c:pt idx="6852">
                  <c:v>23.145715</c:v>
                </c:pt>
                <c:pt idx="6853">
                  <c:v>22.75970999999999</c:v>
                </c:pt>
                <c:pt idx="6854">
                  <c:v>25.058235</c:v>
                </c:pt>
                <c:pt idx="6855">
                  <c:v>24.39145</c:v>
                </c:pt>
                <c:pt idx="6856">
                  <c:v>23.70484999999999</c:v>
                </c:pt>
                <c:pt idx="6857">
                  <c:v>24.51929000000001</c:v>
                </c:pt>
                <c:pt idx="6858">
                  <c:v>24.43111</c:v>
                </c:pt>
                <c:pt idx="6859">
                  <c:v>23.14861999999999</c:v>
                </c:pt>
                <c:pt idx="6860">
                  <c:v>22.132615</c:v>
                </c:pt>
                <c:pt idx="6861">
                  <c:v>23.33073</c:v>
                </c:pt>
                <c:pt idx="6862">
                  <c:v>22.700505</c:v>
                </c:pt>
                <c:pt idx="6863">
                  <c:v>21.89945500000001</c:v>
                </c:pt>
                <c:pt idx="6864">
                  <c:v>21.966035</c:v>
                </c:pt>
                <c:pt idx="6865">
                  <c:v>22.54749499999999</c:v>
                </c:pt>
                <c:pt idx="6866">
                  <c:v>22.88991500000001</c:v>
                </c:pt>
                <c:pt idx="6867">
                  <c:v>22.794325</c:v>
                </c:pt>
                <c:pt idx="6868">
                  <c:v>23.58266999999999</c:v>
                </c:pt>
                <c:pt idx="6869">
                  <c:v>23.834355</c:v>
                </c:pt>
                <c:pt idx="6870">
                  <c:v>25.32647</c:v>
                </c:pt>
                <c:pt idx="6871">
                  <c:v>25.652345</c:v>
                </c:pt>
                <c:pt idx="6872">
                  <c:v>26.30925</c:v>
                </c:pt>
                <c:pt idx="6873">
                  <c:v>26.373805</c:v>
                </c:pt>
                <c:pt idx="6874">
                  <c:v>26.43978</c:v>
                </c:pt>
                <c:pt idx="6875">
                  <c:v>27.026545</c:v>
                </c:pt>
                <c:pt idx="6876">
                  <c:v>27.85895</c:v>
                </c:pt>
                <c:pt idx="6877">
                  <c:v>27.50065499999999</c:v>
                </c:pt>
                <c:pt idx="6878">
                  <c:v>27.46533999999999</c:v>
                </c:pt>
                <c:pt idx="6879">
                  <c:v>26.4713</c:v>
                </c:pt>
                <c:pt idx="6880">
                  <c:v>26.94456</c:v>
                </c:pt>
                <c:pt idx="6881">
                  <c:v>26.08013499999999</c:v>
                </c:pt>
                <c:pt idx="6882">
                  <c:v>26.52771</c:v>
                </c:pt>
                <c:pt idx="6883">
                  <c:v>26.598495</c:v>
                </c:pt>
                <c:pt idx="6884">
                  <c:v>25.39956</c:v>
                </c:pt>
                <c:pt idx="6885">
                  <c:v>25.8399</c:v>
                </c:pt>
                <c:pt idx="6886">
                  <c:v>25.26456499999999</c:v>
                </c:pt>
                <c:pt idx="6887">
                  <c:v>24.59384500000001</c:v>
                </c:pt>
                <c:pt idx="6888">
                  <c:v>23.72701</c:v>
                </c:pt>
                <c:pt idx="6889">
                  <c:v>23.372135</c:v>
                </c:pt>
                <c:pt idx="6890">
                  <c:v>23.10995</c:v>
                </c:pt>
                <c:pt idx="6891">
                  <c:v>23.545265</c:v>
                </c:pt>
                <c:pt idx="6892">
                  <c:v>24.13293000000001</c:v>
                </c:pt>
                <c:pt idx="6893">
                  <c:v>24.41539</c:v>
                </c:pt>
                <c:pt idx="6894">
                  <c:v>25.27799000000001</c:v>
                </c:pt>
                <c:pt idx="6895">
                  <c:v>24.9197</c:v>
                </c:pt>
                <c:pt idx="6896">
                  <c:v>26.87819499999999</c:v>
                </c:pt>
                <c:pt idx="6897">
                  <c:v>27.46238499999999</c:v>
                </c:pt>
                <c:pt idx="6898">
                  <c:v>28.0246</c:v>
                </c:pt>
                <c:pt idx="6899">
                  <c:v>27.382535</c:v>
                </c:pt>
                <c:pt idx="6900">
                  <c:v>28.20463</c:v>
                </c:pt>
                <c:pt idx="6901">
                  <c:v>27.049875</c:v>
                </c:pt>
                <c:pt idx="6902">
                  <c:v>27.182395</c:v>
                </c:pt>
                <c:pt idx="6903">
                  <c:v>27.0594</c:v>
                </c:pt>
                <c:pt idx="6904">
                  <c:v>27.61345</c:v>
                </c:pt>
                <c:pt idx="6905">
                  <c:v>27.63917</c:v>
                </c:pt>
                <c:pt idx="6906">
                  <c:v>26.752785</c:v>
                </c:pt>
                <c:pt idx="6907">
                  <c:v>26.034495</c:v>
                </c:pt>
                <c:pt idx="6908">
                  <c:v>26.13832500000001</c:v>
                </c:pt>
                <c:pt idx="6909">
                  <c:v>26.359965</c:v>
                </c:pt>
                <c:pt idx="6910">
                  <c:v>26.065295</c:v>
                </c:pt>
                <c:pt idx="6911">
                  <c:v>26.25859</c:v>
                </c:pt>
                <c:pt idx="6912">
                  <c:v>25.50068</c:v>
                </c:pt>
                <c:pt idx="6913">
                  <c:v>25.54504499999999</c:v>
                </c:pt>
                <c:pt idx="6914">
                  <c:v>24.99859</c:v>
                </c:pt>
                <c:pt idx="6915">
                  <c:v>25.616775</c:v>
                </c:pt>
                <c:pt idx="6916">
                  <c:v>25.62334</c:v>
                </c:pt>
                <c:pt idx="6917">
                  <c:v>26.66867</c:v>
                </c:pt>
                <c:pt idx="6918">
                  <c:v>28.85834999999999</c:v>
                </c:pt>
                <c:pt idx="6919">
                  <c:v>28.45745</c:v>
                </c:pt>
                <c:pt idx="6920">
                  <c:v>29.14238</c:v>
                </c:pt>
                <c:pt idx="6921">
                  <c:v>28.76343999999999</c:v>
                </c:pt>
                <c:pt idx="6922">
                  <c:v>28.14138999999999</c:v>
                </c:pt>
                <c:pt idx="6923">
                  <c:v>28.212285</c:v>
                </c:pt>
                <c:pt idx="6924">
                  <c:v>28.483285</c:v>
                </c:pt>
                <c:pt idx="6925">
                  <c:v>28.739385</c:v>
                </c:pt>
                <c:pt idx="6926">
                  <c:v>29.161495</c:v>
                </c:pt>
                <c:pt idx="6927">
                  <c:v>27.85359500000001</c:v>
                </c:pt>
                <c:pt idx="6928">
                  <c:v>28.231395</c:v>
                </c:pt>
                <c:pt idx="6929">
                  <c:v>27.48853499999999</c:v>
                </c:pt>
                <c:pt idx="6930">
                  <c:v>27.32244</c:v>
                </c:pt>
                <c:pt idx="6931">
                  <c:v>26.534375</c:v>
                </c:pt>
                <c:pt idx="6932">
                  <c:v>26.06469</c:v>
                </c:pt>
                <c:pt idx="6933">
                  <c:v>26.21366</c:v>
                </c:pt>
                <c:pt idx="6934">
                  <c:v>25.46622</c:v>
                </c:pt>
                <c:pt idx="6935">
                  <c:v>25.31872</c:v>
                </c:pt>
                <c:pt idx="6936">
                  <c:v>24.81140000000001</c:v>
                </c:pt>
                <c:pt idx="6937">
                  <c:v>25.12869</c:v>
                </c:pt>
                <c:pt idx="6938">
                  <c:v>24.224085</c:v>
                </c:pt>
                <c:pt idx="6939">
                  <c:v>24.62144</c:v>
                </c:pt>
                <c:pt idx="6940">
                  <c:v>25.0232</c:v>
                </c:pt>
                <c:pt idx="6941">
                  <c:v>25.709755</c:v>
                </c:pt>
                <c:pt idx="6942">
                  <c:v>26.97410499999999</c:v>
                </c:pt>
                <c:pt idx="6943">
                  <c:v>27.200045</c:v>
                </c:pt>
                <c:pt idx="6944">
                  <c:v>27.61988000000001</c:v>
                </c:pt>
                <c:pt idx="6945">
                  <c:v>26.994205</c:v>
                </c:pt>
                <c:pt idx="6946">
                  <c:v>27.93768</c:v>
                </c:pt>
                <c:pt idx="6947">
                  <c:v>27.65792</c:v>
                </c:pt>
                <c:pt idx="6948">
                  <c:v>26.97119499999999</c:v>
                </c:pt>
                <c:pt idx="6949">
                  <c:v>27.006975</c:v>
                </c:pt>
                <c:pt idx="6950">
                  <c:v>27.21909999999999</c:v>
                </c:pt>
                <c:pt idx="6951">
                  <c:v>27.200365</c:v>
                </c:pt>
                <c:pt idx="6952">
                  <c:v>28.102735</c:v>
                </c:pt>
                <c:pt idx="6953">
                  <c:v>27.370285</c:v>
                </c:pt>
                <c:pt idx="6954">
                  <c:v>27.54654499999999</c:v>
                </c:pt>
                <c:pt idx="6955">
                  <c:v>27.85102999999999</c:v>
                </c:pt>
                <c:pt idx="6956">
                  <c:v>27.62345500000001</c:v>
                </c:pt>
                <c:pt idx="6957">
                  <c:v>26.290315</c:v>
                </c:pt>
                <c:pt idx="6958">
                  <c:v>25.526945</c:v>
                </c:pt>
                <c:pt idx="6959">
                  <c:v>24.83248</c:v>
                </c:pt>
                <c:pt idx="6960">
                  <c:v>23.92620999999999</c:v>
                </c:pt>
                <c:pt idx="6961">
                  <c:v>24.328155</c:v>
                </c:pt>
                <c:pt idx="6962">
                  <c:v>23.24260999999999</c:v>
                </c:pt>
                <c:pt idx="6963">
                  <c:v>22.56209999999999</c:v>
                </c:pt>
                <c:pt idx="6964">
                  <c:v>23.3778</c:v>
                </c:pt>
                <c:pt idx="6965">
                  <c:v>25.11037</c:v>
                </c:pt>
                <c:pt idx="6966">
                  <c:v>26.948915</c:v>
                </c:pt>
                <c:pt idx="6967">
                  <c:v>27.43159500000001</c:v>
                </c:pt>
                <c:pt idx="6968">
                  <c:v>27.361735</c:v>
                </c:pt>
                <c:pt idx="6969">
                  <c:v>28.082085</c:v>
                </c:pt>
                <c:pt idx="6970">
                  <c:v>27.95169</c:v>
                </c:pt>
                <c:pt idx="6971">
                  <c:v>28.014035</c:v>
                </c:pt>
                <c:pt idx="6972">
                  <c:v>27.58416</c:v>
                </c:pt>
                <c:pt idx="6973">
                  <c:v>28.071885</c:v>
                </c:pt>
                <c:pt idx="6974">
                  <c:v>27.770495</c:v>
                </c:pt>
                <c:pt idx="6975">
                  <c:v>27.569465</c:v>
                </c:pt>
                <c:pt idx="6976">
                  <c:v>27.64691999999999</c:v>
                </c:pt>
                <c:pt idx="6977">
                  <c:v>26.93100999999999</c:v>
                </c:pt>
                <c:pt idx="6978">
                  <c:v>25.81286</c:v>
                </c:pt>
                <c:pt idx="6979">
                  <c:v>25.168125</c:v>
                </c:pt>
                <c:pt idx="6980">
                  <c:v>23.58785</c:v>
                </c:pt>
                <c:pt idx="6981">
                  <c:v>23.21545500000001</c:v>
                </c:pt>
                <c:pt idx="6982">
                  <c:v>23.03816</c:v>
                </c:pt>
                <c:pt idx="6983">
                  <c:v>21.99665999999999</c:v>
                </c:pt>
                <c:pt idx="6984">
                  <c:v>22.506745</c:v>
                </c:pt>
                <c:pt idx="6985">
                  <c:v>22.59852</c:v>
                </c:pt>
                <c:pt idx="6986">
                  <c:v>22.498425</c:v>
                </c:pt>
                <c:pt idx="6987">
                  <c:v>21.99269</c:v>
                </c:pt>
                <c:pt idx="6988">
                  <c:v>22.89647</c:v>
                </c:pt>
                <c:pt idx="6989">
                  <c:v>22.407125</c:v>
                </c:pt>
                <c:pt idx="6990">
                  <c:v>22.68412500000001</c:v>
                </c:pt>
                <c:pt idx="6991">
                  <c:v>23.650745</c:v>
                </c:pt>
                <c:pt idx="6992">
                  <c:v>23.015565</c:v>
                </c:pt>
                <c:pt idx="6993">
                  <c:v>24.53463499999999</c:v>
                </c:pt>
                <c:pt idx="6994">
                  <c:v>24.83944</c:v>
                </c:pt>
                <c:pt idx="6995">
                  <c:v>24.810785</c:v>
                </c:pt>
                <c:pt idx="6996">
                  <c:v>25.34859999999999</c:v>
                </c:pt>
                <c:pt idx="6997">
                  <c:v>24.613805</c:v>
                </c:pt>
                <c:pt idx="6998">
                  <c:v>24.964965</c:v>
                </c:pt>
                <c:pt idx="6999">
                  <c:v>24.76381</c:v>
                </c:pt>
                <c:pt idx="7000">
                  <c:v>24.2732</c:v>
                </c:pt>
                <c:pt idx="7001">
                  <c:v>23.291</c:v>
                </c:pt>
                <c:pt idx="7002">
                  <c:v>23.062655</c:v>
                </c:pt>
                <c:pt idx="7003">
                  <c:v>22.328185</c:v>
                </c:pt>
                <c:pt idx="7004">
                  <c:v>22.5368</c:v>
                </c:pt>
                <c:pt idx="7005">
                  <c:v>22.6735</c:v>
                </c:pt>
                <c:pt idx="7006">
                  <c:v>22.537875</c:v>
                </c:pt>
                <c:pt idx="7007">
                  <c:v>21.924795</c:v>
                </c:pt>
                <c:pt idx="7008">
                  <c:v>20.67652500000001</c:v>
                </c:pt>
                <c:pt idx="7009">
                  <c:v>20.75979499999999</c:v>
                </c:pt>
                <c:pt idx="7010">
                  <c:v>21.20558</c:v>
                </c:pt>
                <c:pt idx="7011">
                  <c:v>20.89145</c:v>
                </c:pt>
                <c:pt idx="7012">
                  <c:v>21.31552</c:v>
                </c:pt>
                <c:pt idx="7013">
                  <c:v>22.161915</c:v>
                </c:pt>
                <c:pt idx="7014">
                  <c:v>22.52436999999999</c:v>
                </c:pt>
                <c:pt idx="7015">
                  <c:v>22.479125</c:v>
                </c:pt>
                <c:pt idx="7016">
                  <c:v>22.95982500000001</c:v>
                </c:pt>
                <c:pt idx="7017">
                  <c:v>23.27205500000001</c:v>
                </c:pt>
                <c:pt idx="7018">
                  <c:v>24.26711999999999</c:v>
                </c:pt>
                <c:pt idx="7019">
                  <c:v>24.05218</c:v>
                </c:pt>
                <c:pt idx="7020">
                  <c:v>23.52193500000001</c:v>
                </c:pt>
                <c:pt idx="7021">
                  <c:v>23.871175</c:v>
                </c:pt>
                <c:pt idx="7022">
                  <c:v>23.68286999999999</c:v>
                </c:pt>
                <c:pt idx="7023">
                  <c:v>23.709005</c:v>
                </c:pt>
                <c:pt idx="7024">
                  <c:v>23.77938</c:v>
                </c:pt>
                <c:pt idx="7025">
                  <c:v>23.96779</c:v>
                </c:pt>
                <c:pt idx="7026">
                  <c:v>24.129835</c:v>
                </c:pt>
                <c:pt idx="7027">
                  <c:v>23.61066</c:v>
                </c:pt>
                <c:pt idx="7028">
                  <c:v>23.535645</c:v>
                </c:pt>
                <c:pt idx="7029">
                  <c:v>22.57031499999999</c:v>
                </c:pt>
                <c:pt idx="7030">
                  <c:v>22.488665</c:v>
                </c:pt>
                <c:pt idx="7031">
                  <c:v>22.286235</c:v>
                </c:pt>
                <c:pt idx="7032">
                  <c:v>21.40833499999999</c:v>
                </c:pt>
                <c:pt idx="7033">
                  <c:v>21.3543</c:v>
                </c:pt>
                <c:pt idx="7034">
                  <c:v>21.22554</c:v>
                </c:pt>
                <c:pt idx="7035">
                  <c:v>21.562</c:v>
                </c:pt>
                <c:pt idx="7036">
                  <c:v>23.058635</c:v>
                </c:pt>
                <c:pt idx="7037">
                  <c:v>23.89255</c:v>
                </c:pt>
                <c:pt idx="7038">
                  <c:v>24.69204</c:v>
                </c:pt>
                <c:pt idx="7039">
                  <c:v>24.97047</c:v>
                </c:pt>
                <c:pt idx="7040">
                  <c:v>25.01152</c:v>
                </c:pt>
                <c:pt idx="7041">
                  <c:v>25.75177</c:v>
                </c:pt>
                <c:pt idx="7042">
                  <c:v>25.219615</c:v>
                </c:pt>
                <c:pt idx="7043">
                  <c:v>25.87216999999999</c:v>
                </c:pt>
                <c:pt idx="7044">
                  <c:v>26.702825</c:v>
                </c:pt>
                <c:pt idx="7045">
                  <c:v>26.44999499999999</c:v>
                </c:pt>
                <c:pt idx="7046">
                  <c:v>25.68083499999999</c:v>
                </c:pt>
                <c:pt idx="7047">
                  <c:v>26.27056</c:v>
                </c:pt>
                <c:pt idx="7048">
                  <c:v>25.42888499999999</c:v>
                </c:pt>
                <c:pt idx="7049">
                  <c:v>26.10065000000001</c:v>
                </c:pt>
                <c:pt idx="7050">
                  <c:v>25.23131</c:v>
                </c:pt>
                <c:pt idx="7051">
                  <c:v>24.18076</c:v>
                </c:pt>
                <c:pt idx="7052">
                  <c:v>24.21511</c:v>
                </c:pt>
                <c:pt idx="7053">
                  <c:v>23.5704</c:v>
                </c:pt>
                <c:pt idx="7054">
                  <c:v>23.544625</c:v>
                </c:pt>
                <c:pt idx="7055">
                  <c:v>22.227305</c:v>
                </c:pt>
                <c:pt idx="7056">
                  <c:v>22.26427</c:v>
                </c:pt>
                <c:pt idx="7057">
                  <c:v>21.71831</c:v>
                </c:pt>
                <c:pt idx="7058">
                  <c:v>21.633125</c:v>
                </c:pt>
                <c:pt idx="7059">
                  <c:v>22.039105</c:v>
                </c:pt>
                <c:pt idx="7060">
                  <c:v>22.164015</c:v>
                </c:pt>
                <c:pt idx="7061">
                  <c:v>22.79512</c:v>
                </c:pt>
                <c:pt idx="7062">
                  <c:v>24.99704</c:v>
                </c:pt>
                <c:pt idx="7063">
                  <c:v>24.58119</c:v>
                </c:pt>
                <c:pt idx="7064">
                  <c:v>23.82433</c:v>
                </c:pt>
                <c:pt idx="7065">
                  <c:v>24.74740999999999</c:v>
                </c:pt>
                <c:pt idx="7066">
                  <c:v>23.76257</c:v>
                </c:pt>
                <c:pt idx="7067">
                  <c:v>24.999755</c:v>
                </c:pt>
                <c:pt idx="7068">
                  <c:v>24.60900000000001</c:v>
                </c:pt>
                <c:pt idx="7069">
                  <c:v>26.01881999999999</c:v>
                </c:pt>
                <c:pt idx="7070">
                  <c:v>25.58513999999999</c:v>
                </c:pt>
                <c:pt idx="7071">
                  <c:v>24.94304999999999</c:v>
                </c:pt>
                <c:pt idx="7072">
                  <c:v>25.05874499999999</c:v>
                </c:pt>
                <c:pt idx="7073">
                  <c:v>25.80118999999999</c:v>
                </c:pt>
                <c:pt idx="7074">
                  <c:v>25.405335</c:v>
                </c:pt>
                <c:pt idx="7075">
                  <c:v>25.49782</c:v>
                </c:pt>
                <c:pt idx="7076">
                  <c:v>23.97674999999999</c:v>
                </c:pt>
                <c:pt idx="7077">
                  <c:v>23.336465</c:v>
                </c:pt>
                <c:pt idx="7078">
                  <c:v>22.0874</c:v>
                </c:pt>
                <c:pt idx="7079">
                  <c:v>22.20886500000001</c:v>
                </c:pt>
                <c:pt idx="7080">
                  <c:v>21.465925</c:v>
                </c:pt>
                <c:pt idx="7081">
                  <c:v>22.01157</c:v>
                </c:pt>
                <c:pt idx="7082">
                  <c:v>22.643445</c:v>
                </c:pt>
                <c:pt idx="7083">
                  <c:v>23.101645</c:v>
                </c:pt>
                <c:pt idx="7084">
                  <c:v>24.22199000000001</c:v>
                </c:pt>
                <c:pt idx="7085">
                  <c:v>24.548855</c:v>
                </c:pt>
                <c:pt idx="7086">
                  <c:v>25.68702500000001</c:v>
                </c:pt>
                <c:pt idx="7087">
                  <c:v>25.4008</c:v>
                </c:pt>
                <c:pt idx="7088">
                  <c:v>25.310585</c:v>
                </c:pt>
                <c:pt idx="7089">
                  <c:v>25.1842</c:v>
                </c:pt>
                <c:pt idx="7090">
                  <c:v>26.32573</c:v>
                </c:pt>
                <c:pt idx="7091">
                  <c:v>26.20571999999999</c:v>
                </c:pt>
                <c:pt idx="7092">
                  <c:v>26.13123</c:v>
                </c:pt>
                <c:pt idx="7093">
                  <c:v>26.725655</c:v>
                </c:pt>
                <c:pt idx="7094">
                  <c:v>27.66295999999999</c:v>
                </c:pt>
                <c:pt idx="7095">
                  <c:v>26.974635</c:v>
                </c:pt>
                <c:pt idx="7096">
                  <c:v>27.96331499999999</c:v>
                </c:pt>
                <c:pt idx="7097">
                  <c:v>27.40831</c:v>
                </c:pt>
                <c:pt idx="7098">
                  <c:v>25.75028499999999</c:v>
                </c:pt>
                <c:pt idx="7099">
                  <c:v>25.068325</c:v>
                </c:pt>
                <c:pt idx="7100">
                  <c:v>25.32940499999999</c:v>
                </c:pt>
                <c:pt idx="7101">
                  <c:v>24.081765</c:v>
                </c:pt>
                <c:pt idx="7102">
                  <c:v>23.93177</c:v>
                </c:pt>
                <c:pt idx="7103">
                  <c:v>22.809615</c:v>
                </c:pt>
                <c:pt idx="7104">
                  <c:v>22.420585</c:v>
                </c:pt>
                <c:pt idx="7105">
                  <c:v>23.25171</c:v>
                </c:pt>
                <c:pt idx="7106">
                  <c:v>23.39171</c:v>
                </c:pt>
                <c:pt idx="7107">
                  <c:v>24.922825</c:v>
                </c:pt>
                <c:pt idx="7108">
                  <c:v>25.001855</c:v>
                </c:pt>
                <c:pt idx="7109">
                  <c:v>25.983655</c:v>
                </c:pt>
                <c:pt idx="7110">
                  <c:v>27.422185</c:v>
                </c:pt>
                <c:pt idx="7111">
                  <c:v>27.34289500000001</c:v>
                </c:pt>
                <c:pt idx="7112">
                  <c:v>27.94137</c:v>
                </c:pt>
                <c:pt idx="7113">
                  <c:v>27.23193999999999</c:v>
                </c:pt>
                <c:pt idx="7114">
                  <c:v>26.36777</c:v>
                </c:pt>
                <c:pt idx="7115">
                  <c:v>25.97917499999999</c:v>
                </c:pt>
                <c:pt idx="7116">
                  <c:v>25.96804999999999</c:v>
                </c:pt>
                <c:pt idx="7117">
                  <c:v>28.05022</c:v>
                </c:pt>
                <c:pt idx="7118">
                  <c:v>28.35437</c:v>
                </c:pt>
                <c:pt idx="7119">
                  <c:v>27.21659</c:v>
                </c:pt>
                <c:pt idx="7120">
                  <c:v>27.34609500000001</c:v>
                </c:pt>
                <c:pt idx="7121">
                  <c:v>27.29243</c:v>
                </c:pt>
                <c:pt idx="7122">
                  <c:v>26.65016</c:v>
                </c:pt>
                <c:pt idx="7123">
                  <c:v>27.10736</c:v>
                </c:pt>
                <c:pt idx="7124">
                  <c:v>26.33863999999999</c:v>
                </c:pt>
                <c:pt idx="7125">
                  <c:v>24.747925</c:v>
                </c:pt>
                <c:pt idx="7126">
                  <c:v>23.839935</c:v>
                </c:pt>
                <c:pt idx="7127">
                  <c:v>23.72661</c:v>
                </c:pt>
                <c:pt idx="7128">
                  <c:v>24.372415</c:v>
                </c:pt>
                <c:pt idx="7129">
                  <c:v>25.936535</c:v>
                </c:pt>
                <c:pt idx="7130">
                  <c:v>26.15497000000001</c:v>
                </c:pt>
                <c:pt idx="7131">
                  <c:v>26.19498</c:v>
                </c:pt>
                <c:pt idx="7132">
                  <c:v>26.89345500000001</c:v>
                </c:pt>
                <c:pt idx="7133">
                  <c:v>27.37567</c:v>
                </c:pt>
                <c:pt idx="7134">
                  <c:v>27.740875</c:v>
                </c:pt>
                <c:pt idx="7135">
                  <c:v>26.71153</c:v>
                </c:pt>
                <c:pt idx="7136">
                  <c:v>28.365325</c:v>
                </c:pt>
                <c:pt idx="7137">
                  <c:v>27.19156000000001</c:v>
                </c:pt>
                <c:pt idx="7138">
                  <c:v>28.12111000000001</c:v>
                </c:pt>
                <c:pt idx="7139">
                  <c:v>26.90418500000001</c:v>
                </c:pt>
                <c:pt idx="7140">
                  <c:v>27.79388</c:v>
                </c:pt>
                <c:pt idx="7141">
                  <c:v>27.949665</c:v>
                </c:pt>
                <c:pt idx="7142">
                  <c:v>27.727735</c:v>
                </c:pt>
                <c:pt idx="7143">
                  <c:v>27.30267</c:v>
                </c:pt>
                <c:pt idx="7144">
                  <c:v>26.687105</c:v>
                </c:pt>
                <c:pt idx="7145">
                  <c:v>26.631815</c:v>
                </c:pt>
                <c:pt idx="7146">
                  <c:v>25.670345</c:v>
                </c:pt>
                <c:pt idx="7147">
                  <c:v>25.86552</c:v>
                </c:pt>
                <c:pt idx="7148">
                  <c:v>24.03831</c:v>
                </c:pt>
                <c:pt idx="7149">
                  <c:v>24.41523</c:v>
                </c:pt>
                <c:pt idx="7150">
                  <c:v>23.48145</c:v>
                </c:pt>
                <c:pt idx="7151">
                  <c:v>22.23618999999999</c:v>
                </c:pt>
                <c:pt idx="7152">
                  <c:v>23.35344</c:v>
                </c:pt>
                <c:pt idx="7153">
                  <c:v>23.064</c:v>
                </c:pt>
                <c:pt idx="7154">
                  <c:v>23.12744499999999</c:v>
                </c:pt>
                <c:pt idx="7155">
                  <c:v>22.750445</c:v>
                </c:pt>
                <c:pt idx="7156">
                  <c:v>23.60201499999999</c:v>
                </c:pt>
                <c:pt idx="7157">
                  <c:v>24.66324</c:v>
                </c:pt>
                <c:pt idx="7158">
                  <c:v>24.26729499999999</c:v>
                </c:pt>
                <c:pt idx="7159">
                  <c:v>23.61586500000001</c:v>
                </c:pt>
                <c:pt idx="7160">
                  <c:v>23.790525</c:v>
                </c:pt>
                <c:pt idx="7161">
                  <c:v>24.30423500000001</c:v>
                </c:pt>
                <c:pt idx="7162">
                  <c:v>24.699255</c:v>
                </c:pt>
                <c:pt idx="7163">
                  <c:v>25.718235</c:v>
                </c:pt>
                <c:pt idx="7164">
                  <c:v>26.18611</c:v>
                </c:pt>
                <c:pt idx="7165">
                  <c:v>26.268705</c:v>
                </c:pt>
                <c:pt idx="7166">
                  <c:v>26.68244999999999</c:v>
                </c:pt>
                <c:pt idx="7167">
                  <c:v>25.65886500000001</c:v>
                </c:pt>
                <c:pt idx="7168">
                  <c:v>25.656365</c:v>
                </c:pt>
                <c:pt idx="7169">
                  <c:v>25.606175</c:v>
                </c:pt>
                <c:pt idx="7170">
                  <c:v>25.30979499999999</c:v>
                </c:pt>
                <c:pt idx="7171">
                  <c:v>25.25140499999999</c:v>
                </c:pt>
                <c:pt idx="7172">
                  <c:v>24.143905</c:v>
                </c:pt>
                <c:pt idx="7173">
                  <c:v>23.62484</c:v>
                </c:pt>
                <c:pt idx="7174">
                  <c:v>23.643065</c:v>
                </c:pt>
                <c:pt idx="7175">
                  <c:v>23.155915</c:v>
                </c:pt>
                <c:pt idx="7176">
                  <c:v>23.27148500000001</c:v>
                </c:pt>
                <c:pt idx="7177">
                  <c:v>23.14024</c:v>
                </c:pt>
                <c:pt idx="7178">
                  <c:v>23.05277</c:v>
                </c:pt>
                <c:pt idx="7179">
                  <c:v>22.25088999999999</c:v>
                </c:pt>
                <c:pt idx="7180">
                  <c:v>21.30632</c:v>
                </c:pt>
                <c:pt idx="7181">
                  <c:v>22.32798500000001</c:v>
                </c:pt>
                <c:pt idx="7182">
                  <c:v>23.21809</c:v>
                </c:pt>
                <c:pt idx="7183">
                  <c:v>22.26963499999999</c:v>
                </c:pt>
                <c:pt idx="7184">
                  <c:v>23.711885</c:v>
                </c:pt>
                <c:pt idx="7185">
                  <c:v>23.75511999999999</c:v>
                </c:pt>
                <c:pt idx="7186">
                  <c:v>25.16454499999999</c:v>
                </c:pt>
                <c:pt idx="7187">
                  <c:v>26.1784</c:v>
                </c:pt>
                <c:pt idx="7188">
                  <c:v>25.948215</c:v>
                </c:pt>
                <c:pt idx="7189">
                  <c:v>24.56966999999999</c:v>
                </c:pt>
                <c:pt idx="7190">
                  <c:v>22.78611</c:v>
                </c:pt>
                <c:pt idx="7191">
                  <c:v>22.98829499999999</c:v>
                </c:pt>
                <c:pt idx="7192">
                  <c:v>23.47718</c:v>
                </c:pt>
                <c:pt idx="7193">
                  <c:v>23.045975</c:v>
                </c:pt>
                <c:pt idx="7194">
                  <c:v>23.15726</c:v>
                </c:pt>
                <c:pt idx="7195">
                  <c:v>22.87175</c:v>
                </c:pt>
                <c:pt idx="7196">
                  <c:v>22.40436</c:v>
                </c:pt>
                <c:pt idx="7197">
                  <c:v>23.86858</c:v>
                </c:pt>
                <c:pt idx="7198">
                  <c:v>21.82404</c:v>
                </c:pt>
                <c:pt idx="7199">
                  <c:v>22.41444</c:v>
                </c:pt>
                <c:pt idx="7200">
                  <c:v>22.100095</c:v>
                </c:pt>
                <c:pt idx="7201">
                  <c:v>22.39893</c:v>
                </c:pt>
                <c:pt idx="7202">
                  <c:v>22.192715</c:v>
                </c:pt>
                <c:pt idx="7203">
                  <c:v>22.573085</c:v>
                </c:pt>
                <c:pt idx="7204">
                  <c:v>22.927485</c:v>
                </c:pt>
                <c:pt idx="7205">
                  <c:v>23.56861999999999</c:v>
                </c:pt>
                <c:pt idx="7206">
                  <c:v>26.24488999999999</c:v>
                </c:pt>
                <c:pt idx="7207">
                  <c:v>25.67863</c:v>
                </c:pt>
                <c:pt idx="7208">
                  <c:v>26.036615</c:v>
                </c:pt>
                <c:pt idx="7209">
                  <c:v>26.786115</c:v>
                </c:pt>
                <c:pt idx="7210">
                  <c:v>26.78179</c:v>
                </c:pt>
                <c:pt idx="7211">
                  <c:v>27.27725</c:v>
                </c:pt>
                <c:pt idx="7212">
                  <c:v>26.92182500000001</c:v>
                </c:pt>
                <c:pt idx="7213">
                  <c:v>27.56432</c:v>
                </c:pt>
                <c:pt idx="7214">
                  <c:v>25.86856999999999</c:v>
                </c:pt>
                <c:pt idx="7215">
                  <c:v>25.77709500000001</c:v>
                </c:pt>
                <c:pt idx="7216">
                  <c:v>25.64177500000001</c:v>
                </c:pt>
                <c:pt idx="7217">
                  <c:v>25.556085</c:v>
                </c:pt>
                <c:pt idx="7218">
                  <c:v>25.56268</c:v>
                </c:pt>
                <c:pt idx="7219">
                  <c:v>25.36397000000001</c:v>
                </c:pt>
                <c:pt idx="7220">
                  <c:v>24.46847</c:v>
                </c:pt>
                <c:pt idx="7221">
                  <c:v>24.26414</c:v>
                </c:pt>
                <c:pt idx="7222">
                  <c:v>23.95577</c:v>
                </c:pt>
                <c:pt idx="7223">
                  <c:v>23.22606499999999</c:v>
                </c:pt>
                <c:pt idx="7224">
                  <c:v>23.35856</c:v>
                </c:pt>
                <c:pt idx="7225">
                  <c:v>22.842175</c:v>
                </c:pt>
                <c:pt idx="7226">
                  <c:v>23.30513</c:v>
                </c:pt>
                <c:pt idx="7227">
                  <c:v>23.85914500000001</c:v>
                </c:pt>
                <c:pt idx="7228">
                  <c:v>23.85332500000001</c:v>
                </c:pt>
                <c:pt idx="7229">
                  <c:v>24.791345</c:v>
                </c:pt>
                <c:pt idx="7230">
                  <c:v>26.07134</c:v>
                </c:pt>
                <c:pt idx="7231">
                  <c:v>25.88578</c:v>
                </c:pt>
                <c:pt idx="7232">
                  <c:v>25.77301</c:v>
                </c:pt>
                <c:pt idx="7233">
                  <c:v>25.945235</c:v>
                </c:pt>
                <c:pt idx="7234">
                  <c:v>26.18436500000001</c:v>
                </c:pt>
                <c:pt idx="7235">
                  <c:v>26.135395</c:v>
                </c:pt>
                <c:pt idx="7236">
                  <c:v>26.42304</c:v>
                </c:pt>
                <c:pt idx="7237">
                  <c:v>26.03884500000001</c:v>
                </c:pt>
                <c:pt idx="7238">
                  <c:v>26.797125</c:v>
                </c:pt>
                <c:pt idx="7239">
                  <c:v>25.345125</c:v>
                </c:pt>
                <c:pt idx="7240">
                  <c:v>26.21711000000001</c:v>
                </c:pt>
                <c:pt idx="7241">
                  <c:v>26.34131</c:v>
                </c:pt>
                <c:pt idx="7242">
                  <c:v>25.982215</c:v>
                </c:pt>
                <c:pt idx="7243">
                  <c:v>25.674775</c:v>
                </c:pt>
                <c:pt idx="7244">
                  <c:v>24.95448500000001</c:v>
                </c:pt>
                <c:pt idx="7245">
                  <c:v>24.84985</c:v>
                </c:pt>
                <c:pt idx="7246">
                  <c:v>23.99663499999999</c:v>
                </c:pt>
                <c:pt idx="7247">
                  <c:v>23.11989</c:v>
                </c:pt>
                <c:pt idx="7248">
                  <c:v>24.131645</c:v>
                </c:pt>
                <c:pt idx="7249">
                  <c:v>23.723185</c:v>
                </c:pt>
                <c:pt idx="7250">
                  <c:v>24.17625</c:v>
                </c:pt>
                <c:pt idx="7251">
                  <c:v>23.35148</c:v>
                </c:pt>
                <c:pt idx="7252">
                  <c:v>24.08752999999999</c:v>
                </c:pt>
                <c:pt idx="7253">
                  <c:v>24.8122</c:v>
                </c:pt>
                <c:pt idx="7254">
                  <c:v>26.015525</c:v>
                </c:pt>
                <c:pt idx="7255">
                  <c:v>25.79963</c:v>
                </c:pt>
                <c:pt idx="7256">
                  <c:v>26.548185</c:v>
                </c:pt>
                <c:pt idx="7257">
                  <c:v>26.9547</c:v>
                </c:pt>
                <c:pt idx="7258">
                  <c:v>27.245385</c:v>
                </c:pt>
                <c:pt idx="7259">
                  <c:v>26.33439</c:v>
                </c:pt>
                <c:pt idx="7260">
                  <c:v>27.373075</c:v>
                </c:pt>
                <c:pt idx="7261">
                  <c:v>27.38533999999999</c:v>
                </c:pt>
                <c:pt idx="7262">
                  <c:v>28.020775</c:v>
                </c:pt>
                <c:pt idx="7263">
                  <c:v>28.022755</c:v>
                </c:pt>
                <c:pt idx="7264">
                  <c:v>27.66237</c:v>
                </c:pt>
                <c:pt idx="7265">
                  <c:v>27.14292499999999</c:v>
                </c:pt>
                <c:pt idx="7266">
                  <c:v>26.8725</c:v>
                </c:pt>
                <c:pt idx="7267">
                  <c:v>26.193975</c:v>
                </c:pt>
                <c:pt idx="7268">
                  <c:v>25.480485</c:v>
                </c:pt>
                <c:pt idx="7269">
                  <c:v>24.96972499999999</c:v>
                </c:pt>
                <c:pt idx="7270">
                  <c:v>24.91041</c:v>
                </c:pt>
                <c:pt idx="7271">
                  <c:v>23.269185</c:v>
                </c:pt>
                <c:pt idx="7272">
                  <c:v>23.54924</c:v>
                </c:pt>
                <c:pt idx="7273">
                  <c:v>23.060675</c:v>
                </c:pt>
                <c:pt idx="7274">
                  <c:v>23.81824499999999</c:v>
                </c:pt>
                <c:pt idx="7275">
                  <c:v>23.67266999999999</c:v>
                </c:pt>
                <c:pt idx="7276">
                  <c:v>25.04001</c:v>
                </c:pt>
                <c:pt idx="7277">
                  <c:v>24.11823500000001</c:v>
                </c:pt>
                <c:pt idx="7278">
                  <c:v>27.59216</c:v>
                </c:pt>
                <c:pt idx="7279">
                  <c:v>26.91882</c:v>
                </c:pt>
                <c:pt idx="7280">
                  <c:v>28.715515</c:v>
                </c:pt>
                <c:pt idx="7281">
                  <c:v>28.264345</c:v>
                </c:pt>
                <c:pt idx="7282">
                  <c:v>28.879735</c:v>
                </c:pt>
                <c:pt idx="7283">
                  <c:v>29.679365</c:v>
                </c:pt>
                <c:pt idx="7284">
                  <c:v>29.331225</c:v>
                </c:pt>
                <c:pt idx="7285">
                  <c:v>29.31859</c:v>
                </c:pt>
                <c:pt idx="7286">
                  <c:v>28.65593500000001</c:v>
                </c:pt>
                <c:pt idx="7287">
                  <c:v>28.052675</c:v>
                </c:pt>
                <c:pt idx="7288">
                  <c:v>27.30984999999999</c:v>
                </c:pt>
                <c:pt idx="7289">
                  <c:v>27.222145</c:v>
                </c:pt>
                <c:pt idx="7290">
                  <c:v>27.01332500000001</c:v>
                </c:pt>
                <c:pt idx="7291">
                  <c:v>26.983185</c:v>
                </c:pt>
                <c:pt idx="7292">
                  <c:v>26.70148</c:v>
                </c:pt>
                <c:pt idx="7293">
                  <c:v>25.22265</c:v>
                </c:pt>
                <c:pt idx="7294">
                  <c:v>25.05015000000001</c:v>
                </c:pt>
                <c:pt idx="7295">
                  <c:v>23.72611999999999</c:v>
                </c:pt>
                <c:pt idx="7296">
                  <c:v>23.422445</c:v>
                </c:pt>
                <c:pt idx="7297">
                  <c:v>24.38818</c:v>
                </c:pt>
                <c:pt idx="7298">
                  <c:v>24.20034</c:v>
                </c:pt>
                <c:pt idx="7299">
                  <c:v>23.68882</c:v>
                </c:pt>
                <c:pt idx="7300">
                  <c:v>25.10471</c:v>
                </c:pt>
                <c:pt idx="7301">
                  <c:v>25.87349499999999</c:v>
                </c:pt>
                <c:pt idx="7302">
                  <c:v>27.504575</c:v>
                </c:pt>
                <c:pt idx="7303">
                  <c:v>27.40062</c:v>
                </c:pt>
                <c:pt idx="7304">
                  <c:v>27.45588</c:v>
                </c:pt>
                <c:pt idx="7305">
                  <c:v>27.03123</c:v>
                </c:pt>
                <c:pt idx="7306">
                  <c:v>27.877455</c:v>
                </c:pt>
                <c:pt idx="7307">
                  <c:v>28.006695</c:v>
                </c:pt>
                <c:pt idx="7308">
                  <c:v>27.45373</c:v>
                </c:pt>
                <c:pt idx="7309">
                  <c:v>27.255555</c:v>
                </c:pt>
                <c:pt idx="7310">
                  <c:v>26.853915</c:v>
                </c:pt>
                <c:pt idx="7311">
                  <c:v>26.514895</c:v>
                </c:pt>
                <c:pt idx="7312">
                  <c:v>26.695465</c:v>
                </c:pt>
                <c:pt idx="7313">
                  <c:v>27.78951</c:v>
                </c:pt>
                <c:pt idx="7314">
                  <c:v>26.576055</c:v>
                </c:pt>
                <c:pt idx="7315">
                  <c:v>26.95071</c:v>
                </c:pt>
                <c:pt idx="7316">
                  <c:v>26.47129</c:v>
                </c:pt>
                <c:pt idx="7317">
                  <c:v>25.05968500000001</c:v>
                </c:pt>
                <c:pt idx="7318">
                  <c:v>23.533445</c:v>
                </c:pt>
                <c:pt idx="7319">
                  <c:v>23.362285</c:v>
                </c:pt>
                <c:pt idx="7320">
                  <c:v>23.931855</c:v>
                </c:pt>
                <c:pt idx="7321">
                  <c:v>24.191605</c:v>
                </c:pt>
                <c:pt idx="7322">
                  <c:v>23.25236</c:v>
                </c:pt>
                <c:pt idx="7323">
                  <c:v>23.066755</c:v>
                </c:pt>
                <c:pt idx="7324">
                  <c:v>23.700985</c:v>
                </c:pt>
                <c:pt idx="7325">
                  <c:v>23.761345</c:v>
                </c:pt>
                <c:pt idx="7326">
                  <c:v>24.108975</c:v>
                </c:pt>
                <c:pt idx="7327">
                  <c:v>23.80463</c:v>
                </c:pt>
                <c:pt idx="7328">
                  <c:v>23.744995</c:v>
                </c:pt>
                <c:pt idx="7329">
                  <c:v>23.941615</c:v>
                </c:pt>
                <c:pt idx="7330">
                  <c:v>25.224215</c:v>
                </c:pt>
                <c:pt idx="7331">
                  <c:v>25.26441</c:v>
                </c:pt>
                <c:pt idx="7332">
                  <c:v>25.1184</c:v>
                </c:pt>
                <c:pt idx="7333">
                  <c:v>24.74424</c:v>
                </c:pt>
                <c:pt idx="7334">
                  <c:v>24.59365</c:v>
                </c:pt>
                <c:pt idx="7335">
                  <c:v>24.19045999999999</c:v>
                </c:pt>
                <c:pt idx="7336">
                  <c:v>24.52077999999999</c:v>
                </c:pt>
                <c:pt idx="7337">
                  <c:v>24.022385</c:v>
                </c:pt>
                <c:pt idx="7338">
                  <c:v>24.064925</c:v>
                </c:pt>
                <c:pt idx="7339">
                  <c:v>23.42586</c:v>
                </c:pt>
                <c:pt idx="7340">
                  <c:v>23.2554</c:v>
                </c:pt>
                <c:pt idx="7341">
                  <c:v>22.89936999999999</c:v>
                </c:pt>
                <c:pt idx="7342">
                  <c:v>22.395645</c:v>
                </c:pt>
                <c:pt idx="7343">
                  <c:v>21.638825</c:v>
                </c:pt>
                <c:pt idx="7344">
                  <c:v>21.23508</c:v>
                </c:pt>
                <c:pt idx="7345">
                  <c:v>20.732015</c:v>
                </c:pt>
                <c:pt idx="7346">
                  <c:v>21.39947</c:v>
                </c:pt>
                <c:pt idx="7347">
                  <c:v>21.607565</c:v>
                </c:pt>
                <c:pt idx="7348">
                  <c:v>21.21216</c:v>
                </c:pt>
                <c:pt idx="7349">
                  <c:v>21.88916500000001</c:v>
                </c:pt>
                <c:pt idx="7350">
                  <c:v>22.360435</c:v>
                </c:pt>
                <c:pt idx="7351">
                  <c:v>22.50302</c:v>
                </c:pt>
                <c:pt idx="7352">
                  <c:v>22.26858499999999</c:v>
                </c:pt>
                <c:pt idx="7353">
                  <c:v>22.406605</c:v>
                </c:pt>
                <c:pt idx="7354">
                  <c:v>22.77302999999999</c:v>
                </c:pt>
                <c:pt idx="7355">
                  <c:v>23.14254499999999</c:v>
                </c:pt>
                <c:pt idx="7356">
                  <c:v>23.15245500000001</c:v>
                </c:pt>
                <c:pt idx="7357">
                  <c:v>22.776765</c:v>
                </c:pt>
                <c:pt idx="7358">
                  <c:v>23.35498</c:v>
                </c:pt>
                <c:pt idx="7359">
                  <c:v>23.16087</c:v>
                </c:pt>
                <c:pt idx="7360">
                  <c:v>23.26486000000001</c:v>
                </c:pt>
                <c:pt idx="7361">
                  <c:v>23.51793</c:v>
                </c:pt>
                <c:pt idx="7362">
                  <c:v>22.515775</c:v>
                </c:pt>
                <c:pt idx="7363">
                  <c:v>22.89247</c:v>
                </c:pt>
                <c:pt idx="7364">
                  <c:v>22.90761999999999</c:v>
                </c:pt>
                <c:pt idx="7365">
                  <c:v>23.28447499999999</c:v>
                </c:pt>
                <c:pt idx="7366">
                  <c:v>23.23915999999999</c:v>
                </c:pt>
                <c:pt idx="7367">
                  <c:v>22.637915</c:v>
                </c:pt>
                <c:pt idx="7368">
                  <c:v>22.009895</c:v>
                </c:pt>
                <c:pt idx="7369">
                  <c:v>22.021635</c:v>
                </c:pt>
                <c:pt idx="7370">
                  <c:v>22.67349</c:v>
                </c:pt>
                <c:pt idx="7371">
                  <c:v>23.21</c:v>
                </c:pt>
                <c:pt idx="7372">
                  <c:v>23.25421</c:v>
                </c:pt>
                <c:pt idx="7373">
                  <c:v>22.85338</c:v>
                </c:pt>
                <c:pt idx="7374">
                  <c:v>23.862505</c:v>
                </c:pt>
                <c:pt idx="7375">
                  <c:v>25.672685</c:v>
                </c:pt>
                <c:pt idx="7376">
                  <c:v>24.94984</c:v>
                </c:pt>
                <c:pt idx="7377">
                  <c:v>24.700275</c:v>
                </c:pt>
                <c:pt idx="7378">
                  <c:v>25.44960499999999</c:v>
                </c:pt>
                <c:pt idx="7379">
                  <c:v>26.107145</c:v>
                </c:pt>
                <c:pt idx="7380">
                  <c:v>26.398785</c:v>
                </c:pt>
                <c:pt idx="7381">
                  <c:v>25.98245</c:v>
                </c:pt>
                <c:pt idx="7382">
                  <c:v>26.40656499999999</c:v>
                </c:pt>
                <c:pt idx="7383">
                  <c:v>26.30470500000001</c:v>
                </c:pt>
                <c:pt idx="7384">
                  <c:v>25.503645</c:v>
                </c:pt>
                <c:pt idx="7385">
                  <c:v>25.65174</c:v>
                </c:pt>
                <c:pt idx="7386">
                  <c:v>25.09943999999999</c:v>
                </c:pt>
                <c:pt idx="7387">
                  <c:v>24.93734999999999</c:v>
                </c:pt>
                <c:pt idx="7388">
                  <c:v>24.40971499999999</c:v>
                </c:pt>
                <c:pt idx="7389">
                  <c:v>23.981115</c:v>
                </c:pt>
                <c:pt idx="7390">
                  <c:v>23.67793500000001</c:v>
                </c:pt>
                <c:pt idx="7391">
                  <c:v>23.79193</c:v>
                </c:pt>
                <c:pt idx="7392">
                  <c:v>23.395535</c:v>
                </c:pt>
                <c:pt idx="7393">
                  <c:v>22.280235</c:v>
                </c:pt>
                <c:pt idx="7394">
                  <c:v>22.70806499999999</c:v>
                </c:pt>
                <c:pt idx="7395">
                  <c:v>22.8637</c:v>
                </c:pt>
                <c:pt idx="7396">
                  <c:v>22.69602500000001</c:v>
                </c:pt>
                <c:pt idx="7397">
                  <c:v>22.705715</c:v>
                </c:pt>
                <c:pt idx="7398">
                  <c:v>23.661565</c:v>
                </c:pt>
                <c:pt idx="7399">
                  <c:v>24.67464</c:v>
                </c:pt>
                <c:pt idx="7400">
                  <c:v>24.67495</c:v>
                </c:pt>
                <c:pt idx="7401">
                  <c:v>25.70433999999999</c:v>
                </c:pt>
                <c:pt idx="7402">
                  <c:v>25.813425</c:v>
                </c:pt>
                <c:pt idx="7403">
                  <c:v>25.86529999999999</c:v>
                </c:pt>
                <c:pt idx="7404">
                  <c:v>25.52934</c:v>
                </c:pt>
                <c:pt idx="7405">
                  <c:v>25.92549</c:v>
                </c:pt>
                <c:pt idx="7406">
                  <c:v>25.17890999999999</c:v>
                </c:pt>
                <c:pt idx="7407">
                  <c:v>25.80693500000001</c:v>
                </c:pt>
                <c:pt idx="7408">
                  <c:v>25.284575</c:v>
                </c:pt>
                <c:pt idx="7409">
                  <c:v>25.4359</c:v>
                </c:pt>
                <c:pt idx="7410">
                  <c:v>25.58554</c:v>
                </c:pt>
                <c:pt idx="7411">
                  <c:v>24.927145</c:v>
                </c:pt>
                <c:pt idx="7412">
                  <c:v>24.51115</c:v>
                </c:pt>
                <c:pt idx="7413">
                  <c:v>24.493745</c:v>
                </c:pt>
                <c:pt idx="7414">
                  <c:v>23.617225</c:v>
                </c:pt>
                <c:pt idx="7415">
                  <c:v>23.104765</c:v>
                </c:pt>
                <c:pt idx="7416">
                  <c:v>22.75565499999999</c:v>
                </c:pt>
                <c:pt idx="7417">
                  <c:v>22.83647999999999</c:v>
                </c:pt>
                <c:pt idx="7418">
                  <c:v>22.77607</c:v>
                </c:pt>
                <c:pt idx="7419">
                  <c:v>22.5872</c:v>
                </c:pt>
                <c:pt idx="7420">
                  <c:v>22.109455</c:v>
                </c:pt>
                <c:pt idx="7421">
                  <c:v>22.857015</c:v>
                </c:pt>
                <c:pt idx="7422">
                  <c:v>22.30237</c:v>
                </c:pt>
                <c:pt idx="7423">
                  <c:v>24.449595</c:v>
                </c:pt>
                <c:pt idx="7424">
                  <c:v>25.02346</c:v>
                </c:pt>
                <c:pt idx="7425">
                  <c:v>24.52122499999999</c:v>
                </c:pt>
                <c:pt idx="7426">
                  <c:v>25.18465</c:v>
                </c:pt>
                <c:pt idx="7427">
                  <c:v>25.828095</c:v>
                </c:pt>
                <c:pt idx="7428">
                  <c:v>26.34411</c:v>
                </c:pt>
                <c:pt idx="7429">
                  <c:v>26.81504</c:v>
                </c:pt>
                <c:pt idx="7430">
                  <c:v>26.80579</c:v>
                </c:pt>
                <c:pt idx="7431">
                  <c:v>26.85238</c:v>
                </c:pt>
                <c:pt idx="7432">
                  <c:v>26.24893</c:v>
                </c:pt>
                <c:pt idx="7433">
                  <c:v>26.396355</c:v>
                </c:pt>
                <c:pt idx="7434">
                  <c:v>27.455775</c:v>
                </c:pt>
                <c:pt idx="7435">
                  <c:v>25.670215</c:v>
                </c:pt>
                <c:pt idx="7436">
                  <c:v>24.97008</c:v>
                </c:pt>
                <c:pt idx="7437">
                  <c:v>25.10938999999999</c:v>
                </c:pt>
                <c:pt idx="7438">
                  <c:v>24.92245999999999</c:v>
                </c:pt>
                <c:pt idx="7439">
                  <c:v>25.17200999999999</c:v>
                </c:pt>
                <c:pt idx="7440">
                  <c:v>24.897405</c:v>
                </c:pt>
                <c:pt idx="7441">
                  <c:v>24.1308</c:v>
                </c:pt>
                <c:pt idx="7442">
                  <c:v>22.885585</c:v>
                </c:pt>
                <c:pt idx="7443">
                  <c:v>22.52816</c:v>
                </c:pt>
                <c:pt idx="7444">
                  <c:v>22.53406</c:v>
                </c:pt>
                <c:pt idx="7445">
                  <c:v>22.75657</c:v>
                </c:pt>
                <c:pt idx="7446">
                  <c:v>23.93243</c:v>
                </c:pt>
                <c:pt idx="7447">
                  <c:v>26.04506499999999</c:v>
                </c:pt>
                <c:pt idx="7448">
                  <c:v>26.793235</c:v>
                </c:pt>
                <c:pt idx="7449">
                  <c:v>26.76647</c:v>
                </c:pt>
                <c:pt idx="7450">
                  <c:v>26.085365</c:v>
                </c:pt>
                <c:pt idx="7451">
                  <c:v>25.682135</c:v>
                </c:pt>
                <c:pt idx="7452">
                  <c:v>24.804285</c:v>
                </c:pt>
                <c:pt idx="7453">
                  <c:v>25.16079499999999</c:v>
                </c:pt>
                <c:pt idx="7454">
                  <c:v>24.98354499999999</c:v>
                </c:pt>
                <c:pt idx="7455">
                  <c:v>25.22011</c:v>
                </c:pt>
                <c:pt idx="7456">
                  <c:v>24.422115</c:v>
                </c:pt>
                <c:pt idx="7457">
                  <c:v>23.71068</c:v>
                </c:pt>
                <c:pt idx="7458">
                  <c:v>23.941125</c:v>
                </c:pt>
                <c:pt idx="7459">
                  <c:v>24.98043</c:v>
                </c:pt>
                <c:pt idx="7460">
                  <c:v>24.940345</c:v>
                </c:pt>
                <c:pt idx="7461">
                  <c:v>24.864145</c:v>
                </c:pt>
                <c:pt idx="7462">
                  <c:v>24.86527999999999</c:v>
                </c:pt>
                <c:pt idx="7463">
                  <c:v>22.72563499999999</c:v>
                </c:pt>
                <c:pt idx="7464">
                  <c:v>22.365675</c:v>
                </c:pt>
                <c:pt idx="7465">
                  <c:v>23.001965</c:v>
                </c:pt>
                <c:pt idx="7466">
                  <c:v>23.171235</c:v>
                </c:pt>
                <c:pt idx="7467">
                  <c:v>22.64543</c:v>
                </c:pt>
                <c:pt idx="7468">
                  <c:v>22.85366</c:v>
                </c:pt>
                <c:pt idx="7469">
                  <c:v>22.96217499999999</c:v>
                </c:pt>
                <c:pt idx="7470">
                  <c:v>24.7739</c:v>
                </c:pt>
                <c:pt idx="7471">
                  <c:v>25.992035</c:v>
                </c:pt>
                <c:pt idx="7472">
                  <c:v>26.89416</c:v>
                </c:pt>
                <c:pt idx="7473">
                  <c:v>28.23877</c:v>
                </c:pt>
                <c:pt idx="7474">
                  <c:v>28.84138</c:v>
                </c:pt>
                <c:pt idx="7475">
                  <c:v>27.970405</c:v>
                </c:pt>
                <c:pt idx="7476">
                  <c:v>27.68945</c:v>
                </c:pt>
                <c:pt idx="7477">
                  <c:v>27.7152</c:v>
                </c:pt>
                <c:pt idx="7478">
                  <c:v>26.60816000000001</c:v>
                </c:pt>
                <c:pt idx="7479">
                  <c:v>26.35986</c:v>
                </c:pt>
                <c:pt idx="7480">
                  <c:v>26.205205</c:v>
                </c:pt>
                <c:pt idx="7481">
                  <c:v>25.50885</c:v>
                </c:pt>
                <c:pt idx="7482">
                  <c:v>26.547885</c:v>
                </c:pt>
                <c:pt idx="7483">
                  <c:v>26.105245</c:v>
                </c:pt>
                <c:pt idx="7484">
                  <c:v>25.110375</c:v>
                </c:pt>
                <c:pt idx="7485">
                  <c:v>24.98313999999999</c:v>
                </c:pt>
                <c:pt idx="7486">
                  <c:v>25.21525</c:v>
                </c:pt>
                <c:pt idx="7487">
                  <c:v>24.741715</c:v>
                </c:pt>
                <c:pt idx="7488">
                  <c:v>24.1604</c:v>
                </c:pt>
                <c:pt idx="7489">
                  <c:v>23.556905</c:v>
                </c:pt>
                <c:pt idx="7490">
                  <c:v>23.10072499999999</c:v>
                </c:pt>
                <c:pt idx="7491">
                  <c:v>22.122995</c:v>
                </c:pt>
                <c:pt idx="7492">
                  <c:v>21.55115</c:v>
                </c:pt>
                <c:pt idx="7493">
                  <c:v>23.41906000000001</c:v>
                </c:pt>
                <c:pt idx="7494">
                  <c:v>24.564245</c:v>
                </c:pt>
                <c:pt idx="7495">
                  <c:v>25.120815</c:v>
                </c:pt>
                <c:pt idx="7496">
                  <c:v>25.35391</c:v>
                </c:pt>
                <c:pt idx="7497">
                  <c:v>25.562525</c:v>
                </c:pt>
                <c:pt idx="7498">
                  <c:v>26.656065</c:v>
                </c:pt>
                <c:pt idx="7499">
                  <c:v>25.389285</c:v>
                </c:pt>
                <c:pt idx="7500">
                  <c:v>24.59165</c:v>
                </c:pt>
                <c:pt idx="7501">
                  <c:v>24.98172999999999</c:v>
                </c:pt>
                <c:pt idx="7502">
                  <c:v>24.37796</c:v>
                </c:pt>
                <c:pt idx="7503">
                  <c:v>24.94913</c:v>
                </c:pt>
                <c:pt idx="7504">
                  <c:v>23.37300500000001</c:v>
                </c:pt>
                <c:pt idx="7505">
                  <c:v>23.689865</c:v>
                </c:pt>
                <c:pt idx="7506">
                  <c:v>23.84113</c:v>
                </c:pt>
                <c:pt idx="7507">
                  <c:v>23.46558999999999</c:v>
                </c:pt>
                <c:pt idx="7508">
                  <c:v>22.786255</c:v>
                </c:pt>
                <c:pt idx="7509">
                  <c:v>22.453485</c:v>
                </c:pt>
                <c:pt idx="7510">
                  <c:v>23.14726</c:v>
                </c:pt>
                <c:pt idx="7511">
                  <c:v>22.22071499999999</c:v>
                </c:pt>
                <c:pt idx="7512">
                  <c:v>22.444325</c:v>
                </c:pt>
                <c:pt idx="7513">
                  <c:v>21.66563499999999</c:v>
                </c:pt>
                <c:pt idx="7514">
                  <c:v>22.11209999999999</c:v>
                </c:pt>
                <c:pt idx="7515">
                  <c:v>21.653515</c:v>
                </c:pt>
                <c:pt idx="7516">
                  <c:v>21.675705</c:v>
                </c:pt>
                <c:pt idx="7517">
                  <c:v>23.01713999999999</c:v>
                </c:pt>
                <c:pt idx="7518">
                  <c:v>23.26005</c:v>
                </c:pt>
                <c:pt idx="7519">
                  <c:v>24.01793</c:v>
                </c:pt>
                <c:pt idx="7520">
                  <c:v>23.714965</c:v>
                </c:pt>
                <c:pt idx="7521">
                  <c:v>23.63991</c:v>
                </c:pt>
                <c:pt idx="7522">
                  <c:v>24.67413000000001</c:v>
                </c:pt>
                <c:pt idx="7523">
                  <c:v>24.22838</c:v>
                </c:pt>
                <c:pt idx="7524">
                  <c:v>23.25376</c:v>
                </c:pt>
                <c:pt idx="7525">
                  <c:v>22.79256</c:v>
                </c:pt>
                <c:pt idx="7526">
                  <c:v>23.09418</c:v>
                </c:pt>
                <c:pt idx="7527">
                  <c:v>22.862535</c:v>
                </c:pt>
                <c:pt idx="7528">
                  <c:v>22.754195</c:v>
                </c:pt>
                <c:pt idx="7529">
                  <c:v>23.74937</c:v>
                </c:pt>
                <c:pt idx="7530">
                  <c:v>24.02413499999999</c:v>
                </c:pt>
                <c:pt idx="7531">
                  <c:v>23.933735</c:v>
                </c:pt>
                <c:pt idx="7532">
                  <c:v>23.90056</c:v>
                </c:pt>
                <c:pt idx="7533">
                  <c:v>23.93118500000001</c:v>
                </c:pt>
                <c:pt idx="7534">
                  <c:v>23.003035</c:v>
                </c:pt>
                <c:pt idx="7535">
                  <c:v>22.84140499999999</c:v>
                </c:pt>
                <c:pt idx="7536">
                  <c:v>24.23922499999999</c:v>
                </c:pt>
                <c:pt idx="7537">
                  <c:v>24.16882500000001</c:v>
                </c:pt>
                <c:pt idx="7538">
                  <c:v>23.96078999999999</c:v>
                </c:pt>
                <c:pt idx="7539">
                  <c:v>24.131785</c:v>
                </c:pt>
                <c:pt idx="7540">
                  <c:v>24.13027</c:v>
                </c:pt>
                <c:pt idx="7541">
                  <c:v>24.75816</c:v>
                </c:pt>
                <c:pt idx="7542">
                  <c:v>25.268915</c:v>
                </c:pt>
                <c:pt idx="7543">
                  <c:v>25.64095500000001</c:v>
                </c:pt>
                <c:pt idx="7544">
                  <c:v>26.031485</c:v>
                </c:pt>
                <c:pt idx="7545">
                  <c:v>24.569425</c:v>
                </c:pt>
                <c:pt idx="7546">
                  <c:v>25.788245</c:v>
                </c:pt>
                <c:pt idx="7547">
                  <c:v>25.6002</c:v>
                </c:pt>
                <c:pt idx="7548">
                  <c:v>25.72941</c:v>
                </c:pt>
                <c:pt idx="7549">
                  <c:v>26.33812500000001</c:v>
                </c:pt>
                <c:pt idx="7550">
                  <c:v>26.254495</c:v>
                </c:pt>
                <c:pt idx="7551">
                  <c:v>26.97695000000001</c:v>
                </c:pt>
                <c:pt idx="7552">
                  <c:v>27.377575</c:v>
                </c:pt>
                <c:pt idx="7553">
                  <c:v>26.63005</c:v>
                </c:pt>
                <c:pt idx="7554">
                  <c:v>25.818765</c:v>
                </c:pt>
                <c:pt idx="7555">
                  <c:v>24.61241500000001</c:v>
                </c:pt>
                <c:pt idx="7556">
                  <c:v>24.38404999999999</c:v>
                </c:pt>
                <c:pt idx="7557">
                  <c:v>24.101095</c:v>
                </c:pt>
                <c:pt idx="7558">
                  <c:v>23.9599</c:v>
                </c:pt>
                <c:pt idx="7559">
                  <c:v>23.73315000000001</c:v>
                </c:pt>
                <c:pt idx="7560">
                  <c:v>22.278695</c:v>
                </c:pt>
                <c:pt idx="7561">
                  <c:v>22.712145</c:v>
                </c:pt>
                <c:pt idx="7562">
                  <c:v>23.58711</c:v>
                </c:pt>
                <c:pt idx="7563">
                  <c:v>22.40459</c:v>
                </c:pt>
                <c:pt idx="7564">
                  <c:v>22.55441</c:v>
                </c:pt>
                <c:pt idx="7565">
                  <c:v>23.03313499999999</c:v>
                </c:pt>
                <c:pt idx="7566">
                  <c:v>23.56134</c:v>
                </c:pt>
                <c:pt idx="7567">
                  <c:v>24.62113</c:v>
                </c:pt>
                <c:pt idx="7568">
                  <c:v>24.534735</c:v>
                </c:pt>
                <c:pt idx="7569">
                  <c:v>24.78091</c:v>
                </c:pt>
                <c:pt idx="7570">
                  <c:v>24.859395</c:v>
                </c:pt>
                <c:pt idx="7571">
                  <c:v>25.27874999999999</c:v>
                </c:pt>
                <c:pt idx="7572">
                  <c:v>24.42145</c:v>
                </c:pt>
                <c:pt idx="7573">
                  <c:v>24.363935</c:v>
                </c:pt>
                <c:pt idx="7574">
                  <c:v>24.70822</c:v>
                </c:pt>
                <c:pt idx="7575">
                  <c:v>24.18154999999999</c:v>
                </c:pt>
                <c:pt idx="7576">
                  <c:v>24.65502500000001</c:v>
                </c:pt>
                <c:pt idx="7577">
                  <c:v>25.01036999999999</c:v>
                </c:pt>
                <c:pt idx="7578">
                  <c:v>25.222055</c:v>
                </c:pt>
                <c:pt idx="7579">
                  <c:v>23.81224499999999</c:v>
                </c:pt>
                <c:pt idx="7580">
                  <c:v>23.772695</c:v>
                </c:pt>
                <c:pt idx="7581">
                  <c:v>22.51838</c:v>
                </c:pt>
                <c:pt idx="7582">
                  <c:v>21.93809</c:v>
                </c:pt>
                <c:pt idx="7583">
                  <c:v>21.8</c:v>
                </c:pt>
                <c:pt idx="7584">
                  <c:v>21.43656</c:v>
                </c:pt>
                <c:pt idx="7585">
                  <c:v>21.076255</c:v>
                </c:pt>
                <c:pt idx="7586">
                  <c:v>21.30109</c:v>
                </c:pt>
                <c:pt idx="7587">
                  <c:v>20.57332</c:v>
                </c:pt>
                <c:pt idx="7588">
                  <c:v>20.740825</c:v>
                </c:pt>
                <c:pt idx="7589">
                  <c:v>21.319055</c:v>
                </c:pt>
                <c:pt idx="7590">
                  <c:v>22.242995</c:v>
                </c:pt>
                <c:pt idx="7591">
                  <c:v>24.081125</c:v>
                </c:pt>
                <c:pt idx="7592">
                  <c:v>24.51203</c:v>
                </c:pt>
                <c:pt idx="7593">
                  <c:v>24.90574</c:v>
                </c:pt>
                <c:pt idx="7594">
                  <c:v>25.00732</c:v>
                </c:pt>
                <c:pt idx="7595">
                  <c:v>25.120885</c:v>
                </c:pt>
                <c:pt idx="7596">
                  <c:v>25.26693999999999</c:v>
                </c:pt>
                <c:pt idx="7597">
                  <c:v>24.67614500000001</c:v>
                </c:pt>
                <c:pt idx="7598">
                  <c:v>24.17004</c:v>
                </c:pt>
                <c:pt idx="7599">
                  <c:v>24.506245</c:v>
                </c:pt>
                <c:pt idx="7600">
                  <c:v>23.828955</c:v>
                </c:pt>
                <c:pt idx="7601">
                  <c:v>23.842425</c:v>
                </c:pt>
                <c:pt idx="7602">
                  <c:v>23.58418500000001</c:v>
                </c:pt>
                <c:pt idx="7603">
                  <c:v>23.59571499999999</c:v>
                </c:pt>
                <c:pt idx="7604">
                  <c:v>23.11318</c:v>
                </c:pt>
                <c:pt idx="7605">
                  <c:v>22.533765</c:v>
                </c:pt>
                <c:pt idx="7606">
                  <c:v>23.06203</c:v>
                </c:pt>
                <c:pt idx="7607">
                  <c:v>22.327835</c:v>
                </c:pt>
                <c:pt idx="7608">
                  <c:v>22.47784500000001</c:v>
                </c:pt>
                <c:pt idx="7609">
                  <c:v>21.93853499999999</c:v>
                </c:pt>
                <c:pt idx="7610">
                  <c:v>21.69228499999999</c:v>
                </c:pt>
                <c:pt idx="7611">
                  <c:v>21.65638999999999</c:v>
                </c:pt>
                <c:pt idx="7612">
                  <c:v>20.68233</c:v>
                </c:pt>
                <c:pt idx="7613">
                  <c:v>22.40328</c:v>
                </c:pt>
                <c:pt idx="7614">
                  <c:v>22.59047</c:v>
                </c:pt>
                <c:pt idx="7615">
                  <c:v>25.111405</c:v>
                </c:pt>
                <c:pt idx="7616">
                  <c:v>25.372585</c:v>
                </c:pt>
                <c:pt idx="7617">
                  <c:v>25.73303</c:v>
                </c:pt>
                <c:pt idx="7618">
                  <c:v>25.5692</c:v>
                </c:pt>
                <c:pt idx="7619">
                  <c:v>24.959795</c:v>
                </c:pt>
                <c:pt idx="7620">
                  <c:v>25.52452</c:v>
                </c:pt>
                <c:pt idx="7621">
                  <c:v>25.1951</c:v>
                </c:pt>
                <c:pt idx="7622">
                  <c:v>26.224525</c:v>
                </c:pt>
                <c:pt idx="7623">
                  <c:v>25.637355</c:v>
                </c:pt>
                <c:pt idx="7624">
                  <c:v>25.39947</c:v>
                </c:pt>
                <c:pt idx="7625">
                  <c:v>24.78753</c:v>
                </c:pt>
                <c:pt idx="7626">
                  <c:v>25.003725</c:v>
                </c:pt>
                <c:pt idx="7627">
                  <c:v>25.15777</c:v>
                </c:pt>
                <c:pt idx="7628">
                  <c:v>24.491615</c:v>
                </c:pt>
                <c:pt idx="7629">
                  <c:v>23.87233</c:v>
                </c:pt>
                <c:pt idx="7630">
                  <c:v>23.43355500000001</c:v>
                </c:pt>
                <c:pt idx="7631">
                  <c:v>22.65987</c:v>
                </c:pt>
                <c:pt idx="7632">
                  <c:v>22.768065</c:v>
                </c:pt>
                <c:pt idx="7633">
                  <c:v>22.143915</c:v>
                </c:pt>
                <c:pt idx="7634">
                  <c:v>22.56950999999999</c:v>
                </c:pt>
                <c:pt idx="7635">
                  <c:v>22.07405</c:v>
                </c:pt>
                <c:pt idx="7636">
                  <c:v>22.272775</c:v>
                </c:pt>
                <c:pt idx="7637">
                  <c:v>22.41903</c:v>
                </c:pt>
                <c:pt idx="7638">
                  <c:v>23.51331</c:v>
                </c:pt>
                <c:pt idx="7639">
                  <c:v>25.12343</c:v>
                </c:pt>
                <c:pt idx="7640">
                  <c:v>25.637175</c:v>
                </c:pt>
                <c:pt idx="7641">
                  <c:v>27.045935</c:v>
                </c:pt>
                <c:pt idx="7642">
                  <c:v>26.25511</c:v>
                </c:pt>
                <c:pt idx="7643">
                  <c:v>26.45979</c:v>
                </c:pt>
                <c:pt idx="7644">
                  <c:v>26.26133</c:v>
                </c:pt>
                <c:pt idx="7645">
                  <c:v>26.92161</c:v>
                </c:pt>
                <c:pt idx="7646">
                  <c:v>25.89750999999999</c:v>
                </c:pt>
                <c:pt idx="7647">
                  <c:v>25.976575</c:v>
                </c:pt>
                <c:pt idx="7648">
                  <c:v>25.5841</c:v>
                </c:pt>
                <c:pt idx="7649">
                  <c:v>24.79036</c:v>
                </c:pt>
                <c:pt idx="7650">
                  <c:v>24.85275</c:v>
                </c:pt>
                <c:pt idx="7651">
                  <c:v>24.25588</c:v>
                </c:pt>
                <c:pt idx="7652">
                  <c:v>24.29788</c:v>
                </c:pt>
                <c:pt idx="7653">
                  <c:v>23.078275</c:v>
                </c:pt>
                <c:pt idx="7654">
                  <c:v>22.42947</c:v>
                </c:pt>
                <c:pt idx="7655">
                  <c:v>21.72472</c:v>
                </c:pt>
                <c:pt idx="7656">
                  <c:v>21.607925</c:v>
                </c:pt>
                <c:pt idx="7657">
                  <c:v>22.37747999999999</c:v>
                </c:pt>
                <c:pt idx="7658">
                  <c:v>21.389645</c:v>
                </c:pt>
                <c:pt idx="7659">
                  <c:v>21.39006000000001</c:v>
                </c:pt>
                <c:pt idx="7660">
                  <c:v>20.990945</c:v>
                </c:pt>
                <c:pt idx="7661">
                  <c:v>21.24757</c:v>
                </c:pt>
                <c:pt idx="7662">
                  <c:v>21.89391999999999</c:v>
                </c:pt>
                <c:pt idx="7663">
                  <c:v>22.74329999999999</c:v>
                </c:pt>
                <c:pt idx="7664">
                  <c:v>23.18393</c:v>
                </c:pt>
                <c:pt idx="7665">
                  <c:v>23.75995</c:v>
                </c:pt>
                <c:pt idx="7666">
                  <c:v>24.09508</c:v>
                </c:pt>
                <c:pt idx="7667">
                  <c:v>24.079945</c:v>
                </c:pt>
                <c:pt idx="7668">
                  <c:v>23.45234999999999</c:v>
                </c:pt>
                <c:pt idx="7669">
                  <c:v>24.075</c:v>
                </c:pt>
                <c:pt idx="7670">
                  <c:v>23.42436500000001</c:v>
                </c:pt>
                <c:pt idx="7671">
                  <c:v>23.57086</c:v>
                </c:pt>
                <c:pt idx="7672">
                  <c:v>22.98220999999999</c:v>
                </c:pt>
                <c:pt idx="7673">
                  <c:v>23.41820999999999</c:v>
                </c:pt>
                <c:pt idx="7674">
                  <c:v>21.879525</c:v>
                </c:pt>
                <c:pt idx="7675">
                  <c:v>21.43506</c:v>
                </c:pt>
                <c:pt idx="7676">
                  <c:v>20.600215</c:v>
                </c:pt>
                <c:pt idx="7677">
                  <c:v>20.725985</c:v>
                </c:pt>
                <c:pt idx="7678">
                  <c:v>21.055105</c:v>
                </c:pt>
                <c:pt idx="7679">
                  <c:v>20.88398</c:v>
                </c:pt>
                <c:pt idx="7680">
                  <c:v>20.33200500000001</c:v>
                </c:pt>
                <c:pt idx="7681">
                  <c:v>20.45872499999999</c:v>
                </c:pt>
                <c:pt idx="7682">
                  <c:v>20.18268</c:v>
                </c:pt>
                <c:pt idx="7683">
                  <c:v>19.512155</c:v>
                </c:pt>
                <c:pt idx="7684">
                  <c:v>20.83029000000001</c:v>
                </c:pt>
                <c:pt idx="7685">
                  <c:v>21.56601</c:v>
                </c:pt>
                <c:pt idx="7686">
                  <c:v>22.262685</c:v>
                </c:pt>
                <c:pt idx="7687">
                  <c:v>22.31260499999999</c:v>
                </c:pt>
                <c:pt idx="7688">
                  <c:v>23.001305</c:v>
                </c:pt>
                <c:pt idx="7689">
                  <c:v>22.87071</c:v>
                </c:pt>
                <c:pt idx="7690">
                  <c:v>22.845345</c:v>
                </c:pt>
                <c:pt idx="7691">
                  <c:v>22.85819499999999</c:v>
                </c:pt>
                <c:pt idx="7692">
                  <c:v>22.61457500000001</c:v>
                </c:pt>
                <c:pt idx="7693">
                  <c:v>21.35638</c:v>
                </c:pt>
                <c:pt idx="7694">
                  <c:v>21.903015</c:v>
                </c:pt>
                <c:pt idx="7695">
                  <c:v>22.444605</c:v>
                </c:pt>
                <c:pt idx="7696">
                  <c:v>22.73084</c:v>
                </c:pt>
                <c:pt idx="7697">
                  <c:v>22.63734000000001</c:v>
                </c:pt>
                <c:pt idx="7698">
                  <c:v>22.399615</c:v>
                </c:pt>
                <c:pt idx="7699">
                  <c:v>21.919705</c:v>
                </c:pt>
                <c:pt idx="7700">
                  <c:v>21.430535</c:v>
                </c:pt>
                <c:pt idx="7701">
                  <c:v>21.40179</c:v>
                </c:pt>
                <c:pt idx="7702">
                  <c:v>21.07809</c:v>
                </c:pt>
                <c:pt idx="7703">
                  <c:v>21.40356</c:v>
                </c:pt>
                <c:pt idx="7704">
                  <c:v>21.115185</c:v>
                </c:pt>
                <c:pt idx="7705">
                  <c:v>21.42980500000001</c:v>
                </c:pt>
                <c:pt idx="7706">
                  <c:v>21.22119</c:v>
                </c:pt>
                <c:pt idx="7707">
                  <c:v>21.58036</c:v>
                </c:pt>
                <c:pt idx="7708">
                  <c:v>21.79781000000001</c:v>
                </c:pt>
                <c:pt idx="7709">
                  <c:v>22.19018999999999</c:v>
                </c:pt>
                <c:pt idx="7710">
                  <c:v>22.95438</c:v>
                </c:pt>
                <c:pt idx="7711">
                  <c:v>24.483995</c:v>
                </c:pt>
                <c:pt idx="7712">
                  <c:v>24.98031</c:v>
                </c:pt>
                <c:pt idx="7713">
                  <c:v>24.533995</c:v>
                </c:pt>
                <c:pt idx="7714">
                  <c:v>24.947045</c:v>
                </c:pt>
                <c:pt idx="7715">
                  <c:v>25.07241999999999</c:v>
                </c:pt>
                <c:pt idx="7716">
                  <c:v>26.04852</c:v>
                </c:pt>
                <c:pt idx="7717">
                  <c:v>24.89549999999999</c:v>
                </c:pt>
                <c:pt idx="7718">
                  <c:v>25.128955</c:v>
                </c:pt>
                <c:pt idx="7719">
                  <c:v>24.5692</c:v>
                </c:pt>
                <c:pt idx="7720">
                  <c:v>25.03405</c:v>
                </c:pt>
                <c:pt idx="7721">
                  <c:v>24.33623</c:v>
                </c:pt>
                <c:pt idx="7722">
                  <c:v>24.933035</c:v>
                </c:pt>
                <c:pt idx="7723">
                  <c:v>24.449585</c:v>
                </c:pt>
                <c:pt idx="7724">
                  <c:v>24.26707</c:v>
                </c:pt>
                <c:pt idx="7725">
                  <c:v>23.51652</c:v>
                </c:pt>
                <c:pt idx="7726">
                  <c:v>23.512805</c:v>
                </c:pt>
                <c:pt idx="7727">
                  <c:v>22.898005</c:v>
                </c:pt>
                <c:pt idx="7728">
                  <c:v>22.51360499999999</c:v>
                </c:pt>
                <c:pt idx="7729">
                  <c:v>22.212795</c:v>
                </c:pt>
                <c:pt idx="7730">
                  <c:v>22.1635</c:v>
                </c:pt>
                <c:pt idx="7731">
                  <c:v>21.695985</c:v>
                </c:pt>
                <c:pt idx="7732">
                  <c:v>21.38944499999999</c:v>
                </c:pt>
                <c:pt idx="7733">
                  <c:v>22.010875</c:v>
                </c:pt>
                <c:pt idx="7734">
                  <c:v>22.70533499999999</c:v>
                </c:pt>
                <c:pt idx="7735">
                  <c:v>24.17279499999999</c:v>
                </c:pt>
                <c:pt idx="7736">
                  <c:v>24.800065</c:v>
                </c:pt>
                <c:pt idx="7737">
                  <c:v>25.19288000000001</c:v>
                </c:pt>
                <c:pt idx="7738">
                  <c:v>24.490235</c:v>
                </c:pt>
                <c:pt idx="7739">
                  <c:v>24.42415</c:v>
                </c:pt>
                <c:pt idx="7740">
                  <c:v>24.32912</c:v>
                </c:pt>
                <c:pt idx="7741">
                  <c:v>24.57639</c:v>
                </c:pt>
                <c:pt idx="7742">
                  <c:v>24.09892</c:v>
                </c:pt>
                <c:pt idx="7743">
                  <c:v>24.31816</c:v>
                </c:pt>
                <c:pt idx="7744">
                  <c:v>24.34252</c:v>
                </c:pt>
                <c:pt idx="7745">
                  <c:v>24.67595</c:v>
                </c:pt>
                <c:pt idx="7746">
                  <c:v>23.921815</c:v>
                </c:pt>
                <c:pt idx="7747">
                  <c:v>24.36937</c:v>
                </c:pt>
                <c:pt idx="7748">
                  <c:v>23.76794</c:v>
                </c:pt>
                <c:pt idx="7749">
                  <c:v>24.06618</c:v>
                </c:pt>
                <c:pt idx="7750">
                  <c:v>22.52993</c:v>
                </c:pt>
                <c:pt idx="7751">
                  <c:v>21.51502</c:v>
                </c:pt>
                <c:pt idx="7752">
                  <c:v>21.85461500000001</c:v>
                </c:pt>
                <c:pt idx="7753">
                  <c:v>21.72408</c:v>
                </c:pt>
                <c:pt idx="7754">
                  <c:v>21.21503</c:v>
                </c:pt>
                <c:pt idx="7755">
                  <c:v>21.41529499999999</c:v>
                </c:pt>
                <c:pt idx="7756">
                  <c:v>21.3673</c:v>
                </c:pt>
                <c:pt idx="7757">
                  <c:v>22.645585</c:v>
                </c:pt>
                <c:pt idx="7758">
                  <c:v>22.82048</c:v>
                </c:pt>
                <c:pt idx="7759">
                  <c:v>24.067445</c:v>
                </c:pt>
                <c:pt idx="7760">
                  <c:v>24.780005</c:v>
                </c:pt>
                <c:pt idx="7761">
                  <c:v>25.249435</c:v>
                </c:pt>
                <c:pt idx="7762">
                  <c:v>24.87608000000001</c:v>
                </c:pt>
                <c:pt idx="7763">
                  <c:v>24.445785</c:v>
                </c:pt>
                <c:pt idx="7764">
                  <c:v>24.71559999999999</c:v>
                </c:pt>
                <c:pt idx="7765">
                  <c:v>24.84468500000001</c:v>
                </c:pt>
                <c:pt idx="7766">
                  <c:v>25.16301</c:v>
                </c:pt>
                <c:pt idx="7767">
                  <c:v>24.7328</c:v>
                </c:pt>
                <c:pt idx="7768">
                  <c:v>24.104975</c:v>
                </c:pt>
                <c:pt idx="7769">
                  <c:v>24.38650999999999</c:v>
                </c:pt>
                <c:pt idx="7770">
                  <c:v>23.77151</c:v>
                </c:pt>
                <c:pt idx="7771">
                  <c:v>23.568145</c:v>
                </c:pt>
                <c:pt idx="7772">
                  <c:v>23.37678499999999</c:v>
                </c:pt>
                <c:pt idx="7773">
                  <c:v>22.33193</c:v>
                </c:pt>
                <c:pt idx="7774">
                  <c:v>21.92135499999999</c:v>
                </c:pt>
                <c:pt idx="7775">
                  <c:v>22.06736</c:v>
                </c:pt>
                <c:pt idx="7776">
                  <c:v>21.25901</c:v>
                </c:pt>
                <c:pt idx="7777">
                  <c:v>21.27316</c:v>
                </c:pt>
                <c:pt idx="7778">
                  <c:v>21.03968</c:v>
                </c:pt>
                <c:pt idx="7779">
                  <c:v>21.285815</c:v>
                </c:pt>
                <c:pt idx="7780">
                  <c:v>20.49004</c:v>
                </c:pt>
                <c:pt idx="7781">
                  <c:v>21.3784</c:v>
                </c:pt>
                <c:pt idx="7782">
                  <c:v>22.62736</c:v>
                </c:pt>
                <c:pt idx="7783">
                  <c:v>23.73836</c:v>
                </c:pt>
                <c:pt idx="7784">
                  <c:v>24.02547999999999</c:v>
                </c:pt>
                <c:pt idx="7785">
                  <c:v>24.18704499999999</c:v>
                </c:pt>
                <c:pt idx="7786">
                  <c:v>24.490685</c:v>
                </c:pt>
                <c:pt idx="7787">
                  <c:v>24.55723500000001</c:v>
                </c:pt>
                <c:pt idx="7788">
                  <c:v>24.35546</c:v>
                </c:pt>
                <c:pt idx="7789">
                  <c:v>24.73663</c:v>
                </c:pt>
                <c:pt idx="7790">
                  <c:v>24.71659500000001</c:v>
                </c:pt>
                <c:pt idx="7791">
                  <c:v>25.14204999999999</c:v>
                </c:pt>
                <c:pt idx="7792">
                  <c:v>24.361075</c:v>
                </c:pt>
                <c:pt idx="7793">
                  <c:v>24.77757500000001</c:v>
                </c:pt>
                <c:pt idx="7794">
                  <c:v>23.569965</c:v>
                </c:pt>
                <c:pt idx="7795">
                  <c:v>23.68319</c:v>
                </c:pt>
                <c:pt idx="7796">
                  <c:v>23.473405</c:v>
                </c:pt>
                <c:pt idx="7797">
                  <c:v>23.41857</c:v>
                </c:pt>
                <c:pt idx="7798">
                  <c:v>22.110865</c:v>
                </c:pt>
                <c:pt idx="7799">
                  <c:v>22.316895</c:v>
                </c:pt>
                <c:pt idx="7800">
                  <c:v>21.583435</c:v>
                </c:pt>
                <c:pt idx="7801">
                  <c:v>20.900935</c:v>
                </c:pt>
                <c:pt idx="7802">
                  <c:v>21.863425</c:v>
                </c:pt>
                <c:pt idx="7803">
                  <c:v>21.81094</c:v>
                </c:pt>
                <c:pt idx="7804">
                  <c:v>22.10473</c:v>
                </c:pt>
                <c:pt idx="7805">
                  <c:v>23.039435</c:v>
                </c:pt>
                <c:pt idx="7806">
                  <c:v>23.645845</c:v>
                </c:pt>
                <c:pt idx="7807">
                  <c:v>23.672745</c:v>
                </c:pt>
                <c:pt idx="7808">
                  <c:v>23.844885</c:v>
                </c:pt>
                <c:pt idx="7809">
                  <c:v>24.58797999999999</c:v>
                </c:pt>
                <c:pt idx="7810">
                  <c:v>24.68190000000001</c:v>
                </c:pt>
                <c:pt idx="7811">
                  <c:v>24.73402999999999</c:v>
                </c:pt>
                <c:pt idx="7812">
                  <c:v>25.443565</c:v>
                </c:pt>
                <c:pt idx="7813">
                  <c:v>26.22589</c:v>
                </c:pt>
                <c:pt idx="7814">
                  <c:v>26.171605</c:v>
                </c:pt>
                <c:pt idx="7815">
                  <c:v>25.32022</c:v>
                </c:pt>
                <c:pt idx="7816">
                  <c:v>24.89746</c:v>
                </c:pt>
                <c:pt idx="7817">
                  <c:v>24.953325</c:v>
                </c:pt>
                <c:pt idx="7818">
                  <c:v>23.61543</c:v>
                </c:pt>
                <c:pt idx="7819">
                  <c:v>23.74866999999999</c:v>
                </c:pt>
                <c:pt idx="7820">
                  <c:v>24.14435</c:v>
                </c:pt>
                <c:pt idx="7821">
                  <c:v>23.253995</c:v>
                </c:pt>
                <c:pt idx="7822">
                  <c:v>22.006245</c:v>
                </c:pt>
                <c:pt idx="7823">
                  <c:v>21.537225</c:v>
                </c:pt>
                <c:pt idx="7824">
                  <c:v>21.630045</c:v>
                </c:pt>
                <c:pt idx="7825">
                  <c:v>21.29476499999999</c:v>
                </c:pt>
                <c:pt idx="7826">
                  <c:v>21.3432</c:v>
                </c:pt>
                <c:pt idx="7827">
                  <c:v>21.862835</c:v>
                </c:pt>
                <c:pt idx="7828">
                  <c:v>20.941755</c:v>
                </c:pt>
                <c:pt idx="7829">
                  <c:v>21.09451</c:v>
                </c:pt>
                <c:pt idx="7830">
                  <c:v>22.27431499999999</c:v>
                </c:pt>
                <c:pt idx="7831">
                  <c:v>22.985665</c:v>
                </c:pt>
                <c:pt idx="7832">
                  <c:v>22.88215</c:v>
                </c:pt>
                <c:pt idx="7833">
                  <c:v>22.43215</c:v>
                </c:pt>
                <c:pt idx="7834">
                  <c:v>22.36763999999999</c:v>
                </c:pt>
                <c:pt idx="7835">
                  <c:v>22.470495</c:v>
                </c:pt>
                <c:pt idx="7836">
                  <c:v>22.249775</c:v>
                </c:pt>
                <c:pt idx="7837">
                  <c:v>23.70224</c:v>
                </c:pt>
                <c:pt idx="7838">
                  <c:v>24.047375</c:v>
                </c:pt>
                <c:pt idx="7839">
                  <c:v>23.79284999999999</c:v>
                </c:pt>
                <c:pt idx="7840">
                  <c:v>23.28511</c:v>
                </c:pt>
                <c:pt idx="7841">
                  <c:v>23.04005</c:v>
                </c:pt>
                <c:pt idx="7842">
                  <c:v>22.84995</c:v>
                </c:pt>
                <c:pt idx="7843">
                  <c:v>22.98969</c:v>
                </c:pt>
                <c:pt idx="7844">
                  <c:v>22.84049</c:v>
                </c:pt>
                <c:pt idx="7845">
                  <c:v>22.369545</c:v>
                </c:pt>
                <c:pt idx="7846">
                  <c:v>21.86721500000001</c:v>
                </c:pt>
                <c:pt idx="7847">
                  <c:v>22.47709500000001</c:v>
                </c:pt>
                <c:pt idx="7848">
                  <c:v>22.60927000000001</c:v>
                </c:pt>
                <c:pt idx="7849">
                  <c:v>21.74813999999999</c:v>
                </c:pt>
                <c:pt idx="7850">
                  <c:v>22.08816999999999</c:v>
                </c:pt>
                <c:pt idx="7851">
                  <c:v>22.354</c:v>
                </c:pt>
                <c:pt idx="7852">
                  <c:v>22.97605</c:v>
                </c:pt>
                <c:pt idx="7853">
                  <c:v>23.18524</c:v>
                </c:pt>
                <c:pt idx="7854">
                  <c:v>22.828495</c:v>
                </c:pt>
                <c:pt idx="7855">
                  <c:v>22.37715</c:v>
                </c:pt>
                <c:pt idx="7856">
                  <c:v>22.04748</c:v>
                </c:pt>
                <c:pt idx="7857">
                  <c:v>21.92584</c:v>
                </c:pt>
                <c:pt idx="7858">
                  <c:v>22.705935</c:v>
                </c:pt>
                <c:pt idx="7859">
                  <c:v>24.55051</c:v>
                </c:pt>
                <c:pt idx="7860">
                  <c:v>24.22047</c:v>
                </c:pt>
                <c:pt idx="7861">
                  <c:v>24.59475</c:v>
                </c:pt>
                <c:pt idx="7862">
                  <c:v>24.858565</c:v>
                </c:pt>
                <c:pt idx="7863">
                  <c:v>24.82882500000001</c:v>
                </c:pt>
                <c:pt idx="7864">
                  <c:v>24.103645</c:v>
                </c:pt>
                <c:pt idx="7865">
                  <c:v>24.22299</c:v>
                </c:pt>
                <c:pt idx="7866">
                  <c:v>24.31766</c:v>
                </c:pt>
                <c:pt idx="7867">
                  <c:v>23.525035</c:v>
                </c:pt>
                <c:pt idx="7868">
                  <c:v>23.440755</c:v>
                </c:pt>
                <c:pt idx="7869">
                  <c:v>22.47088</c:v>
                </c:pt>
                <c:pt idx="7870">
                  <c:v>23.00348</c:v>
                </c:pt>
                <c:pt idx="7871">
                  <c:v>23.46891999999999</c:v>
                </c:pt>
                <c:pt idx="7872">
                  <c:v>22.850345</c:v>
                </c:pt>
                <c:pt idx="7873">
                  <c:v>22.61564</c:v>
                </c:pt>
                <c:pt idx="7874">
                  <c:v>22.44402</c:v>
                </c:pt>
                <c:pt idx="7875">
                  <c:v>22.964735</c:v>
                </c:pt>
                <c:pt idx="7876">
                  <c:v>22.59958</c:v>
                </c:pt>
                <c:pt idx="7877">
                  <c:v>23.422535</c:v>
                </c:pt>
                <c:pt idx="7878">
                  <c:v>23.75529</c:v>
                </c:pt>
                <c:pt idx="7879">
                  <c:v>25.373645</c:v>
                </c:pt>
                <c:pt idx="7880">
                  <c:v>25.411085</c:v>
                </c:pt>
                <c:pt idx="7881">
                  <c:v>23.85650500000001</c:v>
                </c:pt>
                <c:pt idx="7882">
                  <c:v>26.148025</c:v>
                </c:pt>
                <c:pt idx="7883">
                  <c:v>26.18678</c:v>
                </c:pt>
                <c:pt idx="7884">
                  <c:v>26.244045</c:v>
                </c:pt>
                <c:pt idx="7885">
                  <c:v>26.22494499999999</c:v>
                </c:pt>
                <c:pt idx="7886">
                  <c:v>25.38859</c:v>
                </c:pt>
                <c:pt idx="7887">
                  <c:v>26.39375</c:v>
                </c:pt>
                <c:pt idx="7888">
                  <c:v>26.08101</c:v>
                </c:pt>
                <c:pt idx="7889">
                  <c:v>25.147265</c:v>
                </c:pt>
                <c:pt idx="7890">
                  <c:v>24.49099</c:v>
                </c:pt>
                <c:pt idx="7891">
                  <c:v>25.419085</c:v>
                </c:pt>
                <c:pt idx="7892">
                  <c:v>24.35525000000001</c:v>
                </c:pt>
                <c:pt idx="7893">
                  <c:v>24.54954</c:v>
                </c:pt>
                <c:pt idx="7894">
                  <c:v>24.76883</c:v>
                </c:pt>
                <c:pt idx="7895">
                  <c:v>24.9464</c:v>
                </c:pt>
                <c:pt idx="7896">
                  <c:v>24.51858499999999</c:v>
                </c:pt>
                <c:pt idx="7897">
                  <c:v>24.50475999999999</c:v>
                </c:pt>
                <c:pt idx="7898">
                  <c:v>23.42346</c:v>
                </c:pt>
                <c:pt idx="7899">
                  <c:v>23.637265</c:v>
                </c:pt>
                <c:pt idx="7900">
                  <c:v>23.16334</c:v>
                </c:pt>
                <c:pt idx="7901">
                  <c:v>23.972095</c:v>
                </c:pt>
                <c:pt idx="7902">
                  <c:v>25.292735</c:v>
                </c:pt>
                <c:pt idx="7903">
                  <c:v>26.90991500000001</c:v>
                </c:pt>
                <c:pt idx="7904">
                  <c:v>26.27052999999999</c:v>
                </c:pt>
                <c:pt idx="7905">
                  <c:v>26.80063999999999</c:v>
                </c:pt>
                <c:pt idx="7906">
                  <c:v>26.85155</c:v>
                </c:pt>
                <c:pt idx="7907">
                  <c:v>26.705475</c:v>
                </c:pt>
                <c:pt idx="7908">
                  <c:v>26.92071</c:v>
                </c:pt>
                <c:pt idx="7909">
                  <c:v>26.03959500000001</c:v>
                </c:pt>
                <c:pt idx="7910">
                  <c:v>25.36486</c:v>
                </c:pt>
                <c:pt idx="7911">
                  <c:v>25.12306999999999</c:v>
                </c:pt>
                <c:pt idx="7912">
                  <c:v>24.89913499999999</c:v>
                </c:pt>
                <c:pt idx="7913">
                  <c:v>25.334595</c:v>
                </c:pt>
                <c:pt idx="7914">
                  <c:v>25.853805</c:v>
                </c:pt>
                <c:pt idx="7915">
                  <c:v>24.98288</c:v>
                </c:pt>
                <c:pt idx="7916">
                  <c:v>25.271345</c:v>
                </c:pt>
                <c:pt idx="7917">
                  <c:v>26.70338499999999</c:v>
                </c:pt>
                <c:pt idx="7918">
                  <c:v>25.36457</c:v>
                </c:pt>
                <c:pt idx="7919">
                  <c:v>23.58033499999999</c:v>
                </c:pt>
                <c:pt idx="7920">
                  <c:v>22.45164</c:v>
                </c:pt>
                <c:pt idx="7921">
                  <c:v>22.61836</c:v>
                </c:pt>
                <c:pt idx="7922">
                  <c:v>22.726855</c:v>
                </c:pt>
                <c:pt idx="7923">
                  <c:v>22.186015</c:v>
                </c:pt>
                <c:pt idx="7924">
                  <c:v>21.260445</c:v>
                </c:pt>
                <c:pt idx="7925">
                  <c:v>22.960915</c:v>
                </c:pt>
                <c:pt idx="7926">
                  <c:v>24.39634999999999</c:v>
                </c:pt>
                <c:pt idx="7927">
                  <c:v>26.07331</c:v>
                </c:pt>
                <c:pt idx="7928">
                  <c:v>25.779015</c:v>
                </c:pt>
                <c:pt idx="7929">
                  <c:v>24.51803</c:v>
                </c:pt>
                <c:pt idx="7930">
                  <c:v>24.92923</c:v>
                </c:pt>
                <c:pt idx="7931">
                  <c:v>24.40416</c:v>
                </c:pt>
                <c:pt idx="7932">
                  <c:v>24.53593</c:v>
                </c:pt>
                <c:pt idx="7933">
                  <c:v>24.10750000000001</c:v>
                </c:pt>
                <c:pt idx="7934">
                  <c:v>24.458495</c:v>
                </c:pt>
                <c:pt idx="7935">
                  <c:v>23.910085</c:v>
                </c:pt>
                <c:pt idx="7936">
                  <c:v>24.36079</c:v>
                </c:pt>
                <c:pt idx="7937">
                  <c:v>23.836905</c:v>
                </c:pt>
                <c:pt idx="7938">
                  <c:v>24.176035</c:v>
                </c:pt>
                <c:pt idx="7939">
                  <c:v>24.42234999999999</c:v>
                </c:pt>
                <c:pt idx="7940">
                  <c:v>23.93403500000001</c:v>
                </c:pt>
                <c:pt idx="7941">
                  <c:v>23.187105</c:v>
                </c:pt>
                <c:pt idx="7942">
                  <c:v>22.51195000000001</c:v>
                </c:pt>
                <c:pt idx="7943">
                  <c:v>22.04293999999999</c:v>
                </c:pt>
                <c:pt idx="7944">
                  <c:v>20.613385</c:v>
                </c:pt>
                <c:pt idx="7945">
                  <c:v>20.34298500000001</c:v>
                </c:pt>
                <c:pt idx="7946">
                  <c:v>20.023955</c:v>
                </c:pt>
                <c:pt idx="7947">
                  <c:v>20.15972499999999</c:v>
                </c:pt>
                <c:pt idx="7948">
                  <c:v>20.330345</c:v>
                </c:pt>
                <c:pt idx="7949">
                  <c:v>20.70289</c:v>
                </c:pt>
                <c:pt idx="7950">
                  <c:v>20.56231</c:v>
                </c:pt>
                <c:pt idx="7951">
                  <c:v>21.242105</c:v>
                </c:pt>
                <c:pt idx="7952">
                  <c:v>21.32714</c:v>
                </c:pt>
                <c:pt idx="7953">
                  <c:v>21.756215</c:v>
                </c:pt>
                <c:pt idx="7954">
                  <c:v>21.74540499999999</c:v>
                </c:pt>
                <c:pt idx="7955">
                  <c:v>21.00024</c:v>
                </c:pt>
                <c:pt idx="7956">
                  <c:v>22.2784</c:v>
                </c:pt>
                <c:pt idx="7957">
                  <c:v>22.26575</c:v>
                </c:pt>
                <c:pt idx="7958">
                  <c:v>21.28468999999999</c:v>
                </c:pt>
                <c:pt idx="7959">
                  <c:v>21.993875</c:v>
                </c:pt>
                <c:pt idx="7960">
                  <c:v>21.795215</c:v>
                </c:pt>
                <c:pt idx="7961">
                  <c:v>21.887345</c:v>
                </c:pt>
                <c:pt idx="7962">
                  <c:v>21.15000999999999</c:v>
                </c:pt>
                <c:pt idx="7963">
                  <c:v>20.731625</c:v>
                </c:pt>
                <c:pt idx="7964">
                  <c:v>20.654045</c:v>
                </c:pt>
                <c:pt idx="7965">
                  <c:v>20.34190000000001</c:v>
                </c:pt>
                <c:pt idx="7966">
                  <c:v>20.048555</c:v>
                </c:pt>
                <c:pt idx="7967">
                  <c:v>19.79691999999999</c:v>
                </c:pt>
                <c:pt idx="7968">
                  <c:v>19.522735</c:v>
                </c:pt>
                <c:pt idx="7969">
                  <c:v>19.56328</c:v>
                </c:pt>
                <c:pt idx="7970">
                  <c:v>19.95718500000001</c:v>
                </c:pt>
                <c:pt idx="7971">
                  <c:v>20.21645000000001</c:v>
                </c:pt>
                <c:pt idx="7972">
                  <c:v>20.136855</c:v>
                </c:pt>
                <c:pt idx="7973">
                  <c:v>20.70454</c:v>
                </c:pt>
                <c:pt idx="7974">
                  <c:v>20.694155</c:v>
                </c:pt>
                <c:pt idx="7975">
                  <c:v>22.10158000000001</c:v>
                </c:pt>
                <c:pt idx="7976">
                  <c:v>22.13884000000001</c:v>
                </c:pt>
                <c:pt idx="7977">
                  <c:v>22.047085</c:v>
                </c:pt>
                <c:pt idx="7978">
                  <c:v>22.77364</c:v>
                </c:pt>
                <c:pt idx="7979">
                  <c:v>22.81086500000001</c:v>
                </c:pt>
                <c:pt idx="7980">
                  <c:v>22.998895</c:v>
                </c:pt>
                <c:pt idx="7981">
                  <c:v>23.449005</c:v>
                </c:pt>
                <c:pt idx="7982">
                  <c:v>22.580835</c:v>
                </c:pt>
                <c:pt idx="7983">
                  <c:v>22.34163</c:v>
                </c:pt>
                <c:pt idx="7984">
                  <c:v>22.031515</c:v>
                </c:pt>
                <c:pt idx="7985">
                  <c:v>22.637525</c:v>
                </c:pt>
                <c:pt idx="7986">
                  <c:v>22.56936</c:v>
                </c:pt>
                <c:pt idx="7987">
                  <c:v>22.48066</c:v>
                </c:pt>
                <c:pt idx="7988">
                  <c:v>22.09253</c:v>
                </c:pt>
                <c:pt idx="7989">
                  <c:v>21.944765</c:v>
                </c:pt>
                <c:pt idx="7990">
                  <c:v>20.97991500000001</c:v>
                </c:pt>
                <c:pt idx="7991">
                  <c:v>21.420185</c:v>
                </c:pt>
                <c:pt idx="7992">
                  <c:v>21.81359999999999</c:v>
                </c:pt>
                <c:pt idx="7993">
                  <c:v>21.18817499999999</c:v>
                </c:pt>
                <c:pt idx="7994">
                  <c:v>21.21137</c:v>
                </c:pt>
                <c:pt idx="7995">
                  <c:v>21.17157</c:v>
                </c:pt>
                <c:pt idx="7996">
                  <c:v>20.944375</c:v>
                </c:pt>
                <c:pt idx="7997">
                  <c:v>22.11204499999999</c:v>
                </c:pt>
                <c:pt idx="7998">
                  <c:v>21.66817</c:v>
                </c:pt>
                <c:pt idx="7999">
                  <c:v>21.07454</c:v>
                </c:pt>
                <c:pt idx="8000">
                  <c:v>21.133065</c:v>
                </c:pt>
                <c:pt idx="8001">
                  <c:v>22.88053</c:v>
                </c:pt>
                <c:pt idx="8002">
                  <c:v>22.69340499999999</c:v>
                </c:pt>
                <c:pt idx="8003">
                  <c:v>23.123725</c:v>
                </c:pt>
                <c:pt idx="8004">
                  <c:v>23.328535</c:v>
                </c:pt>
                <c:pt idx="8005">
                  <c:v>24.02172999999999</c:v>
                </c:pt>
                <c:pt idx="8006">
                  <c:v>23.689805</c:v>
                </c:pt>
                <c:pt idx="8007">
                  <c:v>23.156885</c:v>
                </c:pt>
                <c:pt idx="8008">
                  <c:v>24.09466999999999</c:v>
                </c:pt>
                <c:pt idx="8009">
                  <c:v>23.74018999999999</c:v>
                </c:pt>
                <c:pt idx="8010">
                  <c:v>24.06075999999999</c:v>
                </c:pt>
                <c:pt idx="8011">
                  <c:v>23.220105</c:v>
                </c:pt>
                <c:pt idx="8012">
                  <c:v>22.3582</c:v>
                </c:pt>
                <c:pt idx="8013">
                  <c:v>22.91112499999999</c:v>
                </c:pt>
                <c:pt idx="8014">
                  <c:v>22.43343999999999</c:v>
                </c:pt>
                <c:pt idx="8015">
                  <c:v>22.22541</c:v>
                </c:pt>
                <c:pt idx="8016">
                  <c:v>21.732685</c:v>
                </c:pt>
                <c:pt idx="8017">
                  <c:v>21.958305</c:v>
                </c:pt>
                <c:pt idx="8018">
                  <c:v>21.15320999999999</c:v>
                </c:pt>
                <c:pt idx="8019">
                  <c:v>21.280645</c:v>
                </c:pt>
                <c:pt idx="8020">
                  <c:v>20.82208499999999</c:v>
                </c:pt>
                <c:pt idx="8021">
                  <c:v>22.55302500000001</c:v>
                </c:pt>
                <c:pt idx="8022">
                  <c:v>23.31565000000001</c:v>
                </c:pt>
                <c:pt idx="8023">
                  <c:v>23.562575</c:v>
                </c:pt>
                <c:pt idx="8024">
                  <c:v>23.51017</c:v>
                </c:pt>
                <c:pt idx="8025">
                  <c:v>23.712765</c:v>
                </c:pt>
                <c:pt idx="8026">
                  <c:v>23.465415</c:v>
                </c:pt>
                <c:pt idx="8027">
                  <c:v>23.41793000000001</c:v>
                </c:pt>
                <c:pt idx="8028">
                  <c:v>23.56933</c:v>
                </c:pt>
                <c:pt idx="8029">
                  <c:v>24.071535</c:v>
                </c:pt>
                <c:pt idx="8030">
                  <c:v>23.577905</c:v>
                </c:pt>
                <c:pt idx="8031">
                  <c:v>23.63301</c:v>
                </c:pt>
                <c:pt idx="8032">
                  <c:v>23.39968</c:v>
                </c:pt>
                <c:pt idx="8033">
                  <c:v>23.67561999999999</c:v>
                </c:pt>
                <c:pt idx="8034">
                  <c:v>22.73206</c:v>
                </c:pt>
                <c:pt idx="8035">
                  <c:v>22.99711</c:v>
                </c:pt>
                <c:pt idx="8036">
                  <c:v>22.581125</c:v>
                </c:pt>
                <c:pt idx="8037">
                  <c:v>22.41647</c:v>
                </c:pt>
                <c:pt idx="8038">
                  <c:v>23.02317499999999</c:v>
                </c:pt>
                <c:pt idx="8039">
                  <c:v>22.22681</c:v>
                </c:pt>
                <c:pt idx="8040">
                  <c:v>21.719055</c:v>
                </c:pt>
                <c:pt idx="8041">
                  <c:v>21.76962999999999</c:v>
                </c:pt>
                <c:pt idx="8042">
                  <c:v>21.645945</c:v>
                </c:pt>
                <c:pt idx="8043">
                  <c:v>22.41338</c:v>
                </c:pt>
                <c:pt idx="8044">
                  <c:v>21.989775</c:v>
                </c:pt>
                <c:pt idx="8045">
                  <c:v>22.57616000000001</c:v>
                </c:pt>
                <c:pt idx="8046">
                  <c:v>23.43602</c:v>
                </c:pt>
                <c:pt idx="8047">
                  <c:v>24.36345500000001</c:v>
                </c:pt>
                <c:pt idx="8048">
                  <c:v>24.176345</c:v>
                </c:pt>
                <c:pt idx="8049">
                  <c:v>25.87831499999999</c:v>
                </c:pt>
                <c:pt idx="8050">
                  <c:v>26.07224</c:v>
                </c:pt>
                <c:pt idx="8051">
                  <c:v>26.194225</c:v>
                </c:pt>
                <c:pt idx="8052">
                  <c:v>25.54911999999999</c:v>
                </c:pt>
                <c:pt idx="8053">
                  <c:v>25.377995</c:v>
                </c:pt>
                <c:pt idx="8054">
                  <c:v>24.86166</c:v>
                </c:pt>
                <c:pt idx="8055">
                  <c:v>24.95899499999999</c:v>
                </c:pt>
                <c:pt idx="8056">
                  <c:v>23.79275999999999</c:v>
                </c:pt>
                <c:pt idx="8057">
                  <c:v>24.37612499999999</c:v>
                </c:pt>
                <c:pt idx="8058">
                  <c:v>22.819695</c:v>
                </c:pt>
                <c:pt idx="8059">
                  <c:v>24.25824</c:v>
                </c:pt>
                <c:pt idx="8060">
                  <c:v>24.74297</c:v>
                </c:pt>
                <c:pt idx="8061">
                  <c:v>24.85623500000001</c:v>
                </c:pt>
                <c:pt idx="8062">
                  <c:v>23.767155</c:v>
                </c:pt>
                <c:pt idx="8063">
                  <c:v>23.59154</c:v>
                </c:pt>
                <c:pt idx="8064">
                  <c:v>23.248815</c:v>
                </c:pt>
                <c:pt idx="8065">
                  <c:v>22.975185</c:v>
                </c:pt>
                <c:pt idx="8066">
                  <c:v>23.49677</c:v>
                </c:pt>
                <c:pt idx="8067">
                  <c:v>23.0566</c:v>
                </c:pt>
                <c:pt idx="8068">
                  <c:v>23.36921</c:v>
                </c:pt>
                <c:pt idx="8069">
                  <c:v>24.02356499999999</c:v>
                </c:pt>
                <c:pt idx="8070">
                  <c:v>24.12501</c:v>
                </c:pt>
                <c:pt idx="8071">
                  <c:v>26.02493999999999</c:v>
                </c:pt>
                <c:pt idx="8072">
                  <c:v>24.274985</c:v>
                </c:pt>
                <c:pt idx="8073">
                  <c:v>25.45015</c:v>
                </c:pt>
                <c:pt idx="8074">
                  <c:v>26.15943500000001</c:v>
                </c:pt>
                <c:pt idx="8075">
                  <c:v>25.83043</c:v>
                </c:pt>
                <c:pt idx="8076">
                  <c:v>26.52281499999999</c:v>
                </c:pt>
                <c:pt idx="8077">
                  <c:v>26.23302</c:v>
                </c:pt>
                <c:pt idx="8078">
                  <c:v>25.20233</c:v>
                </c:pt>
                <c:pt idx="8079">
                  <c:v>26.000635</c:v>
                </c:pt>
                <c:pt idx="8080">
                  <c:v>25.73756000000001</c:v>
                </c:pt>
                <c:pt idx="8081">
                  <c:v>26.56677999999999</c:v>
                </c:pt>
                <c:pt idx="8082">
                  <c:v>25.95582</c:v>
                </c:pt>
                <c:pt idx="8083">
                  <c:v>25.39843</c:v>
                </c:pt>
                <c:pt idx="8084">
                  <c:v>25.78204</c:v>
                </c:pt>
                <c:pt idx="8085">
                  <c:v>25.030585</c:v>
                </c:pt>
                <c:pt idx="8086">
                  <c:v>24.59613499999999</c:v>
                </c:pt>
                <c:pt idx="8087">
                  <c:v>24.41162</c:v>
                </c:pt>
                <c:pt idx="8088">
                  <c:v>24.15111</c:v>
                </c:pt>
                <c:pt idx="8089">
                  <c:v>23.97347</c:v>
                </c:pt>
                <c:pt idx="8090">
                  <c:v>23.44038</c:v>
                </c:pt>
                <c:pt idx="8091">
                  <c:v>24.21702999999999</c:v>
                </c:pt>
                <c:pt idx="8092">
                  <c:v>23.52131</c:v>
                </c:pt>
                <c:pt idx="8093">
                  <c:v>23.971955</c:v>
                </c:pt>
                <c:pt idx="8094">
                  <c:v>25.08443</c:v>
                </c:pt>
                <c:pt idx="8095">
                  <c:v>26.46784999999999</c:v>
                </c:pt>
                <c:pt idx="8096">
                  <c:v>26.132915</c:v>
                </c:pt>
                <c:pt idx="8097">
                  <c:v>25.08843999999999</c:v>
                </c:pt>
                <c:pt idx="8098">
                  <c:v>25.32329</c:v>
                </c:pt>
                <c:pt idx="8099">
                  <c:v>26.076325</c:v>
                </c:pt>
                <c:pt idx="8100">
                  <c:v>26.19479</c:v>
                </c:pt>
                <c:pt idx="8101">
                  <c:v>26.14039</c:v>
                </c:pt>
                <c:pt idx="8102">
                  <c:v>26.19672499999999</c:v>
                </c:pt>
                <c:pt idx="8103">
                  <c:v>26.6162</c:v>
                </c:pt>
                <c:pt idx="8104">
                  <c:v>26.20019</c:v>
                </c:pt>
                <c:pt idx="8105">
                  <c:v>27.01290000000001</c:v>
                </c:pt>
                <c:pt idx="8106">
                  <c:v>25.732795</c:v>
                </c:pt>
                <c:pt idx="8107">
                  <c:v>26.63671</c:v>
                </c:pt>
                <c:pt idx="8108">
                  <c:v>25.4716</c:v>
                </c:pt>
                <c:pt idx="8109">
                  <c:v>25.85709</c:v>
                </c:pt>
                <c:pt idx="8110">
                  <c:v>25.23947</c:v>
                </c:pt>
                <c:pt idx="8111">
                  <c:v>24.28459</c:v>
                </c:pt>
                <c:pt idx="8112">
                  <c:v>23.34652</c:v>
                </c:pt>
                <c:pt idx="8113">
                  <c:v>23.03731000000001</c:v>
                </c:pt>
                <c:pt idx="8114">
                  <c:v>23.0233</c:v>
                </c:pt>
                <c:pt idx="8115">
                  <c:v>22.79661</c:v>
                </c:pt>
                <c:pt idx="8116">
                  <c:v>23.14588000000001</c:v>
                </c:pt>
                <c:pt idx="8117">
                  <c:v>24.0377</c:v>
                </c:pt>
                <c:pt idx="8118">
                  <c:v>25.16475000000001</c:v>
                </c:pt>
                <c:pt idx="8119">
                  <c:v>26.069685</c:v>
                </c:pt>
                <c:pt idx="8120">
                  <c:v>27.40108</c:v>
                </c:pt>
                <c:pt idx="8121">
                  <c:v>27.75838</c:v>
                </c:pt>
                <c:pt idx="8122">
                  <c:v>27.585345</c:v>
                </c:pt>
                <c:pt idx="8123">
                  <c:v>27.40575999999999</c:v>
                </c:pt>
                <c:pt idx="8124">
                  <c:v>27.6357</c:v>
                </c:pt>
                <c:pt idx="8125">
                  <c:v>27.01187</c:v>
                </c:pt>
                <c:pt idx="8126">
                  <c:v>26.579815</c:v>
                </c:pt>
                <c:pt idx="8127">
                  <c:v>26.307315</c:v>
                </c:pt>
                <c:pt idx="8128">
                  <c:v>25.613945</c:v>
                </c:pt>
                <c:pt idx="8129">
                  <c:v>25.783455</c:v>
                </c:pt>
                <c:pt idx="8130">
                  <c:v>24.385365</c:v>
                </c:pt>
                <c:pt idx="8131">
                  <c:v>25.690845</c:v>
                </c:pt>
                <c:pt idx="8132">
                  <c:v>24.723575</c:v>
                </c:pt>
                <c:pt idx="8133">
                  <c:v>24.694995</c:v>
                </c:pt>
                <c:pt idx="8134">
                  <c:v>23.7743</c:v>
                </c:pt>
                <c:pt idx="8135">
                  <c:v>23.81913</c:v>
                </c:pt>
                <c:pt idx="8136">
                  <c:v>23.27506499999999</c:v>
                </c:pt>
                <c:pt idx="8137">
                  <c:v>23.14897000000001</c:v>
                </c:pt>
                <c:pt idx="8138">
                  <c:v>22.576605</c:v>
                </c:pt>
                <c:pt idx="8139">
                  <c:v>22.784035</c:v>
                </c:pt>
                <c:pt idx="8140">
                  <c:v>22.17611500000001</c:v>
                </c:pt>
                <c:pt idx="8141">
                  <c:v>23.124785</c:v>
                </c:pt>
                <c:pt idx="8142">
                  <c:v>23.959985</c:v>
                </c:pt>
                <c:pt idx="8143">
                  <c:v>26.01425</c:v>
                </c:pt>
                <c:pt idx="8144">
                  <c:v>26.88457500000001</c:v>
                </c:pt>
                <c:pt idx="8145">
                  <c:v>26.48572499999999</c:v>
                </c:pt>
                <c:pt idx="8146">
                  <c:v>25.55154499999999</c:v>
                </c:pt>
                <c:pt idx="8147">
                  <c:v>25.39858</c:v>
                </c:pt>
                <c:pt idx="8148">
                  <c:v>25.44555</c:v>
                </c:pt>
                <c:pt idx="8149">
                  <c:v>25.98816</c:v>
                </c:pt>
                <c:pt idx="8150">
                  <c:v>26.089785</c:v>
                </c:pt>
                <c:pt idx="8151">
                  <c:v>24.97004</c:v>
                </c:pt>
                <c:pt idx="8152">
                  <c:v>25.142985</c:v>
                </c:pt>
                <c:pt idx="8153">
                  <c:v>25.389805</c:v>
                </c:pt>
                <c:pt idx="8154">
                  <c:v>24.82760499999999</c:v>
                </c:pt>
                <c:pt idx="8155">
                  <c:v>24.63377000000001</c:v>
                </c:pt>
                <c:pt idx="8156">
                  <c:v>23.87813499999999</c:v>
                </c:pt>
                <c:pt idx="8157">
                  <c:v>24.32031499999999</c:v>
                </c:pt>
                <c:pt idx="8158">
                  <c:v>23.50929499999999</c:v>
                </c:pt>
                <c:pt idx="8159">
                  <c:v>23.04898500000001</c:v>
                </c:pt>
                <c:pt idx="8160">
                  <c:v>22.63492</c:v>
                </c:pt>
                <c:pt idx="8161">
                  <c:v>23.10669</c:v>
                </c:pt>
                <c:pt idx="8162">
                  <c:v>22.28391</c:v>
                </c:pt>
                <c:pt idx="8163">
                  <c:v>22.111135</c:v>
                </c:pt>
                <c:pt idx="8164">
                  <c:v>22.509655</c:v>
                </c:pt>
                <c:pt idx="8165">
                  <c:v>22.7327</c:v>
                </c:pt>
                <c:pt idx="8166">
                  <c:v>22.55627999999999</c:v>
                </c:pt>
                <c:pt idx="8167">
                  <c:v>24.157035</c:v>
                </c:pt>
                <c:pt idx="8168">
                  <c:v>25.51285</c:v>
                </c:pt>
                <c:pt idx="8169">
                  <c:v>25.861785</c:v>
                </c:pt>
                <c:pt idx="8170">
                  <c:v>25.90399</c:v>
                </c:pt>
                <c:pt idx="8171">
                  <c:v>26.355115</c:v>
                </c:pt>
                <c:pt idx="8172">
                  <c:v>24.751815</c:v>
                </c:pt>
                <c:pt idx="8173">
                  <c:v>24.32903</c:v>
                </c:pt>
                <c:pt idx="8174">
                  <c:v>24.077575</c:v>
                </c:pt>
                <c:pt idx="8175">
                  <c:v>24.48650999999999</c:v>
                </c:pt>
                <c:pt idx="8176">
                  <c:v>23.912335</c:v>
                </c:pt>
                <c:pt idx="8177">
                  <c:v>25.109445</c:v>
                </c:pt>
                <c:pt idx="8178">
                  <c:v>25.19032</c:v>
                </c:pt>
                <c:pt idx="8179">
                  <c:v>25.356845</c:v>
                </c:pt>
                <c:pt idx="8180">
                  <c:v>23.81644</c:v>
                </c:pt>
                <c:pt idx="8181">
                  <c:v>24.33504</c:v>
                </c:pt>
                <c:pt idx="8182">
                  <c:v>22.93498</c:v>
                </c:pt>
                <c:pt idx="8183">
                  <c:v>22.345645</c:v>
                </c:pt>
                <c:pt idx="8184">
                  <c:v>22.131715</c:v>
                </c:pt>
                <c:pt idx="8185">
                  <c:v>22.09374</c:v>
                </c:pt>
                <c:pt idx="8186">
                  <c:v>21.41987</c:v>
                </c:pt>
                <c:pt idx="8187">
                  <c:v>21.64177500000001</c:v>
                </c:pt>
                <c:pt idx="8188">
                  <c:v>21.865655</c:v>
                </c:pt>
                <c:pt idx="8189">
                  <c:v>22.400205</c:v>
                </c:pt>
                <c:pt idx="8190">
                  <c:v>22.45629</c:v>
                </c:pt>
                <c:pt idx="8191">
                  <c:v>23.33866999999999</c:v>
                </c:pt>
                <c:pt idx="8192">
                  <c:v>24.043845</c:v>
                </c:pt>
                <c:pt idx="8193">
                  <c:v>23.522525</c:v>
                </c:pt>
                <c:pt idx="8194">
                  <c:v>23.42052</c:v>
                </c:pt>
                <c:pt idx="8195">
                  <c:v>24.246745</c:v>
                </c:pt>
                <c:pt idx="8196">
                  <c:v>23.81647000000001</c:v>
                </c:pt>
                <c:pt idx="8197">
                  <c:v>24.019365</c:v>
                </c:pt>
                <c:pt idx="8198">
                  <c:v>23.41515</c:v>
                </c:pt>
                <c:pt idx="8199">
                  <c:v>23.256855</c:v>
                </c:pt>
                <c:pt idx="8200">
                  <c:v>23.591345</c:v>
                </c:pt>
                <c:pt idx="8201">
                  <c:v>23.978665</c:v>
                </c:pt>
                <c:pt idx="8202">
                  <c:v>23.93143999999999</c:v>
                </c:pt>
                <c:pt idx="8203">
                  <c:v>24.214045</c:v>
                </c:pt>
                <c:pt idx="8204">
                  <c:v>23.974305</c:v>
                </c:pt>
                <c:pt idx="8205">
                  <c:v>23.93824499999999</c:v>
                </c:pt>
                <c:pt idx="8206">
                  <c:v>23.361725</c:v>
                </c:pt>
                <c:pt idx="8207">
                  <c:v>23.39342999999999</c:v>
                </c:pt>
                <c:pt idx="8208">
                  <c:v>22.548575</c:v>
                </c:pt>
                <c:pt idx="8209">
                  <c:v>22.37455</c:v>
                </c:pt>
                <c:pt idx="8210">
                  <c:v>22.526405</c:v>
                </c:pt>
                <c:pt idx="8211">
                  <c:v>22.03677</c:v>
                </c:pt>
                <c:pt idx="8212">
                  <c:v>22.92511</c:v>
                </c:pt>
                <c:pt idx="8213">
                  <c:v>23.404505</c:v>
                </c:pt>
                <c:pt idx="8214">
                  <c:v>23.847475</c:v>
                </c:pt>
                <c:pt idx="8215">
                  <c:v>25.16741500000001</c:v>
                </c:pt>
                <c:pt idx="8216">
                  <c:v>25.280555</c:v>
                </c:pt>
                <c:pt idx="8217">
                  <c:v>26.127945</c:v>
                </c:pt>
                <c:pt idx="8218">
                  <c:v>26.543505</c:v>
                </c:pt>
                <c:pt idx="8219">
                  <c:v>26.22129499999999</c:v>
                </c:pt>
                <c:pt idx="8220">
                  <c:v>25.892375</c:v>
                </c:pt>
                <c:pt idx="8221">
                  <c:v>25.93654</c:v>
                </c:pt>
                <c:pt idx="8222">
                  <c:v>25.83043</c:v>
                </c:pt>
                <c:pt idx="8223">
                  <c:v>26.20127500000001</c:v>
                </c:pt>
                <c:pt idx="8224">
                  <c:v>27.37665</c:v>
                </c:pt>
                <c:pt idx="8225">
                  <c:v>27.4682</c:v>
                </c:pt>
                <c:pt idx="8226">
                  <c:v>26.89597000000001</c:v>
                </c:pt>
                <c:pt idx="8227">
                  <c:v>26.35936000000001</c:v>
                </c:pt>
                <c:pt idx="8228">
                  <c:v>26.428575</c:v>
                </c:pt>
                <c:pt idx="8229">
                  <c:v>25.346705</c:v>
                </c:pt>
                <c:pt idx="8230">
                  <c:v>24.166885</c:v>
                </c:pt>
                <c:pt idx="8231">
                  <c:v>24.094715</c:v>
                </c:pt>
                <c:pt idx="8232">
                  <c:v>23.680505</c:v>
                </c:pt>
                <c:pt idx="8233">
                  <c:v>23.88804</c:v>
                </c:pt>
                <c:pt idx="8234">
                  <c:v>22.64127</c:v>
                </c:pt>
                <c:pt idx="8235">
                  <c:v>22.335065</c:v>
                </c:pt>
                <c:pt idx="8236">
                  <c:v>22.98283</c:v>
                </c:pt>
                <c:pt idx="8237">
                  <c:v>23.28247499999999</c:v>
                </c:pt>
                <c:pt idx="8238">
                  <c:v>23.67305500000001</c:v>
                </c:pt>
                <c:pt idx="8239">
                  <c:v>24.13008000000001</c:v>
                </c:pt>
                <c:pt idx="8240">
                  <c:v>24.52218</c:v>
                </c:pt>
                <c:pt idx="8241">
                  <c:v>25.16648</c:v>
                </c:pt>
                <c:pt idx="8242">
                  <c:v>25.70325</c:v>
                </c:pt>
                <c:pt idx="8243">
                  <c:v>25.05377</c:v>
                </c:pt>
                <c:pt idx="8244">
                  <c:v>25.79465</c:v>
                </c:pt>
                <c:pt idx="8245">
                  <c:v>25.45652</c:v>
                </c:pt>
                <c:pt idx="8246">
                  <c:v>25.214315</c:v>
                </c:pt>
                <c:pt idx="8247">
                  <c:v>25.478175</c:v>
                </c:pt>
                <c:pt idx="8248">
                  <c:v>26.02493</c:v>
                </c:pt>
                <c:pt idx="8249">
                  <c:v>25.95736999999999</c:v>
                </c:pt>
                <c:pt idx="8250">
                  <c:v>25.681415</c:v>
                </c:pt>
                <c:pt idx="8251">
                  <c:v>25.39141999999999</c:v>
                </c:pt>
                <c:pt idx="8252">
                  <c:v>25.75588</c:v>
                </c:pt>
                <c:pt idx="8253">
                  <c:v>25.02559999999999</c:v>
                </c:pt>
                <c:pt idx="8254">
                  <c:v>23.761185</c:v>
                </c:pt>
                <c:pt idx="8255">
                  <c:v>22.920085</c:v>
                </c:pt>
                <c:pt idx="8256">
                  <c:v>22.94247499999999</c:v>
                </c:pt>
                <c:pt idx="8257">
                  <c:v>22.17890000000001</c:v>
                </c:pt>
                <c:pt idx="8258">
                  <c:v>22.627955</c:v>
                </c:pt>
                <c:pt idx="8259">
                  <c:v>22.795975</c:v>
                </c:pt>
                <c:pt idx="8260">
                  <c:v>22.93847499999999</c:v>
                </c:pt>
                <c:pt idx="8261">
                  <c:v>23.24932</c:v>
                </c:pt>
                <c:pt idx="8262">
                  <c:v>24.24513</c:v>
                </c:pt>
                <c:pt idx="8263">
                  <c:v>25.692685</c:v>
                </c:pt>
                <c:pt idx="8264">
                  <c:v>26.33743</c:v>
                </c:pt>
                <c:pt idx="8265">
                  <c:v>25.928825</c:v>
                </c:pt>
                <c:pt idx="8266">
                  <c:v>26.354515</c:v>
                </c:pt>
                <c:pt idx="8267">
                  <c:v>26.621515</c:v>
                </c:pt>
                <c:pt idx="8268">
                  <c:v>26.80473</c:v>
                </c:pt>
                <c:pt idx="8269">
                  <c:v>27.09708000000001</c:v>
                </c:pt>
                <c:pt idx="8270">
                  <c:v>25.635665</c:v>
                </c:pt>
                <c:pt idx="8271">
                  <c:v>24.99008</c:v>
                </c:pt>
                <c:pt idx="8272">
                  <c:v>25.254625</c:v>
                </c:pt>
                <c:pt idx="8273">
                  <c:v>26.385</c:v>
                </c:pt>
                <c:pt idx="8274">
                  <c:v>24.95071</c:v>
                </c:pt>
                <c:pt idx="8275">
                  <c:v>24.39930500000001</c:v>
                </c:pt>
                <c:pt idx="8276">
                  <c:v>23.561495</c:v>
                </c:pt>
                <c:pt idx="8277">
                  <c:v>24.295145</c:v>
                </c:pt>
                <c:pt idx="8278">
                  <c:v>22.40908</c:v>
                </c:pt>
                <c:pt idx="8279">
                  <c:v>23.39934999999999</c:v>
                </c:pt>
                <c:pt idx="8280">
                  <c:v>22.470985</c:v>
                </c:pt>
                <c:pt idx="8281">
                  <c:v>23.076535</c:v>
                </c:pt>
                <c:pt idx="8282">
                  <c:v>24.680645</c:v>
                </c:pt>
                <c:pt idx="8283">
                  <c:v>23.79766999999999</c:v>
                </c:pt>
                <c:pt idx="8284">
                  <c:v>22.73824</c:v>
                </c:pt>
                <c:pt idx="8285">
                  <c:v>22.745275</c:v>
                </c:pt>
                <c:pt idx="8286">
                  <c:v>23.23313499999999</c:v>
                </c:pt>
                <c:pt idx="8287">
                  <c:v>25.06977999999999</c:v>
                </c:pt>
                <c:pt idx="8288">
                  <c:v>25.17911500000001</c:v>
                </c:pt>
                <c:pt idx="8289">
                  <c:v>25.64272</c:v>
                </c:pt>
                <c:pt idx="8290">
                  <c:v>26.20531</c:v>
                </c:pt>
                <c:pt idx="8291">
                  <c:v>26.2414</c:v>
                </c:pt>
                <c:pt idx="8292">
                  <c:v>25.850165</c:v>
                </c:pt>
                <c:pt idx="8293">
                  <c:v>25.387545</c:v>
                </c:pt>
                <c:pt idx="8294">
                  <c:v>25.49662</c:v>
                </c:pt>
                <c:pt idx="8295">
                  <c:v>25.238115</c:v>
                </c:pt>
                <c:pt idx="8296">
                  <c:v>24.86490999999999</c:v>
                </c:pt>
                <c:pt idx="8297">
                  <c:v>24.86824499999999</c:v>
                </c:pt>
                <c:pt idx="8298">
                  <c:v>25.22620999999999</c:v>
                </c:pt>
                <c:pt idx="8299">
                  <c:v>24.40966</c:v>
                </c:pt>
                <c:pt idx="8300">
                  <c:v>24.961345</c:v>
                </c:pt>
                <c:pt idx="8301">
                  <c:v>24.55952</c:v>
                </c:pt>
                <c:pt idx="8302">
                  <c:v>23.22129499999999</c:v>
                </c:pt>
                <c:pt idx="8303">
                  <c:v>22.561785</c:v>
                </c:pt>
                <c:pt idx="8304">
                  <c:v>23.16001</c:v>
                </c:pt>
                <c:pt idx="8305">
                  <c:v>23.37269</c:v>
                </c:pt>
                <c:pt idx="8306">
                  <c:v>22.71895</c:v>
                </c:pt>
                <c:pt idx="8307">
                  <c:v>22.94119</c:v>
                </c:pt>
                <c:pt idx="8308">
                  <c:v>22.896985</c:v>
                </c:pt>
                <c:pt idx="8309">
                  <c:v>22.9112</c:v>
                </c:pt>
                <c:pt idx="8310">
                  <c:v>23.6114</c:v>
                </c:pt>
                <c:pt idx="8311">
                  <c:v>24.04412</c:v>
                </c:pt>
                <c:pt idx="8312">
                  <c:v>24.67416500000001</c:v>
                </c:pt>
                <c:pt idx="8313">
                  <c:v>25.30039500000001</c:v>
                </c:pt>
                <c:pt idx="8314">
                  <c:v>25.426925</c:v>
                </c:pt>
                <c:pt idx="8315">
                  <c:v>25.1984</c:v>
                </c:pt>
                <c:pt idx="8316">
                  <c:v>24.45098</c:v>
                </c:pt>
                <c:pt idx="8317">
                  <c:v>23.79142</c:v>
                </c:pt>
                <c:pt idx="8318">
                  <c:v>24.271345</c:v>
                </c:pt>
                <c:pt idx="8319">
                  <c:v>24.35858</c:v>
                </c:pt>
                <c:pt idx="8320">
                  <c:v>24.03702000000001</c:v>
                </c:pt>
                <c:pt idx="8321">
                  <c:v>24.53077</c:v>
                </c:pt>
                <c:pt idx="8322">
                  <c:v>23.762865</c:v>
                </c:pt>
                <c:pt idx="8323">
                  <c:v>23.429765</c:v>
                </c:pt>
                <c:pt idx="8324">
                  <c:v>23.50668</c:v>
                </c:pt>
                <c:pt idx="8325">
                  <c:v>23.59502</c:v>
                </c:pt>
                <c:pt idx="8326">
                  <c:v>22.83979</c:v>
                </c:pt>
                <c:pt idx="8327">
                  <c:v>22.414805</c:v>
                </c:pt>
                <c:pt idx="8328">
                  <c:v>21.713355</c:v>
                </c:pt>
                <c:pt idx="8329">
                  <c:v>21.58511</c:v>
                </c:pt>
                <c:pt idx="8330">
                  <c:v>21.15995000000001</c:v>
                </c:pt>
                <c:pt idx="8331">
                  <c:v>21.058205</c:v>
                </c:pt>
                <c:pt idx="8332">
                  <c:v>21.23636</c:v>
                </c:pt>
                <c:pt idx="8333">
                  <c:v>21.538885</c:v>
                </c:pt>
                <c:pt idx="8334">
                  <c:v>22.24502</c:v>
                </c:pt>
                <c:pt idx="8335">
                  <c:v>23.14022</c:v>
                </c:pt>
                <c:pt idx="8336">
                  <c:v>23.88127</c:v>
                </c:pt>
                <c:pt idx="8337">
                  <c:v>23.83389</c:v>
                </c:pt>
                <c:pt idx="8338">
                  <c:v>23.77904999999999</c:v>
                </c:pt>
                <c:pt idx="8339">
                  <c:v>23.428335</c:v>
                </c:pt>
                <c:pt idx="8340">
                  <c:v>24.121125</c:v>
                </c:pt>
                <c:pt idx="8341">
                  <c:v>24.04420500000001</c:v>
                </c:pt>
                <c:pt idx="8342">
                  <c:v>23.74290999999999</c:v>
                </c:pt>
                <c:pt idx="8343">
                  <c:v>24.23256499999999</c:v>
                </c:pt>
                <c:pt idx="8344">
                  <c:v>23.635815</c:v>
                </c:pt>
                <c:pt idx="8345">
                  <c:v>24.32772499999999</c:v>
                </c:pt>
                <c:pt idx="8346">
                  <c:v>23.95355</c:v>
                </c:pt>
                <c:pt idx="8347">
                  <c:v>23.30648500000001</c:v>
                </c:pt>
                <c:pt idx="8348">
                  <c:v>22.73684</c:v>
                </c:pt>
                <c:pt idx="8349">
                  <c:v>22.7325</c:v>
                </c:pt>
                <c:pt idx="8350">
                  <c:v>22.060855</c:v>
                </c:pt>
                <c:pt idx="8351">
                  <c:v>22.033925</c:v>
                </c:pt>
                <c:pt idx="8352">
                  <c:v>22.19114</c:v>
                </c:pt>
                <c:pt idx="8353">
                  <c:v>21.884835</c:v>
                </c:pt>
                <c:pt idx="8354">
                  <c:v>21.44321499999999</c:v>
                </c:pt>
                <c:pt idx="8355">
                  <c:v>21.555755</c:v>
                </c:pt>
                <c:pt idx="8356">
                  <c:v>22.23702500000001</c:v>
                </c:pt>
                <c:pt idx="8357">
                  <c:v>23.09723</c:v>
                </c:pt>
                <c:pt idx="8358">
                  <c:v>22.09055</c:v>
                </c:pt>
                <c:pt idx="8359">
                  <c:v>24.03382</c:v>
                </c:pt>
                <c:pt idx="8360">
                  <c:v>24.63118500000001</c:v>
                </c:pt>
                <c:pt idx="8361">
                  <c:v>25.01303</c:v>
                </c:pt>
                <c:pt idx="8362">
                  <c:v>25.279205</c:v>
                </c:pt>
                <c:pt idx="8363">
                  <c:v>25.14147000000001</c:v>
                </c:pt>
                <c:pt idx="8364">
                  <c:v>24.45804499999999</c:v>
                </c:pt>
                <c:pt idx="8365">
                  <c:v>25.04064</c:v>
                </c:pt>
                <c:pt idx="8366">
                  <c:v>23.11254499999999</c:v>
                </c:pt>
                <c:pt idx="8367">
                  <c:v>22.35608000000001</c:v>
                </c:pt>
                <c:pt idx="8368">
                  <c:v>24.17061500000001</c:v>
                </c:pt>
                <c:pt idx="8369">
                  <c:v>24.864785</c:v>
                </c:pt>
                <c:pt idx="8370">
                  <c:v>25.351845</c:v>
                </c:pt>
                <c:pt idx="8371">
                  <c:v>25.076995</c:v>
                </c:pt>
                <c:pt idx="8372">
                  <c:v>23.89696</c:v>
                </c:pt>
                <c:pt idx="8373">
                  <c:v>24.81265</c:v>
                </c:pt>
                <c:pt idx="8374">
                  <c:v>24.22202</c:v>
                </c:pt>
                <c:pt idx="8375">
                  <c:v>23.89700999999999</c:v>
                </c:pt>
                <c:pt idx="8376">
                  <c:v>23.585565</c:v>
                </c:pt>
                <c:pt idx="8377">
                  <c:v>23.16459</c:v>
                </c:pt>
                <c:pt idx="8378">
                  <c:v>23.448445</c:v>
                </c:pt>
                <c:pt idx="8379">
                  <c:v>23.07379499999999</c:v>
                </c:pt>
                <c:pt idx="8380">
                  <c:v>23.113205</c:v>
                </c:pt>
                <c:pt idx="8381">
                  <c:v>23.5898</c:v>
                </c:pt>
                <c:pt idx="8382">
                  <c:v>24.23849</c:v>
                </c:pt>
                <c:pt idx="8383">
                  <c:v>24.94659</c:v>
                </c:pt>
                <c:pt idx="8384">
                  <c:v>25.626805</c:v>
                </c:pt>
                <c:pt idx="8385">
                  <c:v>25.75724</c:v>
                </c:pt>
                <c:pt idx="8386">
                  <c:v>26.177355</c:v>
                </c:pt>
                <c:pt idx="8387">
                  <c:v>26.73249</c:v>
                </c:pt>
                <c:pt idx="8388">
                  <c:v>26.62987</c:v>
                </c:pt>
                <c:pt idx="8389">
                  <c:v>26.91384</c:v>
                </c:pt>
                <c:pt idx="8390">
                  <c:v>26.24602</c:v>
                </c:pt>
                <c:pt idx="8391">
                  <c:v>25.462575</c:v>
                </c:pt>
                <c:pt idx="8392">
                  <c:v>25.30956</c:v>
                </c:pt>
                <c:pt idx="8393">
                  <c:v>25.90663</c:v>
                </c:pt>
                <c:pt idx="8394">
                  <c:v>25.83879499999999</c:v>
                </c:pt>
                <c:pt idx="8395">
                  <c:v>25.805875</c:v>
                </c:pt>
                <c:pt idx="8396">
                  <c:v>25.31116500000001</c:v>
                </c:pt>
                <c:pt idx="8397">
                  <c:v>25.42486</c:v>
                </c:pt>
                <c:pt idx="8398">
                  <c:v>24.494905</c:v>
                </c:pt>
                <c:pt idx="8399">
                  <c:v>24.422465</c:v>
                </c:pt>
                <c:pt idx="8400">
                  <c:v>23.15954</c:v>
                </c:pt>
                <c:pt idx="8401">
                  <c:v>23.225655</c:v>
                </c:pt>
                <c:pt idx="8402">
                  <c:v>22.705455</c:v>
                </c:pt>
                <c:pt idx="8403">
                  <c:v>22.335015</c:v>
                </c:pt>
                <c:pt idx="8404">
                  <c:v>21.6555</c:v>
                </c:pt>
                <c:pt idx="8405">
                  <c:v>21.886245</c:v>
                </c:pt>
                <c:pt idx="8406">
                  <c:v>22.27301</c:v>
                </c:pt>
                <c:pt idx="8407">
                  <c:v>23.70205</c:v>
                </c:pt>
                <c:pt idx="8408">
                  <c:v>23.913735</c:v>
                </c:pt>
                <c:pt idx="8409">
                  <c:v>24.309615</c:v>
                </c:pt>
                <c:pt idx="8410">
                  <c:v>24.829995</c:v>
                </c:pt>
                <c:pt idx="8411">
                  <c:v>25.651285</c:v>
                </c:pt>
                <c:pt idx="8412">
                  <c:v>25.42159</c:v>
                </c:pt>
                <c:pt idx="8413">
                  <c:v>24.92638</c:v>
                </c:pt>
                <c:pt idx="8414">
                  <c:v>25.205295</c:v>
                </c:pt>
                <c:pt idx="8415">
                  <c:v>25.85401</c:v>
                </c:pt>
                <c:pt idx="8416">
                  <c:v>25.55387</c:v>
                </c:pt>
                <c:pt idx="8417">
                  <c:v>25.789015</c:v>
                </c:pt>
                <c:pt idx="8418">
                  <c:v>25.55105500000001</c:v>
                </c:pt>
                <c:pt idx="8419">
                  <c:v>25.72597</c:v>
                </c:pt>
                <c:pt idx="8420">
                  <c:v>24.574475</c:v>
                </c:pt>
                <c:pt idx="8421">
                  <c:v>23.328705</c:v>
                </c:pt>
                <c:pt idx="8422">
                  <c:v>22.57877999999999</c:v>
                </c:pt>
                <c:pt idx="8423">
                  <c:v>22.22065499999999</c:v>
                </c:pt>
                <c:pt idx="8424">
                  <c:v>22.22305</c:v>
                </c:pt>
                <c:pt idx="8425">
                  <c:v>22.51296</c:v>
                </c:pt>
                <c:pt idx="8426">
                  <c:v>22.940195</c:v>
                </c:pt>
                <c:pt idx="8427">
                  <c:v>22.433525</c:v>
                </c:pt>
                <c:pt idx="8428">
                  <c:v>23.40258499999999</c:v>
                </c:pt>
                <c:pt idx="8429">
                  <c:v>22.99756</c:v>
                </c:pt>
                <c:pt idx="8430">
                  <c:v>24.35197</c:v>
                </c:pt>
                <c:pt idx="8431">
                  <c:v>26.2492</c:v>
                </c:pt>
                <c:pt idx="8432">
                  <c:v>26.288705</c:v>
                </c:pt>
                <c:pt idx="8433">
                  <c:v>27.115655</c:v>
                </c:pt>
                <c:pt idx="8434">
                  <c:v>26.761965</c:v>
                </c:pt>
                <c:pt idx="8435">
                  <c:v>26.353765</c:v>
                </c:pt>
                <c:pt idx="8436">
                  <c:v>26.58363999999999</c:v>
                </c:pt>
                <c:pt idx="8437">
                  <c:v>26.22541</c:v>
                </c:pt>
                <c:pt idx="8438">
                  <c:v>26.62378500000001</c:v>
                </c:pt>
                <c:pt idx="8439">
                  <c:v>25.79658</c:v>
                </c:pt>
                <c:pt idx="8440">
                  <c:v>26.11316</c:v>
                </c:pt>
                <c:pt idx="8441">
                  <c:v>26.227855</c:v>
                </c:pt>
                <c:pt idx="8442">
                  <c:v>26.37316999999999</c:v>
                </c:pt>
                <c:pt idx="8443">
                  <c:v>24.77598500000001</c:v>
                </c:pt>
                <c:pt idx="8444">
                  <c:v>24.46933999999999</c:v>
                </c:pt>
                <c:pt idx="8445">
                  <c:v>24.380365</c:v>
                </c:pt>
                <c:pt idx="8446">
                  <c:v>24.13625500000001</c:v>
                </c:pt>
                <c:pt idx="8447">
                  <c:v>23.140325</c:v>
                </c:pt>
                <c:pt idx="8448">
                  <c:v>22.767955</c:v>
                </c:pt>
                <c:pt idx="8449">
                  <c:v>22.90671499999999</c:v>
                </c:pt>
                <c:pt idx="8450">
                  <c:v>22.77766999999999</c:v>
                </c:pt>
                <c:pt idx="8451">
                  <c:v>22.58649</c:v>
                </c:pt>
                <c:pt idx="8452">
                  <c:v>22.81408</c:v>
                </c:pt>
                <c:pt idx="8453">
                  <c:v>23.644995</c:v>
                </c:pt>
                <c:pt idx="8454">
                  <c:v>24.72014</c:v>
                </c:pt>
                <c:pt idx="8455">
                  <c:v>25.632765</c:v>
                </c:pt>
                <c:pt idx="8456">
                  <c:v>26.90148</c:v>
                </c:pt>
                <c:pt idx="8457">
                  <c:v>26.20408</c:v>
                </c:pt>
                <c:pt idx="8458">
                  <c:v>26.603715</c:v>
                </c:pt>
                <c:pt idx="8459">
                  <c:v>26.23516999999999</c:v>
                </c:pt>
                <c:pt idx="8460">
                  <c:v>26.302965</c:v>
                </c:pt>
                <c:pt idx="8461">
                  <c:v>26.426285</c:v>
                </c:pt>
                <c:pt idx="8462">
                  <c:v>25.52154999999999</c:v>
                </c:pt>
                <c:pt idx="8463">
                  <c:v>23.836885</c:v>
                </c:pt>
                <c:pt idx="8464">
                  <c:v>23.495035</c:v>
                </c:pt>
                <c:pt idx="8465">
                  <c:v>23.77214</c:v>
                </c:pt>
                <c:pt idx="8466">
                  <c:v>23.68271</c:v>
                </c:pt>
                <c:pt idx="8467">
                  <c:v>24.352695</c:v>
                </c:pt>
                <c:pt idx="8468">
                  <c:v>24.209495</c:v>
                </c:pt>
                <c:pt idx="8469">
                  <c:v>23.54408</c:v>
                </c:pt>
                <c:pt idx="8470">
                  <c:v>23.07307</c:v>
                </c:pt>
                <c:pt idx="8471">
                  <c:v>22.812745</c:v>
                </c:pt>
                <c:pt idx="8472">
                  <c:v>22.779985</c:v>
                </c:pt>
                <c:pt idx="8473">
                  <c:v>22.67624499999999</c:v>
                </c:pt>
                <c:pt idx="8474">
                  <c:v>22.348455</c:v>
                </c:pt>
                <c:pt idx="8475">
                  <c:v>21.563145</c:v>
                </c:pt>
                <c:pt idx="8476">
                  <c:v>22.395985</c:v>
                </c:pt>
                <c:pt idx="8477">
                  <c:v>22.89587</c:v>
                </c:pt>
                <c:pt idx="8478">
                  <c:v>23.782035</c:v>
                </c:pt>
                <c:pt idx="8479">
                  <c:v>24.95700999999999</c:v>
                </c:pt>
                <c:pt idx="8480">
                  <c:v>25.39</c:v>
                </c:pt>
                <c:pt idx="8481">
                  <c:v>24.546845</c:v>
                </c:pt>
                <c:pt idx="8482">
                  <c:v>25.02615</c:v>
                </c:pt>
                <c:pt idx="8483">
                  <c:v>25.03201</c:v>
                </c:pt>
                <c:pt idx="8484">
                  <c:v>25.44756499999999</c:v>
                </c:pt>
                <c:pt idx="8485">
                  <c:v>25.8313</c:v>
                </c:pt>
                <c:pt idx="8486">
                  <c:v>26.186835</c:v>
                </c:pt>
                <c:pt idx="8487">
                  <c:v>24.89745</c:v>
                </c:pt>
                <c:pt idx="8488">
                  <c:v>24.2857</c:v>
                </c:pt>
                <c:pt idx="8489">
                  <c:v>24.54302999999999</c:v>
                </c:pt>
                <c:pt idx="8490">
                  <c:v>23.334125</c:v>
                </c:pt>
                <c:pt idx="8491">
                  <c:v>22.925555</c:v>
                </c:pt>
                <c:pt idx="8492">
                  <c:v>22.36769</c:v>
                </c:pt>
                <c:pt idx="8493">
                  <c:v>21.827215</c:v>
                </c:pt>
                <c:pt idx="8494">
                  <c:v>21.757895</c:v>
                </c:pt>
                <c:pt idx="8495">
                  <c:v>21.54353</c:v>
                </c:pt>
                <c:pt idx="8496">
                  <c:v>21.550835</c:v>
                </c:pt>
                <c:pt idx="8497">
                  <c:v>21.288425</c:v>
                </c:pt>
                <c:pt idx="8498">
                  <c:v>21.06121</c:v>
                </c:pt>
                <c:pt idx="8499">
                  <c:v>21.270945</c:v>
                </c:pt>
                <c:pt idx="8500">
                  <c:v>21.26263999999999</c:v>
                </c:pt>
                <c:pt idx="8501">
                  <c:v>21.690985</c:v>
                </c:pt>
                <c:pt idx="8502">
                  <c:v>22.024155</c:v>
                </c:pt>
                <c:pt idx="8503">
                  <c:v>23.400045</c:v>
                </c:pt>
                <c:pt idx="8504">
                  <c:v>23.45547</c:v>
                </c:pt>
                <c:pt idx="8505">
                  <c:v>23.72542499999999</c:v>
                </c:pt>
                <c:pt idx="8506">
                  <c:v>24.04904999999999</c:v>
                </c:pt>
                <c:pt idx="8507">
                  <c:v>24.23486</c:v>
                </c:pt>
                <c:pt idx="8508">
                  <c:v>24.63871</c:v>
                </c:pt>
                <c:pt idx="8509">
                  <c:v>23.58483</c:v>
                </c:pt>
                <c:pt idx="8510">
                  <c:v>23.6277</c:v>
                </c:pt>
                <c:pt idx="8511">
                  <c:v>22.898005</c:v>
                </c:pt>
                <c:pt idx="8512">
                  <c:v>23.09763999999999</c:v>
                </c:pt>
                <c:pt idx="8513">
                  <c:v>22.484775</c:v>
                </c:pt>
                <c:pt idx="8514">
                  <c:v>21.994125</c:v>
                </c:pt>
                <c:pt idx="8515">
                  <c:v>22.16826</c:v>
                </c:pt>
                <c:pt idx="8516">
                  <c:v>21.2133</c:v>
                </c:pt>
                <c:pt idx="8517">
                  <c:v>21.131145</c:v>
                </c:pt>
                <c:pt idx="8518">
                  <c:v>20.825095</c:v>
                </c:pt>
                <c:pt idx="8519">
                  <c:v>20.397785</c:v>
                </c:pt>
                <c:pt idx="8520">
                  <c:v>20.63368000000001</c:v>
                </c:pt>
                <c:pt idx="8521">
                  <c:v>20.37531</c:v>
                </c:pt>
                <c:pt idx="8522">
                  <c:v>20.56327</c:v>
                </c:pt>
                <c:pt idx="8523">
                  <c:v>20.264315</c:v>
                </c:pt>
                <c:pt idx="8524">
                  <c:v>20.27531</c:v>
                </c:pt>
                <c:pt idx="8525">
                  <c:v>20.798255</c:v>
                </c:pt>
                <c:pt idx="8526">
                  <c:v>21.57432</c:v>
                </c:pt>
                <c:pt idx="8527">
                  <c:v>21.987225</c:v>
                </c:pt>
                <c:pt idx="8528">
                  <c:v>21.48891</c:v>
                </c:pt>
                <c:pt idx="8529">
                  <c:v>22.596725</c:v>
                </c:pt>
                <c:pt idx="8530">
                  <c:v>22.343485</c:v>
                </c:pt>
                <c:pt idx="8531">
                  <c:v>22.212355</c:v>
                </c:pt>
                <c:pt idx="8532">
                  <c:v>22.89108000000001</c:v>
                </c:pt>
                <c:pt idx="8533">
                  <c:v>23.14825</c:v>
                </c:pt>
                <c:pt idx="8534">
                  <c:v>22.96846</c:v>
                </c:pt>
                <c:pt idx="8535">
                  <c:v>23.170055</c:v>
                </c:pt>
                <c:pt idx="8536">
                  <c:v>22.40539</c:v>
                </c:pt>
                <c:pt idx="8537">
                  <c:v>22.15422999999999</c:v>
                </c:pt>
                <c:pt idx="8538">
                  <c:v>22.17916</c:v>
                </c:pt>
                <c:pt idx="8539">
                  <c:v>22.13869</c:v>
                </c:pt>
                <c:pt idx="8540">
                  <c:v>21.85689</c:v>
                </c:pt>
                <c:pt idx="8541">
                  <c:v>21.34687</c:v>
                </c:pt>
                <c:pt idx="8542">
                  <c:v>21.52937</c:v>
                </c:pt>
                <c:pt idx="8543">
                  <c:v>21.52431</c:v>
                </c:pt>
                <c:pt idx="8544">
                  <c:v>21.868435</c:v>
                </c:pt>
                <c:pt idx="8545">
                  <c:v>21.726345</c:v>
                </c:pt>
                <c:pt idx="8546">
                  <c:v>21.572055</c:v>
                </c:pt>
                <c:pt idx="8547">
                  <c:v>20.73620500000001</c:v>
                </c:pt>
                <c:pt idx="8548">
                  <c:v>20.358345</c:v>
                </c:pt>
                <c:pt idx="8549">
                  <c:v>21.12672</c:v>
                </c:pt>
                <c:pt idx="8550">
                  <c:v>21.73093</c:v>
                </c:pt>
                <c:pt idx="8551">
                  <c:v>22.070865</c:v>
                </c:pt>
                <c:pt idx="8552">
                  <c:v>22.252975</c:v>
                </c:pt>
                <c:pt idx="8553">
                  <c:v>22.61598500000001</c:v>
                </c:pt>
                <c:pt idx="8554">
                  <c:v>23.56283</c:v>
                </c:pt>
                <c:pt idx="8555">
                  <c:v>23.079425</c:v>
                </c:pt>
                <c:pt idx="8556">
                  <c:v>23.25285</c:v>
                </c:pt>
                <c:pt idx="8557">
                  <c:v>23.63526</c:v>
                </c:pt>
                <c:pt idx="8558">
                  <c:v>22.12708000000001</c:v>
                </c:pt>
                <c:pt idx="8559">
                  <c:v>21.985585</c:v>
                </c:pt>
                <c:pt idx="8560">
                  <c:v>22.27709</c:v>
                </c:pt>
                <c:pt idx="8561">
                  <c:v>22.77938</c:v>
                </c:pt>
                <c:pt idx="8562">
                  <c:v>22.65284500000001</c:v>
                </c:pt>
                <c:pt idx="8563">
                  <c:v>22.23028</c:v>
                </c:pt>
                <c:pt idx="8564">
                  <c:v>22.10322</c:v>
                </c:pt>
                <c:pt idx="8565">
                  <c:v>21.88425999999999</c:v>
                </c:pt>
                <c:pt idx="8566">
                  <c:v>21.795925</c:v>
                </c:pt>
                <c:pt idx="8567">
                  <c:v>21.54478</c:v>
                </c:pt>
                <c:pt idx="8568">
                  <c:v>21.197465</c:v>
                </c:pt>
                <c:pt idx="8569">
                  <c:v>21.203595</c:v>
                </c:pt>
                <c:pt idx="8570">
                  <c:v>20.47279999999999</c:v>
                </c:pt>
                <c:pt idx="8571">
                  <c:v>20.44159</c:v>
                </c:pt>
                <c:pt idx="8572">
                  <c:v>20.83107500000001</c:v>
                </c:pt>
                <c:pt idx="8573">
                  <c:v>20.763405</c:v>
                </c:pt>
                <c:pt idx="8574">
                  <c:v>21.056825</c:v>
                </c:pt>
                <c:pt idx="8575">
                  <c:v>21.178855</c:v>
                </c:pt>
                <c:pt idx="8576">
                  <c:v>20.74923</c:v>
                </c:pt>
                <c:pt idx="8577">
                  <c:v>21.584435</c:v>
                </c:pt>
                <c:pt idx="8578">
                  <c:v>21.870825</c:v>
                </c:pt>
                <c:pt idx="8579">
                  <c:v>21.40284999999999</c:v>
                </c:pt>
                <c:pt idx="8580">
                  <c:v>21.370465</c:v>
                </c:pt>
                <c:pt idx="8581">
                  <c:v>21.686715</c:v>
                </c:pt>
                <c:pt idx="8582">
                  <c:v>20.525295</c:v>
                </c:pt>
                <c:pt idx="8583">
                  <c:v>20.101505</c:v>
                </c:pt>
                <c:pt idx="8584">
                  <c:v>20.58263999999999</c:v>
                </c:pt>
                <c:pt idx="8585">
                  <c:v>21.4164</c:v>
                </c:pt>
                <c:pt idx="8586">
                  <c:v>20.87848</c:v>
                </c:pt>
                <c:pt idx="8587">
                  <c:v>21.36805</c:v>
                </c:pt>
                <c:pt idx="8588">
                  <c:v>21.63341</c:v>
                </c:pt>
                <c:pt idx="8589">
                  <c:v>22.07122</c:v>
                </c:pt>
                <c:pt idx="8590">
                  <c:v>21.87123</c:v>
                </c:pt>
                <c:pt idx="8591">
                  <c:v>21.41081</c:v>
                </c:pt>
                <c:pt idx="8592">
                  <c:v>21.25388999999999</c:v>
                </c:pt>
                <c:pt idx="8593">
                  <c:v>21.30797</c:v>
                </c:pt>
                <c:pt idx="8594">
                  <c:v>21.07498500000001</c:v>
                </c:pt>
                <c:pt idx="8595">
                  <c:v>20.29677</c:v>
                </c:pt>
                <c:pt idx="8596">
                  <c:v>20.282245</c:v>
                </c:pt>
                <c:pt idx="8597">
                  <c:v>20.845585</c:v>
                </c:pt>
                <c:pt idx="8598">
                  <c:v>21.03363999999999</c:v>
                </c:pt>
                <c:pt idx="8599">
                  <c:v>20.533525</c:v>
                </c:pt>
                <c:pt idx="8600">
                  <c:v>20.03762</c:v>
                </c:pt>
                <c:pt idx="8601">
                  <c:v>20.378445</c:v>
                </c:pt>
                <c:pt idx="8602">
                  <c:v>20.276705</c:v>
                </c:pt>
                <c:pt idx="8603">
                  <c:v>20.008045</c:v>
                </c:pt>
                <c:pt idx="8604">
                  <c:v>20.077765</c:v>
                </c:pt>
                <c:pt idx="8605">
                  <c:v>20.473125</c:v>
                </c:pt>
                <c:pt idx="8606">
                  <c:v>20.41116</c:v>
                </c:pt>
                <c:pt idx="8607">
                  <c:v>20.27316</c:v>
                </c:pt>
                <c:pt idx="8608">
                  <c:v>19.505315</c:v>
                </c:pt>
                <c:pt idx="8609">
                  <c:v>19.666725</c:v>
                </c:pt>
                <c:pt idx="8610">
                  <c:v>19.30129999999999</c:v>
                </c:pt>
                <c:pt idx="8611">
                  <c:v>19.155265</c:v>
                </c:pt>
                <c:pt idx="8612">
                  <c:v>19.423395</c:v>
                </c:pt>
                <c:pt idx="8613">
                  <c:v>19.391495</c:v>
                </c:pt>
                <c:pt idx="8614">
                  <c:v>19.09191</c:v>
                </c:pt>
                <c:pt idx="8615">
                  <c:v>18.69283</c:v>
                </c:pt>
                <c:pt idx="8616">
                  <c:v>18.39022499999999</c:v>
                </c:pt>
                <c:pt idx="8617">
                  <c:v>19.16191</c:v>
                </c:pt>
                <c:pt idx="8618">
                  <c:v>19.161985</c:v>
                </c:pt>
                <c:pt idx="8619">
                  <c:v>18.209905</c:v>
                </c:pt>
                <c:pt idx="8620">
                  <c:v>18.42709</c:v>
                </c:pt>
                <c:pt idx="8621">
                  <c:v>19.64489500000001</c:v>
                </c:pt>
                <c:pt idx="8622">
                  <c:v>20.006825</c:v>
                </c:pt>
                <c:pt idx="8623">
                  <c:v>20.89282</c:v>
                </c:pt>
                <c:pt idx="8624">
                  <c:v>21.070145</c:v>
                </c:pt>
                <c:pt idx="8625">
                  <c:v>20.89243999999999</c:v>
                </c:pt>
                <c:pt idx="8626">
                  <c:v>21.552755</c:v>
                </c:pt>
                <c:pt idx="8627">
                  <c:v>20.88175</c:v>
                </c:pt>
                <c:pt idx="8628">
                  <c:v>22.10417</c:v>
                </c:pt>
                <c:pt idx="8629">
                  <c:v>21.87366999999999</c:v>
                </c:pt>
                <c:pt idx="8630">
                  <c:v>21.439825</c:v>
                </c:pt>
                <c:pt idx="8631">
                  <c:v>21.854555</c:v>
                </c:pt>
                <c:pt idx="8632">
                  <c:v>21.8533</c:v>
                </c:pt>
                <c:pt idx="8633">
                  <c:v>22.321495</c:v>
                </c:pt>
                <c:pt idx="8634">
                  <c:v>22.06402</c:v>
                </c:pt>
                <c:pt idx="8635">
                  <c:v>21.98126</c:v>
                </c:pt>
                <c:pt idx="8636">
                  <c:v>22.116295</c:v>
                </c:pt>
                <c:pt idx="8637">
                  <c:v>22.197815</c:v>
                </c:pt>
                <c:pt idx="8638">
                  <c:v>21.790945</c:v>
                </c:pt>
                <c:pt idx="8639">
                  <c:v>21.01897</c:v>
                </c:pt>
                <c:pt idx="8640">
                  <c:v>19.462815</c:v>
                </c:pt>
                <c:pt idx="8641">
                  <c:v>20.06368999999999</c:v>
                </c:pt>
                <c:pt idx="8642">
                  <c:v>19.67952500000001</c:v>
                </c:pt>
                <c:pt idx="8643">
                  <c:v>19.47346</c:v>
                </c:pt>
                <c:pt idx="8644">
                  <c:v>20.373065</c:v>
                </c:pt>
                <c:pt idx="8645">
                  <c:v>20.260085</c:v>
                </c:pt>
                <c:pt idx="8646">
                  <c:v>21.50882</c:v>
                </c:pt>
                <c:pt idx="8647">
                  <c:v>23.454825</c:v>
                </c:pt>
                <c:pt idx="8648">
                  <c:v>23.12838499999999</c:v>
                </c:pt>
                <c:pt idx="8649">
                  <c:v>22.641395</c:v>
                </c:pt>
                <c:pt idx="8650">
                  <c:v>21.97578</c:v>
                </c:pt>
                <c:pt idx="8651">
                  <c:v>22.257295</c:v>
                </c:pt>
                <c:pt idx="8652">
                  <c:v>22.33913</c:v>
                </c:pt>
                <c:pt idx="8653">
                  <c:v>22.20203</c:v>
                </c:pt>
                <c:pt idx="8654">
                  <c:v>21.92233</c:v>
                </c:pt>
                <c:pt idx="8655">
                  <c:v>21.64533</c:v>
                </c:pt>
                <c:pt idx="8656">
                  <c:v>21.432165</c:v>
                </c:pt>
                <c:pt idx="8657">
                  <c:v>22.442055</c:v>
                </c:pt>
                <c:pt idx="8658">
                  <c:v>21.454715</c:v>
                </c:pt>
                <c:pt idx="8659">
                  <c:v>21.034505</c:v>
                </c:pt>
                <c:pt idx="8660">
                  <c:v>20.7375</c:v>
                </c:pt>
                <c:pt idx="8661">
                  <c:v>20.60738000000001</c:v>
                </c:pt>
                <c:pt idx="8662">
                  <c:v>19.775675</c:v>
                </c:pt>
                <c:pt idx="8663">
                  <c:v>20.01951499999999</c:v>
                </c:pt>
                <c:pt idx="8664">
                  <c:v>19.758515</c:v>
                </c:pt>
                <c:pt idx="8665">
                  <c:v>19.9697</c:v>
                </c:pt>
                <c:pt idx="8666">
                  <c:v>19.61818</c:v>
                </c:pt>
                <c:pt idx="8667">
                  <c:v>19.07748</c:v>
                </c:pt>
                <c:pt idx="8668">
                  <c:v>20.05022499999999</c:v>
                </c:pt>
                <c:pt idx="8669">
                  <c:v>20.88758</c:v>
                </c:pt>
                <c:pt idx="8670">
                  <c:v>21.29673</c:v>
                </c:pt>
                <c:pt idx="8671">
                  <c:v>21.85808</c:v>
                </c:pt>
                <c:pt idx="8672">
                  <c:v>22.137255</c:v>
                </c:pt>
                <c:pt idx="8673">
                  <c:v>22.10264</c:v>
                </c:pt>
                <c:pt idx="8674">
                  <c:v>21.9118</c:v>
                </c:pt>
                <c:pt idx="8675">
                  <c:v>22.04139</c:v>
                </c:pt>
                <c:pt idx="8676">
                  <c:v>21.740165</c:v>
                </c:pt>
                <c:pt idx="8677">
                  <c:v>21.68745500000001</c:v>
                </c:pt>
                <c:pt idx="8678">
                  <c:v>21.02824499999999</c:v>
                </c:pt>
                <c:pt idx="8679">
                  <c:v>20.978875</c:v>
                </c:pt>
                <c:pt idx="8680">
                  <c:v>21.052375</c:v>
                </c:pt>
                <c:pt idx="8681">
                  <c:v>21.276645</c:v>
                </c:pt>
                <c:pt idx="8682">
                  <c:v>21.287415</c:v>
                </c:pt>
                <c:pt idx="8683">
                  <c:v>20.960855</c:v>
                </c:pt>
                <c:pt idx="8684">
                  <c:v>19.95772999999999</c:v>
                </c:pt>
                <c:pt idx="8685">
                  <c:v>20.037355</c:v>
                </c:pt>
                <c:pt idx="8686">
                  <c:v>20.418225</c:v>
                </c:pt>
                <c:pt idx="8687">
                  <c:v>19.600765</c:v>
                </c:pt>
                <c:pt idx="8688">
                  <c:v>19.39129</c:v>
                </c:pt>
                <c:pt idx="8689">
                  <c:v>20.01655</c:v>
                </c:pt>
                <c:pt idx="8690">
                  <c:v>20.233525</c:v>
                </c:pt>
                <c:pt idx="8691">
                  <c:v>20.515895</c:v>
                </c:pt>
                <c:pt idx="8692">
                  <c:v>20.321445</c:v>
                </c:pt>
                <c:pt idx="8693">
                  <c:v>20.837205</c:v>
                </c:pt>
                <c:pt idx="8694">
                  <c:v>20.72212499999999</c:v>
                </c:pt>
                <c:pt idx="8695">
                  <c:v>21.35201499999999</c:v>
                </c:pt>
                <c:pt idx="8696">
                  <c:v>21.70229</c:v>
                </c:pt>
                <c:pt idx="8697">
                  <c:v>22.01276499999999</c:v>
                </c:pt>
                <c:pt idx="8698">
                  <c:v>22.138575</c:v>
                </c:pt>
                <c:pt idx="8699">
                  <c:v>21.86091500000001</c:v>
                </c:pt>
                <c:pt idx="8700">
                  <c:v>22.48255</c:v>
                </c:pt>
                <c:pt idx="8701">
                  <c:v>22.64470500000001</c:v>
                </c:pt>
                <c:pt idx="8702">
                  <c:v>21.64833</c:v>
                </c:pt>
                <c:pt idx="8703">
                  <c:v>21.608945</c:v>
                </c:pt>
                <c:pt idx="8704">
                  <c:v>21.121645</c:v>
                </c:pt>
                <c:pt idx="8705">
                  <c:v>22.057225</c:v>
                </c:pt>
                <c:pt idx="8706">
                  <c:v>22.13348</c:v>
                </c:pt>
                <c:pt idx="8707">
                  <c:v>21.891255</c:v>
                </c:pt>
                <c:pt idx="8708">
                  <c:v>21.90803</c:v>
                </c:pt>
                <c:pt idx="8709">
                  <c:v>21.65134999999999</c:v>
                </c:pt>
                <c:pt idx="8710">
                  <c:v>21.61871</c:v>
                </c:pt>
                <c:pt idx="8711">
                  <c:v>21.418555</c:v>
                </c:pt>
                <c:pt idx="8712">
                  <c:v>21.06508</c:v>
                </c:pt>
                <c:pt idx="8713">
                  <c:v>20.79095000000001</c:v>
                </c:pt>
                <c:pt idx="8714">
                  <c:v>20.562255</c:v>
                </c:pt>
                <c:pt idx="8715">
                  <c:v>20.348095</c:v>
                </c:pt>
                <c:pt idx="8716">
                  <c:v>20.77568</c:v>
                </c:pt>
                <c:pt idx="8717">
                  <c:v>21.74476</c:v>
                </c:pt>
                <c:pt idx="8718">
                  <c:v>21.73887</c:v>
                </c:pt>
                <c:pt idx="8719">
                  <c:v>22.10464</c:v>
                </c:pt>
                <c:pt idx="8720">
                  <c:v>22.09136500000001</c:v>
                </c:pt>
                <c:pt idx="8721">
                  <c:v>22.79309</c:v>
                </c:pt>
                <c:pt idx="8722">
                  <c:v>23.953375</c:v>
                </c:pt>
                <c:pt idx="8723">
                  <c:v>23.63663499999999</c:v>
                </c:pt>
                <c:pt idx="8724">
                  <c:v>23.211355</c:v>
                </c:pt>
                <c:pt idx="8725">
                  <c:v>23.70677999999999</c:v>
                </c:pt>
                <c:pt idx="8726">
                  <c:v>23.44168</c:v>
                </c:pt>
                <c:pt idx="8727">
                  <c:v>23.45176</c:v>
                </c:pt>
                <c:pt idx="8728">
                  <c:v>23.20703</c:v>
                </c:pt>
                <c:pt idx="8729">
                  <c:v>23.505805</c:v>
                </c:pt>
                <c:pt idx="8730">
                  <c:v>23.23981999999999</c:v>
                </c:pt>
                <c:pt idx="8731">
                  <c:v>22.5612</c:v>
                </c:pt>
                <c:pt idx="8732">
                  <c:v>21.866585</c:v>
                </c:pt>
                <c:pt idx="8733">
                  <c:v>21.937355</c:v>
                </c:pt>
                <c:pt idx="8734">
                  <c:v>21.70001</c:v>
                </c:pt>
                <c:pt idx="8735">
                  <c:v>21.973455</c:v>
                </c:pt>
                <c:pt idx="8736">
                  <c:v>21.27754</c:v>
                </c:pt>
                <c:pt idx="8737">
                  <c:v>21.53741</c:v>
                </c:pt>
                <c:pt idx="8738">
                  <c:v>21.376235</c:v>
                </c:pt>
                <c:pt idx="8739">
                  <c:v>21.52046</c:v>
                </c:pt>
                <c:pt idx="8740">
                  <c:v>21.657875</c:v>
                </c:pt>
                <c:pt idx="8741">
                  <c:v>21.747205</c:v>
                </c:pt>
                <c:pt idx="8742">
                  <c:v>22.03124499999999</c:v>
                </c:pt>
                <c:pt idx="8743">
                  <c:v>22.44331499999999</c:v>
                </c:pt>
                <c:pt idx="8744">
                  <c:v>21.99273999999999</c:v>
                </c:pt>
                <c:pt idx="8745">
                  <c:v>22.61833499999999</c:v>
                </c:pt>
                <c:pt idx="8746">
                  <c:v>22.642395</c:v>
                </c:pt>
                <c:pt idx="8747">
                  <c:v>22.324155</c:v>
                </c:pt>
                <c:pt idx="8748">
                  <c:v>22.333945</c:v>
                </c:pt>
                <c:pt idx="8749">
                  <c:v>21.84806499999999</c:v>
                </c:pt>
                <c:pt idx="8750">
                  <c:v>21.77863499999999</c:v>
                </c:pt>
                <c:pt idx="8751">
                  <c:v>22.22418</c:v>
                </c:pt>
                <c:pt idx="8752">
                  <c:v>22.717425</c:v>
                </c:pt>
                <c:pt idx="8753">
                  <c:v>22.46510999999999</c:v>
                </c:pt>
                <c:pt idx="8754">
                  <c:v>22.361475</c:v>
                </c:pt>
                <c:pt idx="8755">
                  <c:v>22.452625</c:v>
                </c:pt>
                <c:pt idx="8756">
                  <c:v>21.196895</c:v>
                </c:pt>
                <c:pt idx="8757">
                  <c:v>21.663445</c:v>
                </c:pt>
                <c:pt idx="8758">
                  <c:v>21.82534</c:v>
                </c:pt>
                <c:pt idx="8759">
                  <c:v>21.55006999999999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480696"/>
        <c:axId val="21184873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Residence1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Sheet1!$A$2:$A$8761</c15:sqref>
                        </c15:formulaRef>
                      </c:ext>
                    </c:extLst>
                    <c:numCache>
                      <c:formatCode>General</c:formatCode>
                      <c:ptCount val="8760"/>
                      <c:pt idx="0">
                        <c:v>0.94590999999999992</c:v>
                      </c:pt>
                      <c:pt idx="1">
                        <c:v>0.86740499999999998</c:v>
                      </c:pt>
                      <c:pt idx="2">
                        <c:v>0.88266499999999992</c:v>
                      </c:pt>
                      <c:pt idx="3">
                        <c:v>0.87150000000000005</c:v>
                      </c:pt>
                      <c:pt idx="4">
                        <c:v>0.86121000000000003</c:v>
                      </c:pt>
                      <c:pt idx="5">
                        <c:v>0.86705499999999991</c:v>
                      </c:pt>
                      <c:pt idx="6">
                        <c:v>0.84948500000000005</c:v>
                      </c:pt>
                      <c:pt idx="7">
                        <c:v>0.86411499999999997</c:v>
                      </c:pt>
                      <c:pt idx="8">
                        <c:v>0.85886499999999999</c:v>
                      </c:pt>
                      <c:pt idx="9">
                        <c:v>0.92344000000000004</c:v>
                      </c:pt>
                      <c:pt idx="10">
                        <c:v>0.97299999999999998</c:v>
                      </c:pt>
                      <c:pt idx="11">
                        <c:v>1.00681</c:v>
                      </c:pt>
                      <c:pt idx="12">
                        <c:v>1.0139500000000001</c:v>
                      </c:pt>
                      <c:pt idx="13">
                        <c:v>0.98857500000000009</c:v>
                      </c:pt>
                      <c:pt idx="14">
                        <c:v>0.95941999999999994</c:v>
                      </c:pt>
                      <c:pt idx="15">
                        <c:v>0.96677000000000002</c:v>
                      </c:pt>
                      <c:pt idx="16">
                        <c:v>0.99473500000000004</c:v>
                      </c:pt>
                      <c:pt idx="17">
                        <c:v>1.0987899999999999</c:v>
                      </c:pt>
                      <c:pt idx="18">
                        <c:v>1.086225</c:v>
                      </c:pt>
                      <c:pt idx="19">
                        <c:v>1.080695</c:v>
                      </c:pt>
                      <c:pt idx="20">
                        <c:v>1.0405850000000001</c:v>
                      </c:pt>
                      <c:pt idx="21">
                        <c:v>1.0040800000000001</c:v>
                      </c:pt>
                      <c:pt idx="22">
                        <c:v>0.97572999999999999</c:v>
                      </c:pt>
                      <c:pt idx="23">
                        <c:v>0.90076000000000001</c:v>
                      </c:pt>
                      <c:pt idx="24">
                        <c:v>0.85158500000000004</c:v>
                      </c:pt>
                      <c:pt idx="25">
                        <c:v>0.87129000000000001</c:v>
                      </c:pt>
                      <c:pt idx="26">
                        <c:v>0.85935499999999998</c:v>
                      </c:pt>
                      <c:pt idx="27">
                        <c:v>0.85938999999999999</c:v>
                      </c:pt>
                      <c:pt idx="28">
                        <c:v>0.88752999999999993</c:v>
                      </c:pt>
                      <c:pt idx="29">
                        <c:v>0.90275499999999997</c:v>
                      </c:pt>
                      <c:pt idx="30">
                        <c:v>0.92312499999999997</c:v>
                      </c:pt>
                      <c:pt idx="31">
                        <c:v>0.89960499999999999</c:v>
                      </c:pt>
                      <c:pt idx="32">
                        <c:v>0.90146000000000004</c:v>
                      </c:pt>
                      <c:pt idx="33">
                        <c:v>1.010345</c:v>
                      </c:pt>
                      <c:pt idx="34">
                        <c:v>1.1158699999999999</c:v>
                      </c:pt>
                      <c:pt idx="35">
                        <c:v>1.1949700000000001</c:v>
                      </c:pt>
                      <c:pt idx="36">
                        <c:v>1.161545</c:v>
                      </c:pt>
                      <c:pt idx="37">
                        <c:v>1.1132449999999998</c:v>
                      </c:pt>
                      <c:pt idx="38">
                        <c:v>1.0800650000000001</c:v>
                      </c:pt>
                      <c:pt idx="39">
                        <c:v>1.058295</c:v>
                      </c:pt>
                      <c:pt idx="40">
                        <c:v>1.0615150000000002</c:v>
                      </c:pt>
                      <c:pt idx="41">
                        <c:v>1.1897899999999999</c:v>
                      </c:pt>
                      <c:pt idx="42">
                        <c:v>1.19049</c:v>
                      </c:pt>
                      <c:pt idx="43">
                        <c:v>1.1016600000000001</c:v>
                      </c:pt>
                      <c:pt idx="44">
                        <c:v>1.0284749999999998</c:v>
                      </c:pt>
                      <c:pt idx="45">
                        <c:v>0.95504499999999992</c:v>
                      </c:pt>
                      <c:pt idx="46">
                        <c:v>0.92686999999999997</c:v>
                      </c:pt>
                      <c:pt idx="47">
                        <c:v>0.89932500000000004</c:v>
                      </c:pt>
                      <c:pt idx="48">
                        <c:v>0.90940500000000002</c:v>
                      </c:pt>
                      <c:pt idx="49">
                        <c:v>0.889455</c:v>
                      </c:pt>
                      <c:pt idx="50">
                        <c:v>0.88637500000000002</c:v>
                      </c:pt>
                      <c:pt idx="51">
                        <c:v>0.89466999999999997</c:v>
                      </c:pt>
                      <c:pt idx="52">
                        <c:v>0.94458000000000009</c:v>
                      </c:pt>
                      <c:pt idx="53">
                        <c:v>1.000475</c:v>
                      </c:pt>
                      <c:pt idx="54">
                        <c:v>1.142995</c:v>
                      </c:pt>
                      <c:pt idx="55">
                        <c:v>1.5337000000000001</c:v>
                      </c:pt>
                      <c:pt idx="56">
                        <c:v>1.8985399999999999</c:v>
                      </c:pt>
                      <c:pt idx="57">
                        <c:v>2.18127</c:v>
                      </c:pt>
                      <c:pt idx="58">
                        <c:v>2.2460900000000001</c:v>
                      </c:pt>
                      <c:pt idx="59">
                        <c:v>2.2265949999999997</c:v>
                      </c:pt>
                      <c:pt idx="60">
                        <c:v>2.1418600000000003</c:v>
                      </c:pt>
                      <c:pt idx="61">
                        <c:v>2.0885199999999999</c:v>
                      </c:pt>
                      <c:pt idx="62">
                        <c:v>2.03518</c:v>
                      </c:pt>
                      <c:pt idx="63">
                        <c:v>1.9638499999999999</c:v>
                      </c:pt>
                      <c:pt idx="64">
                        <c:v>1.8461099999999999</c:v>
                      </c:pt>
                      <c:pt idx="65">
                        <c:v>1.73516</c:v>
                      </c:pt>
                      <c:pt idx="66">
                        <c:v>1.4922599999999999</c:v>
                      </c:pt>
                      <c:pt idx="67">
                        <c:v>1.3368599999999999</c:v>
                      </c:pt>
                      <c:pt idx="68">
                        <c:v>1.2131350000000001</c:v>
                      </c:pt>
                      <c:pt idx="69">
                        <c:v>1.1187049999999998</c:v>
                      </c:pt>
                      <c:pt idx="70">
                        <c:v>1.0533250000000001</c:v>
                      </c:pt>
                      <c:pt idx="71">
                        <c:v>0.96673500000000001</c:v>
                      </c:pt>
                      <c:pt idx="72">
                        <c:v>0.91150500000000001</c:v>
                      </c:pt>
                      <c:pt idx="73">
                        <c:v>0.91675499999999999</c:v>
                      </c:pt>
                      <c:pt idx="74">
                        <c:v>0.89957000000000009</c:v>
                      </c:pt>
                      <c:pt idx="75">
                        <c:v>0.92847999999999997</c:v>
                      </c:pt>
                      <c:pt idx="76">
                        <c:v>0.98909999999999998</c:v>
                      </c:pt>
                      <c:pt idx="77">
                        <c:v>1.0565450000000001</c:v>
                      </c:pt>
                      <c:pt idx="78">
                        <c:v>1.22773</c:v>
                      </c:pt>
                      <c:pt idx="79">
                        <c:v>1.5737399999999999</c:v>
                      </c:pt>
                      <c:pt idx="80">
                        <c:v>1.9853399999999999</c:v>
                      </c:pt>
                      <c:pt idx="81">
                        <c:v>2.2320199999999999</c:v>
                      </c:pt>
                      <c:pt idx="82">
                        <c:v>2.4165049999999999</c:v>
                      </c:pt>
                      <c:pt idx="83">
                        <c:v>2.4163999999999999</c:v>
                      </c:pt>
                      <c:pt idx="84">
                        <c:v>2.335305</c:v>
                      </c:pt>
                      <c:pt idx="85">
                        <c:v>2.2503249999999997</c:v>
                      </c:pt>
                      <c:pt idx="86">
                        <c:v>2.1973699999999998</c:v>
                      </c:pt>
                      <c:pt idx="87">
                        <c:v>2.1548449999999999</c:v>
                      </c:pt>
                      <c:pt idx="88">
                        <c:v>2.0295799999999997</c:v>
                      </c:pt>
                      <c:pt idx="89">
                        <c:v>1.8352599999999999</c:v>
                      </c:pt>
                      <c:pt idx="90">
                        <c:v>1.5737049999999999</c:v>
                      </c:pt>
                      <c:pt idx="91">
                        <c:v>1.4307300000000001</c:v>
                      </c:pt>
                      <c:pt idx="92">
                        <c:v>1.324435</c:v>
                      </c:pt>
                      <c:pt idx="93">
                        <c:v>1.10761</c:v>
                      </c:pt>
                      <c:pt idx="94">
                        <c:v>1.00674</c:v>
                      </c:pt>
                      <c:pt idx="95">
                        <c:v>0.94076499999999996</c:v>
                      </c:pt>
                      <c:pt idx="96">
                        <c:v>0.91269500000000003</c:v>
                      </c:pt>
                      <c:pt idx="97">
                        <c:v>0.92536499999999999</c:v>
                      </c:pt>
                      <c:pt idx="98">
                        <c:v>0.90390999999999999</c:v>
                      </c:pt>
                      <c:pt idx="99">
                        <c:v>0.90677999999999992</c:v>
                      </c:pt>
                      <c:pt idx="100">
                        <c:v>0.96369000000000005</c:v>
                      </c:pt>
                      <c:pt idx="101">
                        <c:v>1.0281600000000002</c:v>
                      </c:pt>
                      <c:pt idx="102">
                        <c:v>1.1917850000000001</c:v>
                      </c:pt>
                      <c:pt idx="103">
                        <c:v>1.5521800000000001</c:v>
                      </c:pt>
                      <c:pt idx="104">
                        <c:v>1.932105</c:v>
                      </c:pt>
                      <c:pt idx="105">
                        <c:v>2.2328249999999996</c:v>
                      </c:pt>
                      <c:pt idx="106">
                        <c:v>2.341745</c:v>
                      </c:pt>
                      <c:pt idx="107">
                        <c:v>2.3130100000000002</c:v>
                      </c:pt>
                      <c:pt idx="108">
                        <c:v>2.2682800000000003</c:v>
                      </c:pt>
                      <c:pt idx="109">
                        <c:v>2.2529499999999998</c:v>
                      </c:pt>
                      <c:pt idx="110">
                        <c:v>2.2061899999999999</c:v>
                      </c:pt>
                      <c:pt idx="111">
                        <c:v>2.151205</c:v>
                      </c:pt>
                      <c:pt idx="112">
                        <c:v>2.0205850000000001</c:v>
                      </c:pt>
                      <c:pt idx="113">
                        <c:v>1.8592</c:v>
                      </c:pt>
                      <c:pt idx="114">
                        <c:v>1.6489200000000002</c:v>
                      </c:pt>
                      <c:pt idx="115">
                        <c:v>1.5167950000000001</c:v>
                      </c:pt>
                      <c:pt idx="116">
                        <c:v>1.3464149999999999</c:v>
                      </c:pt>
                      <c:pt idx="117">
                        <c:v>1.16662</c:v>
                      </c:pt>
                      <c:pt idx="118">
                        <c:v>1.0696700000000001</c:v>
                      </c:pt>
                      <c:pt idx="119">
                        <c:v>1.02095</c:v>
                      </c:pt>
                      <c:pt idx="120">
                        <c:v>0.99417499999999992</c:v>
                      </c:pt>
                      <c:pt idx="121">
                        <c:v>0.97597500000000004</c:v>
                      </c:pt>
                      <c:pt idx="122">
                        <c:v>0.94234000000000007</c:v>
                      </c:pt>
                      <c:pt idx="123">
                        <c:v>0.948465</c:v>
                      </c:pt>
                      <c:pt idx="124">
                        <c:v>1.006705</c:v>
                      </c:pt>
                      <c:pt idx="125">
                        <c:v>1.0724</c:v>
                      </c:pt>
                      <c:pt idx="126">
                        <c:v>1.2282899999999999</c:v>
                      </c:pt>
                      <c:pt idx="127">
                        <c:v>1.57192</c:v>
                      </c:pt>
                      <c:pt idx="128">
                        <c:v>1.9510399999999999</c:v>
                      </c:pt>
                      <c:pt idx="129">
                        <c:v>2.1938</c:v>
                      </c:pt>
                      <c:pt idx="130">
                        <c:v>2.4160849999999998</c:v>
                      </c:pt>
                      <c:pt idx="131">
                        <c:v>2.3688699999999998</c:v>
                      </c:pt>
                      <c:pt idx="132">
                        <c:v>2.2793400000000004</c:v>
                      </c:pt>
                      <c:pt idx="133">
                        <c:v>2.2609650000000001</c:v>
                      </c:pt>
                      <c:pt idx="134">
                        <c:v>2.1949200000000002</c:v>
                      </c:pt>
                      <c:pt idx="135">
                        <c:v>2.1329699999999998</c:v>
                      </c:pt>
                      <c:pt idx="136">
                        <c:v>2.0805749999999996</c:v>
                      </c:pt>
                      <c:pt idx="137">
                        <c:v>1.84877</c:v>
                      </c:pt>
                      <c:pt idx="138">
                        <c:v>1.6688000000000001</c:v>
                      </c:pt>
                      <c:pt idx="139">
                        <c:v>1.51095</c:v>
                      </c:pt>
                      <c:pt idx="140">
                        <c:v>1.31796</c:v>
                      </c:pt>
                      <c:pt idx="141">
                        <c:v>1.1544400000000001</c:v>
                      </c:pt>
                      <c:pt idx="142">
                        <c:v>1.07226</c:v>
                      </c:pt>
                      <c:pt idx="143">
                        <c:v>1.0160149999999999</c:v>
                      </c:pt>
                      <c:pt idx="144">
                        <c:v>0.97824999999999995</c:v>
                      </c:pt>
                      <c:pt idx="145">
                        <c:v>0.95791499999999996</c:v>
                      </c:pt>
                      <c:pt idx="146">
                        <c:v>0.94374000000000002</c:v>
                      </c:pt>
                      <c:pt idx="147">
                        <c:v>0.96071499999999999</c:v>
                      </c:pt>
                      <c:pt idx="148">
                        <c:v>0.98430499999999999</c:v>
                      </c:pt>
                      <c:pt idx="149">
                        <c:v>1.065015</c:v>
                      </c:pt>
                      <c:pt idx="150">
                        <c:v>1.21401</c:v>
                      </c:pt>
                      <c:pt idx="151">
                        <c:v>1.5639400000000001</c:v>
                      </c:pt>
                      <c:pt idx="152">
                        <c:v>1.931195</c:v>
                      </c:pt>
                      <c:pt idx="153">
                        <c:v>2.2383200000000003</c:v>
                      </c:pt>
                      <c:pt idx="154">
                        <c:v>2.3367049999999998</c:v>
                      </c:pt>
                      <c:pt idx="155">
                        <c:v>2.3369149999999999</c:v>
                      </c:pt>
                      <c:pt idx="156">
                        <c:v>2.1796250000000001</c:v>
                      </c:pt>
                      <c:pt idx="157">
                        <c:v>2.1610050000000003</c:v>
                      </c:pt>
                      <c:pt idx="158">
                        <c:v>2.1173249999999997</c:v>
                      </c:pt>
                      <c:pt idx="159">
                        <c:v>2.0078100000000001</c:v>
                      </c:pt>
                      <c:pt idx="160">
                        <c:v>1.88104</c:v>
                      </c:pt>
                      <c:pt idx="161">
                        <c:v>1.685845</c:v>
                      </c:pt>
                      <c:pt idx="162">
                        <c:v>1.46349</c:v>
                      </c:pt>
                      <c:pt idx="163">
                        <c:v>1.39076</c:v>
                      </c:pt>
                      <c:pt idx="164">
                        <c:v>1.31369</c:v>
                      </c:pt>
                      <c:pt idx="165">
                        <c:v>1.15717</c:v>
                      </c:pt>
                      <c:pt idx="166">
                        <c:v>1.05217</c:v>
                      </c:pt>
                      <c:pt idx="167">
                        <c:v>0.95476499999999997</c:v>
                      </c:pt>
                      <c:pt idx="168">
                        <c:v>0.91049000000000002</c:v>
                      </c:pt>
                      <c:pt idx="169">
                        <c:v>0.92186500000000005</c:v>
                      </c:pt>
                      <c:pt idx="170">
                        <c:v>0.90712999999999999</c:v>
                      </c:pt>
                      <c:pt idx="171">
                        <c:v>0.87275999999999998</c:v>
                      </c:pt>
                      <c:pt idx="172">
                        <c:v>0.88917499999999994</c:v>
                      </c:pt>
                      <c:pt idx="173">
                        <c:v>0.91892499999999999</c:v>
                      </c:pt>
                      <c:pt idx="174">
                        <c:v>0.99494500000000008</c:v>
                      </c:pt>
                      <c:pt idx="175">
                        <c:v>1.014405</c:v>
                      </c:pt>
                      <c:pt idx="176">
                        <c:v>1.13127</c:v>
                      </c:pt>
                      <c:pt idx="177">
                        <c:v>1.3590850000000001</c:v>
                      </c:pt>
                      <c:pt idx="178">
                        <c:v>1.5833299999999999</c:v>
                      </c:pt>
                      <c:pt idx="179">
                        <c:v>1.59971</c:v>
                      </c:pt>
                      <c:pt idx="180">
                        <c:v>1.4988050000000002</c:v>
                      </c:pt>
                      <c:pt idx="181">
                        <c:v>1.459605</c:v>
                      </c:pt>
                      <c:pt idx="182">
                        <c:v>1.3786149999999999</c:v>
                      </c:pt>
                      <c:pt idx="183">
                        <c:v>1.3075300000000001</c:v>
                      </c:pt>
                      <c:pt idx="184">
                        <c:v>1.2677</c:v>
                      </c:pt>
                      <c:pt idx="185">
                        <c:v>1.35121</c:v>
                      </c:pt>
                      <c:pt idx="186">
                        <c:v>1.3149500000000001</c:v>
                      </c:pt>
                      <c:pt idx="187">
                        <c:v>1.2383</c:v>
                      </c:pt>
                      <c:pt idx="188">
                        <c:v>1.1456199999999999</c:v>
                      </c:pt>
                      <c:pt idx="189">
                        <c:v>1.0511199999999998</c:v>
                      </c:pt>
                      <c:pt idx="190">
                        <c:v>1.00695</c:v>
                      </c:pt>
                      <c:pt idx="191">
                        <c:v>0.98070000000000002</c:v>
                      </c:pt>
                      <c:pt idx="192">
                        <c:v>0.92854999999999999</c:v>
                      </c:pt>
                      <c:pt idx="193">
                        <c:v>0.92455999999999994</c:v>
                      </c:pt>
                      <c:pt idx="194">
                        <c:v>0.91164499999999993</c:v>
                      </c:pt>
                      <c:pt idx="195">
                        <c:v>0.89974500000000002</c:v>
                      </c:pt>
                      <c:pt idx="196">
                        <c:v>0.89981500000000003</c:v>
                      </c:pt>
                      <c:pt idx="197">
                        <c:v>0.89942999999999995</c:v>
                      </c:pt>
                      <c:pt idx="198">
                        <c:v>0.93373000000000006</c:v>
                      </c:pt>
                      <c:pt idx="199">
                        <c:v>0.91489999999999994</c:v>
                      </c:pt>
                      <c:pt idx="200">
                        <c:v>0.90789999999999993</c:v>
                      </c:pt>
                      <c:pt idx="201">
                        <c:v>1.0557049999999999</c:v>
                      </c:pt>
                      <c:pt idx="202">
                        <c:v>1.144185</c:v>
                      </c:pt>
                      <c:pt idx="203">
                        <c:v>1.2207999999999999</c:v>
                      </c:pt>
                      <c:pt idx="204">
                        <c:v>1.187935</c:v>
                      </c:pt>
                      <c:pt idx="205">
                        <c:v>1.1696300000000002</c:v>
                      </c:pt>
                      <c:pt idx="206">
                        <c:v>1.1155899999999999</c:v>
                      </c:pt>
                      <c:pt idx="207">
                        <c:v>1.1017650000000001</c:v>
                      </c:pt>
                      <c:pt idx="208">
                        <c:v>1.100155</c:v>
                      </c:pt>
                      <c:pt idx="209">
                        <c:v>1.2232149999999999</c:v>
                      </c:pt>
                      <c:pt idx="210">
                        <c:v>1.2019000000000002</c:v>
                      </c:pt>
                      <c:pt idx="211">
                        <c:v>1.13365</c:v>
                      </c:pt>
                      <c:pt idx="212">
                        <c:v>1.07653</c:v>
                      </c:pt>
                      <c:pt idx="213">
                        <c:v>0.99424500000000005</c:v>
                      </c:pt>
                      <c:pt idx="214">
                        <c:v>0.96323500000000006</c:v>
                      </c:pt>
                      <c:pt idx="215">
                        <c:v>0.94835999999999998</c:v>
                      </c:pt>
                      <c:pt idx="216">
                        <c:v>0.90114499999999997</c:v>
                      </c:pt>
                      <c:pt idx="217">
                        <c:v>0.89719000000000004</c:v>
                      </c:pt>
                      <c:pt idx="218">
                        <c:v>0.88798500000000002</c:v>
                      </c:pt>
                      <c:pt idx="219">
                        <c:v>0.87818499999999999</c:v>
                      </c:pt>
                      <c:pt idx="220">
                        <c:v>0.92998500000000006</c:v>
                      </c:pt>
                      <c:pt idx="221">
                        <c:v>0.97720000000000007</c:v>
                      </c:pt>
                      <c:pt idx="222">
                        <c:v>1.1434500000000001</c:v>
                      </c:pt>
                      <c:pt idx="223">
                        <c:v>1.5309349999999999</c:v>
                      </c:pt>
                      <c:pt idx="224">
                        <c:v>1.90757</c:v>
                      </c:pt>
                      <c:pt idx="225">
                        <c:v>2.1954450000000003</c:v>
                      </c:pt>
                      <c:pt idx="226">
                        <c:v>2.3413249999999999</c:v>
                      </c:pt>
                      <c:pt idx="227">
                        <c:v>2.3411500000000003</c:v>
                      </c:pt>
                      <c:pt idx="228">
                        <c:v>2.2857449999999999</c:v>
                      </c:pt>
                      <c:pt idx="229">
                        <c:v>2.2867950000000001</c:v>
                      </c:pt>
                      <c:pt idx="230">
                        <c:v>2.224005</c:v>
                      </c:pt>
                      <c:pt idx="231">
                        <c:v>2.1536900000000001</c:v>
                      </c:pt>
                      <c:pt idx="232">
                        <c:v>1.9607000000000001</c:v>
                      </c:pt>
                      <c:pt idx="233">
                        <c:v>1.7566850000000001</c:v>
                      </c:pt>
                      <c:pt idx="234">
                        <c:v>1.5654100000000002</c:v>
                      </c:pt>
                      <c:pt idx="235">
                        <c:v>1.39839</c:v>
                      </c:pt>
                      <c:pt idx="236">
                        <c:v>1.2301099999999998</c:v>
                      </c:pt>
                      <c:pt idx="237">
                        <c:v>1.0932249999999999</c:v>
                      </c:pt>
                      <c:pt idx="238">
                        <c:v>0.99893499999999991</c:v>
                      </c:pt>
                      <c:pt idx="239">
                        <c:v>0.93835000000000002</c:v>
                      </c:pt>
                      <c:pt idx="240">
                        <c:v>0.89365499999999998</c:v>
                      </c:pt>
                      <c:pt idx="241">
                        <c:v>0.8696799999999999</c:v>
                      </c:pt>
                      <c:pt idx="242">
                        <c:v>0.854105</c:v>
                      </c:pt>
                      <c:pt idx="243">
                        <c:v>0.85753499999999994</c:v>
                      </c:pt>
                      <c:pt idx="244">
                        <c:v>0.90404999999999991</c:v>
                      </c:pt>
                      <c:pt idx="245">
                        <c:v>1.0114300000000001</c:v>
                      </c:pt>
                      <c:pt idx="246">
                        <c:v>1.1427499999999999</c:v>
                      </c:pt>
                      <c:pt idx="247">
                        <c:v>1.4891449999999999</c:v>
                      </c:pt>
                      <c:pt idx="248">
                        <c:v>1.84219</c:v>
                      </c:pt>
                      <c:pt idx="249">
                        <c:v>2.1786449999999999</c:v>
                      </c:pt>
                      <c:pt idx="250">
                        <c:v>2.3467500000000001</c:v>
                      </c:pt>
                      <c:pt idx="251">
                        <c:v>2.3508100000000001</c:v>
                      </c:pt>
                      <c:pt idx="252">
                        <c:v>2.2877399999999999</c:v>
                      </c:pt>
                      <c:pt idx="253">
                        <c:v>2.2749999999999999</c:v>
                      </c:pt>
                      <c:pt idx="254">
                        <c:v>2.2199450000000001</c:v>
                      </c:pt>
                      <c:pt idx="255">
                        <c:v>2.1804299999999999</c:v>
                      </c:pt>
                      <c:pt idx="256">
                        <c:v>2.0571950000000001</c:v>
                      </c:pt>
                      <c:pt idx="257">
                        <c:v>1.820945</c:v>
                      </c:pt>
                      <c:pt idx="258">
                        <c:v>1.59649</c:v>
                      </c:pt>
                      <c:pt idx="259">
                        <c:v>1.4532349999999998</c:v>
                      </c:pt>
                      <c:pt idx="260">
                        <c:v>1.3357750000000002</c:v>
                      </c:pt>
                      <c:pt idx="261">
                        <c:v>1.180795</c:v>
                      </c:pt>
                      <c:pt idx="262">
                        <c:v>1.0544100000000001</c:v>
                      </c:pt>
                      <c:pt idx="263">
                        <c:v>0.96096000000000004</c:v>
                      </c:pt>
                      <c:pt idx="264">
                        <c:v>0.92798999999999998</c:v>
                      </c:pt>
                      <c:pt idx="265">
                        <c:v>0.92116500000000001</c:v>
                      </c:pt>
                      <c:pt idx="266">
                        <c:v>0.91104999999999992</c:v>
                      </c:pt>
                      <c:pt idx="267">
                        <c:v>0.90439999999999998</c:v>
                      </c:pt>
                      <c:pt idx="268">
                        <c:v>0.9420599999999999</c:v>
                      </c:pt>
                      <c:pt idx="269">
                        <c:v>0.98930999999999991</c:v>
                      </c:pt>
                      <c:pt idx="270">
                        <c:v>1.2036150000000001</c:v>
                      </c:pt>
                      <c:pt idx="271">
                        <c:v>1.54924</c:v>
                      </c:pt>
                      <c:pt idx="272">
                        <c:v>1.922655</c:v>
                      </c:pt>
                      <c:pt idx="273">
                        <c:v>2.2830850000000003</c:v>
                      </c:pt>
                      <c:pt idx="274">
                        <c:v>2.43425</c:v>
                      </c:pt>
                      <c:pt idx="275">
                        <c:v>2.4543400000000002</c:v>
                      </c:pt>
                      <c:pt idx="276">
                        <c:v>2.3193099999999998</c:v>
                      </c:pt>
                      <c:pt idx="277">
                        <c:v>2.2813699999999999</c:v>
                      </c:pt>
                      <c:pt idx="278">
                        <c:v>2.2150449999999999</c:v>
                      </c:pt>
                      <c:pt idx="279">
                        <c:v>2.1643649999999997</c:v>
                      </c:pt>
                      <c:pt idx="280">
                        <c:v>2.0680100000000001</c:v>
                      </c:pt>
                      <c:pt idx="281">
                        <c:v>1.9697650000000002</c:v>
                      </c:pt>
                      <c:pt idx="282">
                        <c:v>1.6808399999999999</c:v>
                      </c:pt>
                      <c:pt idx="283">
                        <c:v>1.5122800000000001</c:v>
                      </c:pt>
                      <c:pt idx="284">
                        <c:v>1.37382</c:v>
                      </c:pt>
                      <c:pt idx="285">
                        <c:v>1.19882</c:v>
                      </c:pt>
                      <c:pt idx="286">
                        <c:v>1.0974600000000001</c:v>
                      </c:pt>
                      <c:pt idx="287">
                        <c:v>1.005865</c:v>
                      </c:pt>
                      <c:pt idx="288">
                        <c:v>0.94286500000000006</c:v>
                      </c:pt>
                      <c:pt idx="289">
                        <c:v>0.91853999999999991</c:v>
                      </c:pt>
                      <c:pt idx="290">
                        <c:v>0.90215999999999996</c:v>
                      </c:pt>
                      <c:pt idx="291">
                        <c:v>0.90608</c:v>
                      </c:pt>
                      <c:pt idx="292">
                        <c:v>0.95787999999999995</c:v>
                      </c:pt>
                      <c:pt idx="293">
                        <c:v>1.01654</c:v>
                      </c:pt>
                      <c:pt idx="294">
                        <c:v>1.178485</c:v>
                      </c:pt>
                      <c:pt idx="295">
                        <c:v>1.498</c:v>
                      </c:pt>
                      <c:pt idx="296">
                        <c:v>1.9307750000000001</c:v>
                      </c:pt>
                      <c:pt idx="297">
                        <c:v>2.1567699999999999</c:v>
                      </c:pt>
                      <c:pt idx="298">
                        <c:v>2.3468200000000001</c:v>
                      </c:pt>
                      <c:pt idx="299">
                        <c:v>2.39771</c:v>
                      </c:pt>
                      <c:pt idx="300">
                        <c:v>2.3529800000000001</c:v>
                      </c:pt>
                      <c:pt idx="301">
                        <c:v>2.3317700000000001</c:v>
                      </c:pt>
                      <c:pt idx="302">
                        <c:v>2.2740200000000002</c:v>
                      </c:pt>
                      <c:pt idx="303">
                        <c:v>2.1924350000000001</c:v>
                      </c:pt>
                      <c:pt idx="304">
                        <c:v>2.0378750000000001</c:v>
                      </c:pt>
                      <c:pt idx="305">
                        <c:v>1.8856949999999999</c:v>
                      </c:pt>
                      <c:pt idx="306">
                        <c:v>1.66306</c:v>
                      </c:pt>
                      <c:pt idx="307">
                        <c:v>1.5090599999999998</c:v>
                      </c:pt>
                      <c:pt idx="308">
                        <c:v>1.3036099999999999</c:v>
                      </c:pt>
                      <c:pt idx="309">
                        <c:v>1.1407550000000002</c:v>
                      </c:pt>
                      <c:pt idx="310">
                        <c:v>1.0526249999999999</c:v>
                      </c:pt>
                      <c:pt idx="311">
                        <c:v>0.97604499999999994</c:v>
                      </c:pt>
                      <c:pt idx="312">
                        <c:v>0.91542499999999993</c:v>
                      </c:pt>
                      <c:pt idx="313">
                        <c:v>0.88903500000000002</c:v>
                      </c:pt>
                      <c:pt idx="314">
                        <c:v>0.89670000000000005</c:v>
                      </c:pt>
                      <c:pt idx="315">
                        <c:v>0.89988500000000005</c:v>
                      </c:pt>
                      <c:pt idx="316">
                        <c:v>0.90516999999999992</c:v>
                      </c:pt>
                      <c:pt idx="317">
                        <c:v>0.97733999999999999</c:v>
                      </c:pt>
                      <c:pt idx="318">
                        <c:v>1.1652550000000002</c:v>
                      </c:pt>
                      <c:pt idx="319">
                        <c:v>1.5423800000000001</c:v>
                      </c:pt>
                      <c:pt idx="320">
                        <c:v>1.8972449999999998</c:v>
                      </c:pt>
                      <c:pt idx="321">
                        <c:v>2.1634199999999999</c:v>
                      </c:pt>
                      <c:pt idx="322">
                        <c:v>2.3821350000000003</c:v>
                      </c:pt>
                      <c:pt idx="323">
                        <c:v>2.3639699999999997</c:v>
                      </c:pt>
                      <c:pt idx="324">
                        <c:v>2.2273299999999998</c:v>
                      </c:pt>
                      <c:pt idx="325">
                        <c:v>2.183265</c:v>
                      </c:pt>
                      <c:pt idx="326">
                        <c:v>2.1257600000000001</c:v>
                      </c:pt>
                      <c:pt idx="327">
                        <c:v>2.0327299999999999</c:v>
                      </c:pt>
                      <c:pt idx="328">
                        <c:v>1.85605</c:v>
                      </c:pt>
                      <c:pt idx="329">
                        <c:v>1.7910899999999998</c:v>
                      </c:pt>
                      <c:pt idx="330">
                        <c:v>1.549555</c:v>
                      </c:pt>
                      <c:pt idx="331">
                        <c:v>1.39391</c:v>
                      </c:pt>
                      <c:pt idx="332">
                        <c:v>1.2411350000000001</c:v>
                      </c:pt>
                      <c:pt idx="333">
                        <c:v>1.1469500000000001</c:v>
                      </c:pt>
                      <c:pt idx="334">
                        <c:v>0.98745500000000008</c:v>
                      </c:pt>
                      <c:pt idx="335">
                        <c:v>0.90978999999999999</c:v>
                      </c:pt>
                      <c:pt idx="336">
                        <c:v>0.86729999999999996</c:v>
                      </c:pt>
                      <c:pt idx="337">
                        <c:v>0.84770000000000001</c:v>
                      </c:pt>
                      <c:pt idx="338">
                        <c:v>0.82894000000000001</c:v>
                      </c:pt>
                      <c:pt idx="339">
                        <c:v>0.85018499999999997</c:v>
                      </c:pt>
                      <c:pt idx="340">
                        <c:v>0.86099999999999999</c:v>
                      </c:pt>
                      <c:pt idx="341">
                        <c:v>0.85708000000000006</c:v>
                      </c:pt>
                      <c:pt idx="342">
                        <c:v>0.90212499999999995</c:v>
                      </c:pt>
                      <c:pt idx="343">
                        <c:v>0.941465</c:v>
                      </c:pt>
                      <c:pt idx="344">
                        <c:v>1.0332699999999999</c:v>
                      </c:pt>
                      <c:pt idx="345">
                        <c:v>1.220275</c:v>
                      </c:pt>
                      <c:pt idx="346">
                        <c:v>1.443155</c:v>
                      </c:pt>
                      <c:pt idx="347">
                        <c:v>1.47861</c:v>
                      </c:pt>
                      <c:pt idx="348">
                        <c:v>1.468915</c:v>
                      </c:pt>
                      <c:pt idx="349">
                        <c:v>1.45425</c:v>
                      </c:pt>
                      <c:pt idx="350">
                        <c:v>1.3700399999999999</c:v>
                      </c:pt>
                      <c:pt idx="351">
                        <c:v>1.3418299999999999</c:v>
                      </c:pt>
                      <c:pt idx="352">
                        <c:v>1.2917799999999999</c:v>
                      </c:pt>
                      <c:pt idx="353">
                        <c:v>1.30823</c:v>
                      </c:pt>
                      <c:pt idx="354">
                        <c:v>1.26231</c:v>
                      </c:pt>
                      <c:pt idx="355">
                        <c:v>1.16473</c:v>
                      </c:pt>
                      <c:pt idx="356">
                        <c:v>1.0771600000000001</c:v>
                      </c:pt>
                      <c:pt idx="357">
                        <c:v>0.97754999999999992</c:v>
                      </c:pt>
                      <c:pt idx="358">
                        <c:v>0.92291499999999993</c:v>
                      </c:pt>
                      <c:pt idx="359">
                        <c:v>0.88665499999999997</c:v>
                      </c:pt>
                      <c:pt idx="360">
                        <c:v>0.85358000000000001</c:v>
                      </c:pt>
                      <c:pt idx="361">
                        <c:v>0.85039500000000001</c:v>
                      </c:pt>
                      <c:pt idx="362">
                        <c:v>0.85378999999999994</c:v>
                      </c:pt>
                      <c:pt idx="363">
                        <c:v>0.85302</c:v>
                      </c:pt>
                      <c:pt idx="364">
                        <c:v>0.87202499999999994</c:v>
                      </c:pt>
                      <c:pt idx="365">
                        <c:v>0.86068499999999992</c:v>
                      </c:pt>
                      <c:pt idx="366">
                        <c:v>0.86912</c:v>
                      </c:pt>
                      <c:pt idx="367">
                        <c:v>0.86512999999999995</c:v>
                      </c:pt>
                      <c:pt idx="368">
                        <c:v>0.86870000000000003</c:v>
                      </c:pt>
                      <c:pt idx="369">
                        <c:v>0.97219500000000003</c:v>
                      </c:pt>
                      <c:pt idx="370">
                        <c:v>1.082025</c:v>
                      </c:pt>
                      <c:pt idx="371">
                        <c:v>1.1355050000000002</c:v>
                      </c:pt>
                      <c:pt idx="372">
                        <c:v>1.0923499999999999</c:v>
                      </c:pt>
                      <c:pt idx="373">
                        <c:v>1.0720499999999999</c:v>
                      </c:pt>
                      <c:pt idx="374">
                        <c:v>1.0667650000000002</c:v>
                      </c:pt>
                      <c:pt idx="375">
                        <c:v>1.08409</c:v>
                      </c:pt>
                      <c:pt idx="376">
                        <c:v>1.127</c:v>
                      </c:pt>
                      <c:pt idx="377">
                        <c:v>1.2306700000000002</c:v>
                      </c:pt>
                      <c:pt idx="378">
                        <c:v>1.2056099999999998</c:v>
                      </c:pt>
                      <c:pt idx="379">
                        <c:v>1.099035</c:v>
                      </c:pt>
                      <c:pt idx="380">
                        <c:v>1.042055</c:v>
                      </c:pt>
                      <c:pt idx="381">
                        <c:v>0.98199499999999995</c:v>
                      </c:pt>
                      <c:pt idx="382">
                        <c:v>0.950075</c:v>
                      </c:pt>
                      <c:pt idx="383">
                        <c:v>0.91339499999999996</c:v>
                      </c:pt>
                      <c:pt idx="384">
                        <c:v>0.91091</c:v>
                      </c:pt>
                      <c:pt idx="385">
                        <c:v>0.89613999999999994</c:v>
                      </c:pt>
                      <c:pt idx="386">
                        <c:v>0.88263000000000003</c:v>
                      </c:pt>
                      <c:pt idx="387">
                        <c:v>0.876085</c:v>
                      </c:pt>
                      <c:pt idx="388">
                        <c:v>0.92725499999999994</c:v>
                      </c:pt>
                      <c:pt idx="389">
                        <c:v>0.96565000000000001</c:v>
                      </c:pt>
                      <c:pt idx="390">
                        <c:v>1.1444649999999998</c:v>
                      </c:pt>
                      <c:pt idx="391">
                        <c:v>1.4364349999999999</c:v>
                      </c:pt>
                      <c:pt idx="392">
                        <c:v>1.715665</c:v>
                      </c:pt>
                      <c:pt idx="393">
                        <c:v>2.018205</c:v>
                      </c:pt>
                      <c:pt idx="394">
                        <c:v>2.1430149999999997</c:v>
                      </c:pt>
                      <c:pt idx="395">
                        <c:v>2.1710850000000002</c:v>
                      </c:pt>
                      <c:pt idx="396">
                        <c:v>2.0988449999999998</c:v>
                      </c:pt>
                      <c:pt idx="397">
                        <c:v>2.069725</c:v>
                      </c:pt>
                      <c:pt idx="398">
                        <c:v>2.0554099999999997</c:v>
                      </c:pt>
                      <c:pt idx="399">
                        <c:v>1.9840450000000001</c:v>
                      </c:pt>
                      <c:pt idx="400">
                        <c:v>1.8522700000000001</c:v>
                      </c:pt>
                      <c:pt idx="401">
                        <c:v>1.72865</c:v>
                      </c:pt>
                      <c:pt idx="402">
                        <c:v>1.473115</c:v>
                      </c:pt>
                      <c:pt idx="403">
                        <c:v>1.37354</c:v>
                      </c:pt>
                      <c:pt idx="404">
                        <c:v>1.2625899999999999</c:v>
                      </c:pt>
                      <c:pt idx="405">
                        <c:v>1.107785</c:v>
                      </c:pt>
                      <c:pt idx="406">
                        <c:v>1.024205</c:v>
                      </c:pt>
                      <c:pt idx="407">
                        <c:v>0.94730999999999999</c:v>
                      </c:pt>
                      <c:pt idx="408">
                        <c:v>0.8804249999999999</c:v>
                      </c:pt>
                      <c:pt idx="409">
                        <c:v>0.869085</c:v>
                      </c:pt>
                      <c:pt idx="410">
                        <c:v>0.85148000000000001</c:v>
                      </c:pt>
                      <c:pt idx="411">
                        <c:v>0.86926000000000003</c:v>
                      </c:pt>
                      <c:pt idx="412">
                        <c:v>0.95063500000000001</c:v>
                      </c:pt>
                      <c:pt idx="413">
                        <c:v>0.99823499999999998</c:v>
                      </c:pt>
                      <c:pt idx="414">
                        <c:v>1.1607400000000001</c:v>
                      </c:pt>
                      <c:pt idx="415">
                        <c:v>1.4674800000000001</c:v>
                      </c:pt>
                      <c:pt idx="416">
                        <c:v>1.9019000000000001</c:v>
                      </c:pt>
                      <c:pt idx="417">
                        <c:v>2.1536900000000001</c:v>
                      </c:pt>
                      <c:pt idx="418">
                        <c:v>2.3265199999999999</c:v>
                      </c:pt>
                      <c:pt idx="419">
                        <c:v>2.3508800000000001</c:v>
                      </c:pt>
                      <c:pt idx="420">
                        <c:v>2.2878799999999999</c:v>
                      </c:pt>
                      <c:pt idx="421">
                        <c:v>2.2536849999999999</c:v>
                      </c:pt>
                      <c:pt idx="422">
                        <c:v>2.2163750000000002</c:v>
                      </c:pt>
                      <c:pt idx="423">
                        <c:v>2.1654149999999999</c:v>
                      </c:pt>
                      <c:pt idx="424">
                        <c:v>2.0591900000000001</c:v>
                      </c:pt>
                      <c:pt idx="425">
                        <c:v>1.858535</c:v>
                      </c:pt>
                      <c:pt idx="426">
                        <c:v>1.646925</c:v>
                      </c:pt>
                      <c:pt idx="427">
                        <c:v>1.505385</c:v>
                      </c:pt>
                      <c:pt idx="428">
                        <c:v>1.31887</c:v>
                      </c:pt>
                      <c:pt idx="429">
                        <c:v>1.1405099999999999</c:v>
                      </c:pt>
                      <c:pt idx="430">
                        <c:v>0.98451500000000003</c:v>
                      </c:pt>
                      <c:pt idx="431">
                        <c:v>0.88934999999999997</c:v>
                      </c:pt>
                      <c:pt idx="432">
                        <c:v>0.84234500000000001</c:v>
                      </c:pt>
                      <c:pt idx="433">
                        <c:v>0.822465</c:v>
                      </c:pt>
                      <c:pt idx="434">
                        <c:v>0.81245500000000004</c:v>
                      </c:pt>
                      <c:pt idx="435">
                        <c:v>0.83286000000000004</c:v>
                      </c:pt>
                      <c:pt idx="436">
                        <c:v>0.87429999999999997</c:v>
                      </c:pt>
                      <c:pt idx="437">
                        <c:v>0.93285499999999999</c:v>
                      </c:pt>
                      <c:pt idx="438">
                        <c:v>1.1030250000000001</c:v>
                      </c:pt>
                      <c:pt idx="439">
                        <c:v>1.4576099999999999</c:v>
                      </c:pt>
                      <c:pt idx="440">
                        <c:v>1.80789</c:v>
                      </c:pt>
                      <c:pt idx="441">
                        <c:v>2.131535</c:v>
                      </c:pt>
                      <c:pt idx="442">
                        <c:v>2.3922500000000002</c:v>
                      </c:pt>
                      <c:pt idx="443">
                        <c:v>2.4459400000000002</c:v>
                      </c:pt>
                      <c:pt idx="444">
                        <c:v>2.3683800000000002</c:v>
                      </c:pt>
                      <c:pt idx="445">
                        <c:v>2.3473099999999998</c:v>
                      </c:pt>
                      <c:pt idx="446">
                        <c:v>2.2995349999999997</c:v>
                      </c:pt>
                      <c:pt idx="447">
                        <c:v>2.2772399999999999</c:v>
                      </c:pt>
                      <c:pt idx="448">
                        <c:v>2.1778400000000002</c:v>
                      </c:pt>
                      <c:pt idx="449">
                        <c:v>1.951775</c:v>
                      </c:pt>
                      <c:pt idx="450">
                        <c:v>1.718885</c:v>
                      </c:pt>
                      <c:pt idx="451">
                        <c:v>1.517285</c:v>
                      </c:pt>
                      <c:pt idx="452">
                        <c:v>1.3358449999999999</c:v>
                      </c:pt>
                      <c:pt idx="453">
                        <c:v>1.1095699999999999</c:v>
                      </c:pt>
                      <c:pt idx="454">
                        <c:v>0.99987999999999999</c:v>
                      </c:pt>
                      <c:pt idx="455">
                        <c:v>0.92903999999999998</c:v>
                      </c:pt>
                      <c:pt idx="456">
                        <c:v>0.87832500000000002</c:v>
                      </c:pt>
                      <c:pt idx="457">
                        <c:v>0.84913499999999997</c:v>
                      </c:pt>
                      <c:pt idx="458">
                        <c:v>0.83730499999999997</c:v>
                      </c:pt>
                      <c:pt idx="459">
                        <c:v>0.84322000000000008</c:v>
                      </c:pt>
                      <c:pt idx="460">
                        <c:v>0.90856500000000007</c:v>
                      </c:pt>
                      <c:pt idx="461">
                        <c:v>1.0009999999999999</c:v>
                      </c:pt>
                      <c:pt idx="462">
                        <c:v>1.1414549999999999</c:v>
                      </c:pt>
                      <c:pt idx="463">
                        <c:v>1.4193549999999999</c:v>
                      </c:pt>
                      <c:pt idx="464">
                        <c:v>1.8599000000000001</c:v>
                      </c:pt>
                      <c:pt idx="465">
                        <c:v>2.1259699999999997</c:v>
                      </c:pt>
                      <c:pt idx="466">
                        <c:v>2.2830149999999998</c:v>
                      </c:pt>
                      <c:pt idx="467">
                        <c:v>2.33352</c:v>
                      </c:pt>
                      <c:pt idx="468">
                        <c:v>2.3110500000000003</c:v>
                      </c:pt>
                      <c:pt idx="469">
                        <c:v>2.2336649999999998</c:v>
                      </c:pt>
                      <c:pt idx="470">
                        <c:v>2.2018850000000003</c:v>
                      </c:pt>
                      <c:pt idx="471">
                        <c:v>2.1139999999999999</c:v>
                      </c:pt>
                      <c:pt idx="472">
                        <c:v>2.0495300000000003</c:v>
                      </c:pt>
                      <c:pt idx="473">
                        <c:v>1.9104400000000001</c:v>
                      </c:pt>
                      <c:pt idx="474">
                        <c:v>1.6388399999999999</c:v>
                      </c:pt>
                      <c:pt idx="475">
                        <c:v>1.4824249999999999</c:v>
                      </c:pt>
                      <c:pt idx="476">
                        <c:v>1.2966099999999998</c:v>
                      </c:pt>
                      <c:pt idx="477">
                        <c:v>1.15899</c:v>
                      </c:pt>
                      <c:pt idx="478">
                        <c:v>1.0475150000000002</c:v>
                      </c:pt>
                      <c:pt idx="479">
                        <c:v>0.97065499999999993</c:v>
                      </c:pt>
                      <c:pt idx="480">
                        <c:v>0.94279499999999994</c:v>
                      </c:pt>
                      <c:pt idx="481">
                        <c:v>0.91920500000000005</c:v>
                      </c:pt>
                      <c:pt idx="482">
                        <c:v>0.89025999999999994</c:v>
                      </c:pt>
                      <c:pt idx="483">
                        <c:v>0.88280499999999995</c:v>
                      </c:pt>
                      <c:pt idx="484">
                        <c:v>0.90009499999999998</c:v>
                      </c:pt>
                      <c:pt idx="485">
                        <c:v>0.99869000000000008</c:v>
                      </c:pt>
                      <c:pt idx="486">
                        <c:v>1.1734100000000001</c:v>
                      </c:pt>
                      <c:pt idx="487">
                        <c:v>1.4524999999999999</c:v>
                      </c:pt>
                      <c:pt idx="488">
                        <c:v>1.8854500000000001</c:v>
                      </c:pt>
                      <c:pt idx="489">
                        <c:v>2.1544949999999998</c:v>
                      </c:pt>
                      <c:pt idx="490">
                        <c:v>2.2783600000000002</c:v>
                      </c:pt>
                      <c:pt idx="491">
                        <c:v>2.3344650000000002</c:v>
                      </c:pt>
                      <c:pt idx="492">
                        <c:v>2.2250199999999998</c:v>
                      </c:pt>
                      <c:pt idx="493">
                        <c:v>2.1655900000000003</c:v>
                      </c:pt>
                      <c:pt idx="494">
                        <c:v>2.1430500000000001</c:v>
                      </c:pt>
                      <c:pt idx="495">
                        <c:v>2.0369299999999999</c:v>
                      </c:pt>
                      <c:pt idx="496">
                        <c:v>1.9148849999999999</c:v>
                      </c:pt>
                      <c:pt idx="497">
                        <c:v>1.7347399999999999</c:v>
                      </c:pt>
                      <c:pt idx="498">
                        <c:v>1.490475</c:v>
                      </c:pt>
                      <c:pt idx="499">
                        <c:v>1.33525</c:v>
                      </c:pt>
                      <c:pt idx="500">
                        <c:v>1.186045</c:v>
                      </c:pt>
                      <c:pt idx="501">
                        <c:v>1.0278450000000001</c:v>
                      </c:pt>
                      <c:pt idx="502">
                        <c:v>0.92921500000000001</c:v>
                      </c:pt>
                      <c:pt idx="503">
                        <c:v>0.86019500000000004</c:v>
                      </c:pt>
                      <c:pt idx="504">
                        <c:v>0.83135500000000007</c:v>
                      </c:pt>
                      <c:pt idx="505">
                        <c:v>0.81052999999999997</c:v>
                      </c:pt>
                      <c:pt idx="506">
                        <c:v>0.793485</c:v>
                      </c:pt>
                      <c:pt idx="507">
                        <c:v>0.79194500000000001</c:v>
                      </c:pt>
                      <c:pt idx="508">
                        <c:v>0.81864999999999999</c:v>
                      </c:pt>
                      <c:pt idx="509">
                        <c:v>0.82495000000000007</c:v>
                      </c:pt>
                      <c:pt idx="510">
                        <c:v>0.84987000000000001</c:v>
                      </c:pt>
                      <c:pt idx="511">
                        <c:v>0.87017</c:v>
                      </c:pt>
                      <c:pt idx="512">
                        <c:v>0.97083000000000008</c:v>
                      </c:pt>
                      <c:pt idx="513">
                        <c:v>1.23732</c:v>
                      </c:pt>
                      <c:pt idx="514">
                        <c:v>1.4258299999999999</c:v>
                      </c:pt>
                      <c:pt idx="515">
                        <c:v>1.4462699999999999</c:v>
                      </c:pt>
                      <c:pt idx="516">
                        <c:v>1.4266700000000001</c:v>
                      </c:pt>
                      <c:pt idx="517">
                        <c:v>1.383445</c:v>
                      </c:pt>
                      <c:pt idx="518">
                        <c:v>1.3472200000000001</c:v>
                      </c:pt>
                      <c:pt idx="519">
                        <c:v>1.2882449999999999</c:v>
                      </c:pt>
                      <c:pt idx="520">
                        <c:v>1.2853749999999999</c:v>
                      </c:pt>
                      <c:pt idx="521">
                        <c:v>1.30816</c:v>
                      </c:pt>
                      <c:pt idx="522">
                        <c:v>1.2667200000000001</c:v>
                      </c:pt>
                      <c:pt idx="523">
                        <c:v>1.1842950000000001</c:v>
                      </c:pt>
                      <c:pt idx="524">
                        <c:v>1.0632300000000001</c:v>
                      </c:pt>
                      <c:pt idx="525">
                        <c:v>0.99987999999999999</c:v>
                      </c:pt>
                      <c:pt idx="526">
                        <c:v>0.92588999999999999</c:v>
                      </c:pt>
                      <c:pt idx="527">
                        <c:v>0.89249999999999996</c:v>
                      </c:pt>
                      <c:pt idx="528">
                        <c:v>0.86653000000000002</c:v>
                      </c:pt>
                      <c:pt idx="529">
                        <c:v>0.84290500000000002</c:v>
                      </c:pt>
                      <c:pt idx="530">
                        <c:v>0.83366499999999999</c:v>
                      </c:pt>
                      <c:pt idx="531">
                        <c:v>0.81494000000000011</c:v>
                      </c:pt>
                      <c:pt idx="532">
                        <c:v>0.80226999999999993</c:v>
                      </c:pt>
                      <c:pt idx="533">
                        <c:v>0.80825499999999995</c:v>
                      </c:pt>
                      <c:pt idx="534">
                        <c:v>0.84241499999999991</c:v>
                      </c:pt>
                      <c:pt idx="535">
                        <c:v>0.83705999999999992</c:v>
                      </c:pt>
                      <c:pt idx="536">
                        <c:v>0.83523999999999998</c:v>
                      </c:pt>
                      <c:pt idx="537">
                        <c:v>0.94191999999999998</c:v>
                      </c:pt>
                      <c:pt idx="538">
                        <c:v>1.07548</c:v>
                      </c:pt>
                      <c:pt idx="539">
                        <c:v>1.14303</c:v>
                      </c:pt>
                      <c:pt idx="540">
                        <c:v>1.1503800000000002</c:v>
                      </c:pt>
                      <c:pt idx="541">
                        <c:v>1.169875</c:v>
                      </c:pt>
                      <c:pt idx="542">
                        <c:v>1.1219250000000001</c:v>
                      </c:pt>
                      <c:pt idx="543">
                        <c:v>1.1416300000000001</c:v>
                      </c:pt>
                      <c:pt idx="544">
                        <c:v>1.1298699999999999</c:v>
                      </c:pt>
                      <c:pt idx="545">
                        <c:v>1.169665</c:v>
                      </c:pt>
                      <c:pt idx="546">
                        <c:v>1.0815350000000001</c:v>
                      </c:pt>
                      <c:pt idx="547">
                        <c:v>1.032535</c:v>
                      </c:pt>
                      <c:pt idx="548">
                        <c:v>0.99144500000000002</c:v>
                      </c:pt>
                      <c:pt idx="549">
                        <c:v>0.95987500000000003</c:v>
                      </c:pt>
                      <c:pt idx="550">
                        <c:v>0.91661499999999996</c:v>
                      </c:pt>
                      <c:pt idx="551">
                        <c:v>0.85511999999999999</c:v>
                      </c:pt>
                      <c:pt idx="552">
                        <c:v>0.81833500000000003</c:v>
                      </c:pt>
                      <c:pt idx="553">
                        <c:v>0.81725000000000003</c:v>
                      </c:pt>
                      <c:pt idx="554">
                        <c:v>0.81427499999999997</c:v>
                      </c:pt>
                      <c:pt idx="555">
                        <c:v>0.82711999999999997</c:v>
                      </c:pt>
                      <c:pt idx="556">
                        <c:v>0.88224500000000006</c:v>
                      </c:pt>
                      <c:pt idx="557">
                        <c:v>0.94818499999999994</c:v>
                      </c:pt>
                      <c:pt idx="558">
                        <c:v>1.1060000000000001</c:v>
                      </c:pt>
                      <c:pt idx="559">
                        <c:v>1.3784049999999999</c:v>
                      </c:pt>
                      <c:pt idx="560">
                        <c:v>1.770195</c:v>
                      </c:pt>
                      <c:pt idx="561">
                        <c:v>2.0226850000000001</c:v>
                      </c:pt>
                      <c:pt idx="562">
                        <c:v>2.2160600000000001</c:v>
                      </c:pt>
                      <c:pt idx="563">
                        <c:v>2.30538</c:v>
                      </c:pt>
                      <c:pt idx="564">
                        <c:v>2.2246350000000001</c:v>
                      </c:pt>
                      <c:pt idx="565">
                        <c:v>2.2426599999999999</c:v>
                      </c:pt>
                      <c:pt idx="566">
                        <c:v>2.2142399999999998</c:v>
                      </c:pt>
                      <c:pt idx="567">
                        <c:v>2.1698249999999999</c:v>
                      </c:pt>
                      <c:pt idx="568">
                        <c:v>2.0250650000000001</c:v>
                      </c:pt>
                      <c:pt idx="569">
                        <c:v>1.795045</c:v>
                      </c:pt>
                      <c:pt idx="570">
                        <c:v>1.55694</c:v>
                      </c:pt>
                      <c:pt idx="571">
                        <c:v>1.4158900000000001</c:v>
                      </c:pt>
                      <c:pt idx="572">
                        <c:v>1.3047299999999999</c:v>
                      </c:pt>
                      <c:pt idx="573">
                        <c:v>1.1487700000000001</c:v>
                      </c:pt>
                      <c:pt idx="574">
                        <c:v>1.0563</c:v>
                      </c:pt>
                      <c:pt idx="575">
                        <c:v>0.95129999999999992</c:v>
                      </c:pt>
                      <c:pt idx="576">
                        <c:v>0.90737500000000004</c:v>
                      </c:pt>
                      <c:pt idx="577">
                        <c:v>0.89120500000000002</c:v>
                      </c:pt>
                      <c:pt idx="578">
                        <c:v>0.86754500000000001</c:v>
                      </c:pt>
                      <c:pt idx="579">
                        <c:v>0.86117499999999991</c:v>
                      </c:pt>
                      <c:pt idx="580">
                        <c:v>0.91752499999999992</c:v>
                      </c:pt>
                      <c:pt idx="581">
                        <c:v>0.94552499999999995</c:v>
                      </c:pt>
                      <c:pt idx="582">
                        <c:v>1.152655</c:v>
                      </c:pt>
                      <c:pt idx="583">
                        <c:v>1.421875</c:v>
                      </c:pt>
                      <c:pt idx="584">
                        <c:v>1.7965150000000001</c:v>
                      </c:pt>
                      <c:pt idx="585">
                        <c:v>2.118795</c:v>
                      </c:pt>
                      <c:pt idx="586">
                        <c:v>2.2621899999999999</c:v>
                      </c:pt>
                      <c:pt idx="587">
                        <c:v>2.3544499999999999</c:v>
                      </c:pt>
                      <c:pt idx="588">
                        <c:v>2.2613850000000002</c:v>
                      </c:pt>
                      <c:pt idx="589">
                        <c:v>2.2957199999999998</c:v>
                      </c:pt>
                      <c:pt idx="590">
                        <c:v>2.22831</c:v>
                      </c:pt>
                      <c:pt idx="591">
                        <c:v>2.2083249999999999</c:v>
                      </c:pt>
                      <c:pt idx="592">
                        <c:v>2.0806799999999996</c:v>
                      </c:pt>
                      <c:pt idx="593">
                        <c:v>1.8993450000000001</c:v>
                      </c:pt>
                      <c:pt idx="594">
                        <c:v>1.712655</c:v>
                      </c:pt>
                      <c:pt idx="595">
                        <c:v>1.5222899999999999</c:v>
                      </c:pt>
                      <c:pt idx="596">
                        <c:v>1.42723</c:v>
                      </c:pt>
                      <c:pt idx="597">
                        <c:v>1.3556900000000001</c:v>
                      </c:pt>
                      <c:pt idx="598">
                        <c:v>1.1082750000000001</c:v>
                      </c:pt>
                      <c:pt idx="599">
                        <c:v>1.099</c:v>
                      </c:pt>
                      <c:pt idx="600">
                        <c:v>1.0502799999999999</c:v>
                      </c:pt>
                      <c:pt idx="601">
                        <c:v>0.97940499999999997</c:v>
                      </c:pt>
                      <c:pt idx="602">
                        <c:v>0.89890499999999995</c:v>
                      </c:pt>
                      <c:pt idx="603">
                        <c:v>0.91595000000000004</c:v>
                      </c:pt>
                      <c:pt idx="604">
                        <c:v>0.92889999999999995</c:v>
                      </c:pt>
                      <c:pt idx="605">
                        <c:v>0.98350000000000004</c:v>
                      </c:pt>
                      <c:pt idx="606">
                        <c:v>1.1510100000000001</c:v>
                      </c:pt>
                      <c:pt idx="607">
                        <c:v>1.4798699999999998</c:v>
                      </c:pt>
                      <c:pt idx="608">
                        <c:v>1.90232</c:v>
                      </c:pt>
                      <c:pt idx="609">
                        <c:v>2.1732199999999997</c:v>
                      </c:pt>
                      <c:pt idx="610">
                        <c:v>2.3648800000000003</c:v>
                      </c:pt>
                      <c:pt idx="611">
                        <c:v>2.3712849999999999</c:v>
                      </c:pt>
                      <c:pt idx="612">
                        <c:v>2.2810549999999998</c:v>
                      </c:pt>
                      <c:pt idx="613">
                        <c:v>2.2558200000000004</c:v>
                      </c:pt>
                      <c:pt idx="614">
                        <c:v>2.1966350000000001</c:v>
                      </c:pt>
                      <c:pt idx="615">
                        <c:v>2.1859250000000001</c:v>
                      </c:pt>
                      <c:pt idx="616">
                        <c:v>2.0993000000000004</c:v>
                      </c:pt>
                      <c:pt idx="617">
                        <c:v>1.8596900000000001</c:v>
                      </c:pt>
                      <c:pt idx="618">
                        <c:v>1.59999</c:v>
                      </c:pt>
                      <c:pt idx="619">
                        <c:v>1.4674449999999999</c:v>
                      </c:pt>
                      <c:pt idx="620">
                        <c:v>1.27799</c:v>
                      </c:pt>
                      <c:pt idx="621">
                        <c:v>1.150415</c:v>
                      </c:pt>
                      <c:pt idx="622">
                        <c:v>1.0278800000000001</c:v>
                      </c:pt>
                      <c:pt idx="623">
                        <c:v>1.0180449999999999</c:v>
                      </c:pt>
                      <c:pt idx="624">
                        <c:v>0.94867499999999993</c:v>
                      </c:pt>
                      <c:pt idx="625">
                        <c:v>0.91052500000000003</c:v>
                      </c:pt>
                      <c:pt idx="626">
                        <c:v>0.87969000000000008</c:v>
                      </c:pt>
                      <c:pt idx="627">
                        <c:v>0.89561500000000005</c:v>
                      </c:pt>
                      <c:pt idx="628">
                        <c:v>0.94296999999999997</c:v>
                      </c:pt>
                      <c:pt idx="629">
                        <c:v>1.006705</c:v>
                      </c:pt>
                      <c:pt idx="630">
                        <c:v>1.19343</c:v>
                      </c:pt>
                      <c:pt idx="631">
                        <c:v>1.473115</c:v>
                      </c:pt>
                      <c:pt idx="632">
                        <c:v>1.873375</c:v>
                      </c:pt>
                      <c:pt idx="633">
                        <c:v>2.1655199999999999</c:v>
                      </c:pt>
                      <c:pt idx="634">
                        <c:v>2.31392</c:v>
                      </c:pt>
                      <c:pt idx="635">
                        <c:v>2.3028599999999999</c:v>
                      </c:pt>
                      <c:pt idx="636">
                        <c:v>2.1835100000000001</c:v>
                      </c:pt>
                      <c:pt idx="637">
                        <c:v>2.1971599999999998</c:v>
                      </c:pt>
                      <c:pt idx="638">
                        <c:v>2.1636649999999999</c:v>
                      </c:pt>
                      <c:pt idx="639">
                        <c:v>2.1147</c:v>
                      </c:pt>
                      <c:pt idx="640">
                        <c:v>1.9637449999999999</c:v>
                      </c:pt>
                      <c:pt idx="641">
                        <c:v>1.76057</c:v>
                      </c:pt>
                      <c:pt idx="642">
                        <c:v>1.597785</c:v>
                      </c:pt>
                      <c:pt idx="643">
                        <c:v>1.4107799999999999</c:v>
                      </c:pt>
                      <c:pt idx="644">
                        <c:v>1.2391749999999999</c:v>
                      </c:pt>
                      <c:pt idx="645">
                        <c:v>1.104635</c:v>
                      </c:pt>
                      <c:pt idx="646">
                        <c:v>1.0362100000000001</c:v>
                      </c:pt>
                      <c:pt idx="647">
                        <c:v>0.96711999999999998</c:v>
                      </c:pt>
                      <c:pt idx="648">
                        <c:v>0.89785500000000007</c:v>
                      </c:pt>
                      <c:pt idx="649">
                        <c:v>0.91125999999999996</c:v>
                      </c:pt>
                      <c:pt idx="650">
                        <c:v>0.92053499999999999</c:v>
                      </c:pt>
                      <c:pt idx="651">
                        <c:v>0.94657500000000006</c:v>
                      </c:pt>
                      <c:pt idx="652">
                        <c:v>0.95042499999999996</c:v>
                      </c:pt>
                      <c:pt idx="653">
                        <c:v>0.98868</c:v>
                      </c:pt>
                      <c:pt idx="654">
                        <c:v>1.1831400000000001</c:v>
                      </c:pt>
                      <c:pt idx="655">
                        <c:v>1.5035999999999998</c:v>
                      </c:pt>
                      <c:pt idx="656">
                        <c:v>1.9329100000000001</c:v>
                      </c:pt>
                      <c:pt idx="657">
                        <c:v>2.0904450000000003</c:v>
                      </c:pt>
                      <c:pt idx="658">
                        <c:v>2.3108749999999998</c:v>
                      </c:pt>
                      <c:pt idx="659">
                        <c:v>2.2997100000000001</c:v>
                      </c:pt>
                      <c:pt idx="660">
                        <c:v>2.1776999999999997</c:v>
                      </c:pt>
                      <c:pt idx="661">
                        <c:v>2.1871149999999999</c:v>
                      </c:pt>
                      <c:pt idx="662">
                        <c:v>2.116555</c:v>
                      </c:pt>
                      <c:pt idx="663">
                        <c:v>2.0252050000000001</c:v>
                      </c:pt>
                      <c:pt idx="664">
                        <c:v>1.8745999999999998</c:v>
                      </c:pt>
                      <c:pt idx="665">
                        <c:v>1.7068099999999999</c:v>
                      </c:pt>
                      <c:pt idx="666">
                        <c:v>1.5401400000000001</c:v>
                      </c:pt>
                      <c:pt idx="667">
                        <c:v>1.3784749999999999</c:v>
                      </c:pt>
                      <c:pt idx="668">
                        <c:v>1.274105</c:v>
                      </c:pt>
                      <c:pt idx="669">
                        <c:v>1.1545799999999999</c:v>
                      </c:pt>
                      <c:pt idx="670">
                        <c:v>1.0181150000000001</c:v>
                      </c:pt>
                      <c:pt idx="671">
                        <c:v>0.98822500000000002</c:v>
                      </c:pt>
                      <c:pt idx="672">
                        <c:v>0.90776000000000001</c:v>
                      </c:pt>
                      <c:pt idx="673">
                        <c:v>0.90023500000000001</c:v>
                      </c:pt>
                      <c:pt idx="674">
                        <c:v>0.90961500000000006</c:v>
                      </c:pt>
                      <c:pt idx="675">
                        <c:v>0.88976999999999995</c:v>
                      </c:pt>
                      <c:pt idx="676">
                        <c:v>0.90520500000000004</c:v>
                      </c:pt>
                      <c:pt idx="677">
                        <c:v>0.92130499999999993</c:v>
                      </c:pt>
                      <c:pt idx="678">
                        <c:v>0.99053499999999994</c:v>
                      </c:pt>
                      <c:pt idx="679">
                        <c:v>1.0009999999999999</c:v>
                      </c:pt>
                      <c:pt idx="680">
                        <c:v>1.084195</c:v>
                      </c:pt>
                      <c:pt idx="681">
                        <c:v>1.342495</c:v>
                      </c:pt>
                      <c:pt idx="682">
                        <c:v>1.553825</c:v>
                      </c:pt>
                      <c:pt idx="683">
                        <c:v>1.5373399999999999</c:v>
                      </c:pt>
                      <c:pt idx="684">
                        <c:v>1.448475</c:v>
                      </c:pt>
                      <c:pt idx="685">
                        <c:v>1.3869449999999999</c:v>
                      </c:pt>
                      <c:pt idx="686">
                        <c:v>1.3591900000000001</c:v>
                      </c:pt>
                      <c:pt idx="687">
                        <c:v>1.3135150000000002</c:v>
                      </c:pt>
                      <c:pt idx="688">
                        <c:v>1.2398750000000001</c:v>
                      </c:pt>
                      <c:pt idx="689">
                        <c:v>1.28044</c:v>
                      </c:pt>
                      <c:pt idx="690">
                        <c:v>1.26763</c:v>
                      </c:pt>
                      <c:pt idx="691">
                        <c:v>1.1971050000000001</c:v>
                      </c:pt>
                      <c:pt idx="692">
                        <c:v>1.07996</c:v>
                      </c:pt>
                      <c:pt idx="693">
                        <c:v>1.015525</c:v>
                      </c:pt>
                      <c:pt idx="694">
                        <c:v>0.94549000000000005</c:v>
                      </c:pt>
                      <c:pt idx="695">
                        <c:v>0.89102999999999999</c:v>
                      </c:pt>
                      <c:pt idx="696">
                        <c:v>0.86582999999999999</c:v>
                      </c:pt>
                      <c:pt idx="697">
                        <c:v>0.850325</c:v>
                      </c:pt>
                      <c:pt idx="698">
                        <c:v>0.84160999999999997</c:v>
                      </c:pt>
                      <c:pt idx="699">
                        <c:v>0.86509500000000006</c:v>
                      </c:pt>
                      <c:pt idx="700">
                        <c:v>0.84983500000000001</c:v>
                      </c:pt>
                      <c:pt idx="701">
                        <c:v>0.84220500000000009</c:v>
                      </c:pt>
                      <c:pt idx="702">
                        <c:v>0.85662499999999997</c:v>
                      </c:pt>
                      <c:pt idx="703">
                        <c:v>0.842835</c:v>
                      </c:pt>
                      <c:pt idx="704">
                        <c:v>0.86180499999999993</c:v>
                      </c:pt>
                      <c:pt idx="705">
                        <c:v>0.95483499999999999</c:v>
                      </c:pt>
                      <c:pt idx="706">
                        <c:v>1.1209100000000001</c:v>
                      </c:pt>
                      <c:pt idx="707">
                        <c:v>1.2033</c:v>
                      </c:pt>
                      <c:pt idx="708">
                        <c:v>1.201025</c:v>
                      </c:pt>
                      <c:pt idx="709">
                        <c:v>1.178625</c:v>
                      </c:pt>
                      <c:pt idx="710">
                        <c:v>1.131515</c:v>
                      </c:pt>
                      <c:pt idx="711">
                        <c:v>1.11958</c:v>
                      </c:pt>
                      <c:pt idx="712">
                        <c:v>1.0773699999999999</c:v>
                      </c:pt>
                      <c:pt idx="713">
                        <c:v>1.1384799999999999</c:v>
                      </c:pt>
                      <c:pt idx="714">
                        <c:v>1.1489800000000001</c:v>
                      </c:pt>
                      <c:pt idx="715">
                        <c:v>1.0964800000000001</c:v>
                      </c:pt>
                      <c:pt idx="716">
                        <c:v>1.06372</c:v>
                      </c:pt>
                      <c:pt idx="717">
                        <c:v>0.99179499999999998</c:v>
                      </c:pt>
                      <c:pt idx="718">
                        <c:v>0.929145</c:v>
                      </c:pt>
                      <c:pt idx="719">
                        <c:v>0.91164499999999993</c:v>
                      </c:pt>
                      <c:pt idx="720">
                        <c:v>0.88567499999999999</c:v>
                      </c:pt>
                      <c:pt idx="721">
                        <c:v>0.88336499999999996</c:v>
                      </c:pt>
                      <c:pt idx="722">
                        <c:v>0.86792999999999998</c:v>
                      </c:pt>
                      <c:pt idx="723">
                        <c:v>0.85774499999999998</c:v>
                      </c:pt>
                      <c:pt idx="724">
                        <c:v>0.90251000000000003</c:v>
                      </c:pt>
                      <c:pt idx="725">
                        <c:v>0.93772</c:v>
                      </c:pt>
                      <c:pt idx="726">
                        <c:v>1.1210499999999999</c:v>
                      </c:pt>
                      <c:pt idx="727">
                        <c:v>1.5048599999999999</c:v>
                      </c:pt>
                      <c:pt idx="728">
                        <c:v>1.9003950000000001</c:v>
                      </c:pt>
                      <c:pt idx="729">
                        <c:v>2.18757</c:v>
                      </c:pt>
                      <c:pt idx="730">
                        <c:v>2.359105</c:v>
                      </c:pt>
                      <c:pt idx="731">
                        <c:v>2.35711</c:v>
                      </c:pt>
                      <c:pt idx="732">
                        <c:v>2.2744749999999998</c:v>
                      </c:pt>
                      <c:pt idx="733">
                        <c:v>2.2957899999999998</c:v>
                      </c:pt>
                      <c:pt idx="734">
                        <c:v>2.2124200000000003</c:v>
                      </c:pt>
                      <c:pt idx="735">
                        <c:v>2.1628949999999998</c:v>
                      </c:pt>
                      <c:pt idx="736">
                        <c:v>2.0059900000000002</c:v>
                      </c:pt>
                      <c:pt idx="737">
                        <c:v>1.8375699999999999</c:v>
                      </c:pt>
                      <c:pt idx="738">
                        <c:v>1.6048199999999999</c:v>
                      </c:pt>
                      <c:pt idx="739">
                        <c:v>1.4212100000000001</c:v>
                      </c:pt>
                      <c:pt idx="740">
                        <c:v>1.2913950000000001</c:v>
                      </c:pt>
                      <c:pt idx="741">
                        <c:v>1.146075</c:v>
                      </c:pt>
                      <c:pt idx="742">
                        <c:v>1.0340050000000001</c:v>
                      </c:pt>
                      <c:pt idx="743">
                        <c:v>0.96638499999999994</c:v>
                      </c:pt>
                      <c:pt idx="744">
                        <c:v>0.92144500000000007</c:v>
                      </c:pt>
                      <c:pt idx="745">
                        <c:v>0.88602499999999995</c:v>
                      </c:pt>
                      <c:pt idx="746">
                        <c:v>0.86712500000000003</c:v>
                      </c:pt>
                      <c:pt idx="747">
                        <c:v>0.86919000000000002</c:v>
                      </c:pt>
                      <c:pt idx="748">
                        <c:v>0.91294000000000008</c:v>
                      </c:pt>
                      <c:pt idx="749">
                        <c:v>0.982765</c:v>
                      </c:pt>
                      <c:pt idx="750">
                        <c:v>1.15073</c:v>
                      </c:pt>
                      <c:pt idx="751">
                        <c:v>1.42387</c:v>
                      </c:pt>
                      <c:pt idx="752">
                        <c:v>1.7481450000000001</c:v>
                      </c:pt>
                      <c:pt idx="753">
                        <c:v>2.0536249999999998</c:v>
                      </c:pt>
                      <c:pt idx="754">
                        <c:v>2.2642199999999999</c:v>
                      </c:pt>
                      <c:pt idx="755">
                        <c:v>2.2654099999999997</c:v>
                      </c:pt>
                      <c:pt idx="756">
                        <c:v>2.217635</c:v>
                      </c:pt>
                      <c:pt idx="757">
                        <c:v>2.2748600000000003</c:v>
                      </c:pt>
                      <c:pt idx="758">
                        <c:v>2.219595</c:v>
                      </c:pt>
                      <c:pt idx="759">
                        <c:v>2.17231</c:v>
                      </c:pt>
                      <c:pt idx="760">
                        <c:v>2.0499149999999999</c:v>
                      </c:pt>
                      <c:pt idx="761">
                        <c:v>1.7870299999999999</c:v>
                      </c:pt>
                      <c:pt idx="762">
                        <c:v>1.5894900000000001</c:v>
                      </c:pt>
                      <c:pt idx="763">
                        <c:v>1.469265</c:v>
                      </c:pt>
                      <c:pt idx="764">
                        <c:v>1.26875</c:v>
                      </c:pt>
                      <c:pt idx="765">
                        <c:v>1.1489449999999999</c:v>
                      </c:pt>
                      <c:pt idx="766">
                        <c:v>1.0019100000000001</c:v>
                      </c:pt>
                      <c:pt idx="767">
                        <c:v>0.92102499999999998</c:v>
                      </c:pt>
                      <c:pt idx="768">
                        <c:v>0.88339999999999996</c:v>
                      </c:pt>
                      <c:pt idx="769">
                        <c:v>0.88259500000000002</c:v>
                      </c:pt>
                      <c:pt idx="770">
                        <c:v>0.87024000000000001</c:v>
                      </c:pt>
                      <c:pt idx="771">
                        <c:v>0.88882500000000009</c:v>
                      </c:pt>
                      <c:pt idx="772">
                        <c:v>0.93744000000000005</c:v>
                      </c:pt>
                      <c:pt idx="773">
                        <c:v>0.98644000000000009</c:v>
                      </c:pt>
                      <c:pt idx="774">
                        <c:v>1.1938150000000001</c:v>
                      </c:pt>
                      <c:pt idx="775">
                        <c:v>1.5414700000000001</c:v>
                      </c:pt>
                      <c:pt idx="776">
                        <c:v>1.8459700000000001</c:v>
                      </c:pt>
                      <c:pt idx="777">
                        <c:v>2.099685</c:v>
                      </c:pt>
                      <c:pt idx="778">
                        <c:v>2.2445500000000003</c:v>
                      </c:pt>
                      <c:pt idx="779">
                        <c:v>2.30125</c:v>
                      </c:pt>
                      <c:pt idx="780">
                        <c:v>2.2490999999999999</c:v>
                      </c:pt>
                      <c:pt idx="781">
                        <c:v>2.2054549999999997</c:v>
                      </c:pt>
                      <c:pt idx="782">
                        <c:v>2.1590100000000003</c:v>
                      </c:pt>
                      <c:pt idx="783">
                        <c:v>2.1850149999999999</c:v>
                      </c:pt>
                      <c:pt idx="784">
                        <c:v>2.0451199999999998</c:v>
                      </c:pt>
                      <c:pt idx="785">
                        <c:v>1.8661300000000001</c:v>
                      </c:pt>
                      <c:pt idx="786">
                        <c:v>1.7015250000000002</c:v>
                      </c:pt>
                      <c:pt idx="787">
                        <c:v>1.5198050000000001</c:v>
                      </c:pt>
                      <c:pt idx="788">
                        <c:v>1.29304</c:v>
                      </c:pt>
                      <c:pt idx="789">
                        <c:v>1.1470199999999999</c:v>
                      </c:pt>
                      <c:pt idx="790">
                        <c:v>1.0032399999999999</c:v>
                      </c:pt>
                      <c:pt idx="791">
                        <c:v>0.92746499999999998</c:v>
                      </c:pt>
                      <c:pt idx="792">
                        <c:v>0.88430999999999993</c:v>
                      </c:pt>
                      <c:pt idx="793">
                        <c:v>0.89334000000000002</c:v>
                      </c:pt>
                      <c:pt idx="794">
                        <c:v>0.86705499999999991</c:v>
                      </c:pt>
                      <c:pt idx="795">
                        <c:v>0.873915</c:v>
                      </c:pt>
                      <c:pt idx="796">
                        <c:v>0.92550500000000002</c:v>
                      </c:pt>
                      <c:pt idx="797">
                        <c:v>0.99750000000000005</c:v>
                      </c:pt>
                      <c:pt idx="798">
                        <c:v>1.131165</c:v>
                      </c:pt>
                      <c:pt idx="799">
                        <c:v>1.4598150000000001</c:v>
                      </c:pt>
                      <c:pt idx="800">
                        <c:v>1.82595</c:v>
                      </c:pt>
                      <c:pt idx="801">
                        <c:v>2.05457</c:v>
                      </c:pt>
                      <c:pt idx="802">
                        <c:v>2.2226399999999997</c:v>
                      </c:pt>
                      <c:pt idx="803">
                        <c:v>2.290645</c:v>
                      </c:pt>
                      <c:pt idx="804">
                        <c:v>2.2746849999999998</c:v>
                      </c:pt>
                      <c:pt idx="805">
                        <c:v>2.3178749999999999</c:v>
                      </c:pt>
                      <c:pt idx="806">
                        <c:v>2.2845900000000001</c:v>
                      </c:pt>
                      <c:pt idx="807">
                        <c:v>2.23048</c:v>
                      </c:pt>
                      <c:pt idx="808">
                        <c:v>2.0943299999999998</c:v>
                      </c:pt>
                      <c:pt idx="809">
                        <c:v>1.8074000000000001</c:v>
                      </c:pt>
                      <c:pt idx="810">
                        <c:v>1.60727</c:v>
                      </c:pt>
                      <c:pt idx="811">
                        <c:v>1.46916</c:v>
                      </c:pt>
                      <c:pt idx="812">
                        <c:v>1.3319949999999998</c:v>
                      </c:pt>
                      <c:pt idx="813">
                        <c:v>1.1835250000000002</c:v>
                      </c:pt>
                      <c:pt idx="814">
                        <c:v>1.04125</c:v>
                      </c:pt>
                      <c:pt idx="815">
                        <c:v>0.97923000000000004</c:v>
                      </c:pt>
                      <c:pt idx="816">
                        <c:v>0.93054499999999996</c:v>
                      </c:pt>
                      <c:pt idx="817">
                        <c:v>0.92284500000000003</c:v>
                      </c:pt>
                      <c:pt idx="818">
                        <c:v>0.89309499999999997</c:v>
                      </c:pt>
                      <c:pt idx="819">
                        <c:v>0.90275499999999997</c:v>
                      </c:pt>
                      <c:pt idx="820">
                        <c:v>0.92771000000000003</c:v>
                      </c:pt>
                      <c:pt idx="821">
                        <c:v>0.97153</c:v>
                      </c:pt>
                      <c:pt idx="822">
                        <c:v>1.1981900000000001</c:v>
                      </c:pt>
                      <c:pt idx="823">
                        <c:v>1.4576099999999999</c:v>
                      </c:pt>
                      <c:pt idx="824">
                        <c:v>1.816325</c:v>
                      </c:pt>
                      <c:pt idx="825">
                        <c:v>2.0874000000000001</c:v>
                      </c:pt>
                      <c:pt idx="826">
                        <c:v>2.2814399999999999</c:v>
                      </c:pt>
                      <c:pt idx="827">
                        <c:v>2.3174200000000003</c:v>
                      </c:pt>
                      <c:pt idx="828">
                        <c:v>2.2610700000000001</c:v>
                      </c:pt>
                      <c:pt idx="829">
                        <c:v>2.2891750000000002</c:v>
                      </c:pt>
                      <c:pt idx="830">
                        <c:v>2.1817950000000002</c:v>
                      </c:pt>
                      <c:pt idx="831">
                        <c:v>2.0756049999999999</c:v>
                      </c:pt>
                      <c:pt idx="832">
                        <c:v>1.9478199999999999</c:v>
                      </c:pt>
                      <c:pt idx="833">
                        <c:v>1.7706500000000001</c:v>
                      </c:pt>
                      <c:pt idx="834">
                        <c:v>1.5683499999999999</c:v>
                      </c:pt>
                      <c:pt idx="835">
                        <c:v>1.42422</c:v>
                      </c:pt>
                      <c:pt idx="836">
                        <c:v>1.27197</c:v>
                      </c:pt>
                      <c:pt idx="837">
                        <c:v>1.1693150000000001</c:v>
                      </c:pt>
                      <c:pt idx="838">
                        <c:v>1.002785</c:v>
                      </c:pt>
                      <c:pt idx="839">
                        <c:v>0.95766999999999991</c:v>
                      </c:pt>
                      <c:pt idx="840">
                        <c:v>0.89351499999999995</c:v>
                      </c:pt>
                      <c:pt idx="841">
                        <c:v>0.87888500000000003</c:v>
                      </c:pt>
                      <c:pt idx="842">
                        <c:v>0.88511499999999999</c:v>
                      </c:pt>
                      <c:pt idx="843">
                        <c:v>0.86471000000000009</c:v>
                      </c:pt>
                      <c:pt idx="844">
                        <c:v>0.87717000000000001</c:v>
                      </c:pt>
                      <c:pt idx="845">
                        <c:v>0.92501500000000003</c:v>
                      </c:pt>
                      <c:pt idx="846">
                        <c:v>0.95196500000000006</c:v>
                      </c:pt>
                      <c:pt idx="847">
                        <c:v>0.98321999999999998</c:v>
                      </c:pt>
                      <c:pt idx="848">
                        <c:v>1.0620050000000001</c:v>
                      </c:pt>
                      <c:pt idx="849">
                        <c:v>1.3138650000000001</c:v>
                      </c:pt>
                      <c:pt idx="850">
                        <c:v>1.53783</c:v>
                      </c:pt>
                      <c:pt idx="851">
                        <c:v>1.582805</c:v>
                      </c:pt>
                      <c:pt idx="852">
                        <c:v>1.5242149999999999</c:v>
                      </c:pt>
                      <c:pt idx="853">
                        <c:v>1.483125</c:v>
                      </c:pt>
                      <c:pt idx="854">
                        <c:v>1.4086099999999999</c:v>
                      </c:pt>
                      <c:pt idx="855">
                        <c:v>1.3710550000000001</c:v>
                      </c:pt>
                      <c:pt idx="856">
                        <c:v>1.33091</c:v>
                      </c:pt>
                      <c:pt idx="857">
                        <c:v>1.3128150000000001</c:v>
                      </c:pt>
                      <c:pt idx="858">
                        <c:v>1.3372449999999998</c:v>
                      </c:pt>
                      <c:pt idx="859">
                        <c:v>1.24614</c:v>
                      </c:pt>
                      <c:pt idx="860">
                        <c:v>1.1070150000000001</c:v>
                      </c:pt>
                      <c:pt idx="861">
                        <c:v>1.0059</c:v>
                      </c:pt>
                      <c:pt idx="862">
                        <c:v>0.95966499999999999</c:v>
                      </c:pt>
                      <c:pt idx="863">
                        <c:v>0.92417499999999997</c:v>
                      </c:pt>
                      <c:pt idx="864">
                        <c:v>0.87849999999999995</c:v>
                      </c:pt>
                      <c:pt idx="865">
                        <c:v>0.89067999999999992</c:v>
                      </c:pt>
                      <c:pt idx="866">
                        <c:v>0.88875499999999996</c:v>
                      </c:pt>
                      <c:pt idx="867">
                        <c:v>0.89460000000000006</c:v>
                      </c:pt>
                      <c:pt idx="868">
                        <c:v>0.88588500000000003</c:v>
                      </c:pt>
                      <c:pt idx="869">
                        <c:v>0.902895</c:v>
                      </c:pt>
                      <c:pt idx="870">
                        <c:v>0.93208500000000005</c:v>
                      </c:pt>
                      <c:pt idx="871">
                        <c:v>0.87174499999999999</c:v>
                      </c:pt>
                      <c:pt idx="872">
                        <c:v>0.88270000000000004</c:v>
                      </c:pt>
                      <c:pt idx="873">
                        <c:v>0.95364499999999996</c:v>
                      </c:pt>
                      <c:pt idx="874">
                        <c:v>1.0719449999999999</c:v>
                      </c:pt>
                      <c:pt idx="875">
                        <c:v>1.18713</c:v>
                      </c:pt>
                      <c:pt idx="876">
                        <c:v>1.2006400000000002</c:v>
                      </c:pt>
                      <c:pt idx="877">
                        <c:v>1.1776800000000001</c:v>
                      </c:pt>
                      <c:pt idx="878">
                        <c:v>1.1662699999999999</c:v>
                      </c:pt>
                      <c:pt idx="879">
                        <c:v>1.136415</c:v>
                      </c:pt>
                      <c:pt idx="880">
                        <c:v>1.14107</c:v>
                      </c:pt>
                      <c:pt idx="881">
                        <c:v>1.204315</c:v>
                      </c:pt>
                      <c:pt idx="882">
                        <c:v>1.2607000000000002</c:v>
                      </c:pt>
                      <c:pt idx="883">
                        <c:v>1.1391099999999998</c:v>
                      </c:pt>
                      <c:pt idx="884">
                        <c:v>1.0695999999999999</c:v>
                      </c:pt>
                      <c:pt idx="885">
                        <c:v>1.0256749999999999</c:v>
                      </c:pt>
                      <c:pt idx="886">
                        <c:v>0.94142999999999999</c:v>
                      </c:pt>
                      <c:pt idx="887">
                        <c:v>0.90244000000000002</c:v>
                      </c:pt>
                      <c:pt idx="888">
                        <c:v>0.87720500000000001</c:v>
                      </c:pt>
                      <c:pt idx="889">
                        <c:v>0.86607500000000004</c:v>
                      </c:pt>
                      <c:pt idx="890">
                        <c:v>0.85928499999999997</c:v>
                      </c:pt>
                      <c:pt idx="891">
                        <c:v>0.85599499999999995</c:v>
                      </c:pt>
                      <c:pt idx="892">
                        <c:v>0.93274999999999997</c:v>
                      </c:pt>
                      <c:pt idx="893">
                        <c:v>1.0109399999999999</c:v>
                      </c:pt>
                      <c:pt idx="894">
                        <c:v>1.2358150000000001</c:v>
                      </c:pt>
                      <c:pt idx="895">
                        <c:v>1.50423</c:v>
                      </c:pt>
                      <c:pt idx="896">
                        <c:v>1.8516049999999999</c:v>
                      </c:pt>
                      <c:pt idx="897">
                        <c:v>2.09328</c:v>
                      </c:pt>
                      <c:pt idx="898">
                        <c:v>2.2462649999999997</c:v>
                      </c:pt>
                      <c:pt idx="899">
                        <c:v>2.2897699999999999</c:v>
                      </c:pt>
                      <c:pt idx="900">
                        <c:v>2.200345</c:v>
                      </c:pt>
                      <c:pt idx="901">
                        <c:v>2.21326</c:v>
                      </c:pt>
                      <c:pt idx="902">
                        <c:v>2.1481249999999998</c:v>
                      </c:pt>
                      <c:pt idx="903">
                        <c:v>2.11904</c:v>
                      </c:pt>
                      <c:pt idx="904">
                        <c:v>2.0089999999999999</c:v>
                      </c:pt>
                      <c:pt idx="905">
                        <c:v>1.740165</c:v>
                      </c:pt>
                      <c:pt idx="906">
                        <c:v>1.5619100000000001</c:v>
                      </c:pt>
                      <c:pt idx="907">
                        <c:v>1.4091</c:v>
                      </c:pt>
                      <c:pt idx="908">
                        <c:v>1.2808599999999999</c:v>
                      </c:pt>
                      <c:pt idx="909">
                        <c:v>1.1401250000000001</c:v>
                      </c:pt>
                      <c:pt idx="910">
                        <c:v>0.98675500000000005</c:v>
                      </c:pt>
                      <c:pt idx="911">
                        <c:v>0.92057</c:v>
                      </c:pt>
                      <c:pt idx="912">
                        <c:v>0.84171499999999999</c:v>
                      </c:pt>
                      <c:pt idx="913">
                        <c:v>0.83135500000000007</c:v>
                      </c:pt>
                      <c:pt idx="914">
                        <c:v>0.84882000000000002</c:v>
                      </c:pt>
                      <c:pt idx="915">
                        <c:v>0.85116499999999995</c:v>
                      </c:pt>
                      <c:pt idx="916">
                        <c:v>0.90915999999999997</c:v>
                      </c:pt>
                      <c:pt idx="917">
                        <c:v>0.98731500000000005</c:v>
                      </c:pt>
                      <c:pt idx="918">
                        <c:v>1.1787300000000001</c:v>
                      </c:pt>
                      <c:pt idx="919">
                        <c:v>1.4907900000000001</c:v>
                      </c:pt>
                      <c:pt idx="920">
                        <c:v>1.8747400000000001</c:v>
                      </c:pt>
                      <c:pt idx="921">
                        <c:v>2.1393400000000002</c:v>
                      </c:pt>
                      <c:pt idx="922">
                        <c:v>2.3192750000000002</c:v>
                      </c:pt>
                      <c:pt idx="923">
                        <c:v>2.3944899999999998</c:v>
                      </c:pt>
                      <c:pt idx="924">
                        <c:v>2.2659000000000002</c:v>
                      </c:pt>
                      <c:pt idx="925">
                        <c:v>2.3079350000000001</c:v>
                      </c:pt>
                      <c:pt idx="926">
                        <c:v>2.3577750000000002</c:v>
                      </c:pt>
                      <c:pt idx="927">
                        <c:v>2.2310749999999997</c:v>
                      </c:pt>
                      <c:pt idx="928">
                        <c:v>2.0429500000000003</c:v>
                      </c:pt>
                      <c:pt idx="929">
                        <c:v>1.8159749999999999</c:v>
                      </c:pt>
                      <c:pt idx="930">
                        <c:v>1.6810849999999999</c:v>
                      </c:pt>
                      <c:pt idx="931">
                        <c:v>1.5251949999999999</c:v>
                      </c:pt>
                      <c:pt idx="932">
                        <c:v>1.324365</c:v>
                      </c:pt>
                      <c:pt idx="933">
                        <c:v>1.1305699999999999</c:v>
                      </c:pt>
                      <c:pt idx="934">
                        <c:v>0.99221500000000007</c:v>
                      </c:pt>
                      <c:pt idx="935">
                        <c:v>0.89403999999999995</c:v>
                      </c:pt>
                      <c:pt idx="936">
                        <c:v>0.85484000000000004</c:v>
                      </c:pt>
                      <c:pt idx="937">
                        <c:v>0.84885500000000003</c:v>
                      </c:pt>
                      <c:pt idx="938">
                        <c:v>0.85490999999999995</c:v>
                      </c:pt>
                      <c:pt idx="939">
                        <c:v>0.86184000000000005</c:v>
                      </c:pt>
                      <c:pt idx="940">
                        <c:v>0.92476999999999998</c:v>
                      </c:pt>
                      <c:pt idx="941">
                        <c:v>0.98255499999999996</c:v>
                      </c:pt>
                      <c:pt idx="942">
                        <c:v>1.1909799999999999</c:v>
                      </c:pt>
                      <c:pt idx="943">
                        <c:v>1.5027950000000001</c:v>
                      </c:pt>
                      <c:pt idx="944">
                        <c:v>1.828505</c:v>
                      </c:pt>
                      <c:pt idx="945">
                        <c:v>2.1056699999999999</c:v>
                      </c:pt>
                      <c:pt idx="946">
                        <c:v>2.3444050000000001</c:v>
                      </c:pt>
                      <c:pt idx="947">
                        <c:v>2.40842</c:v>
                      </c:pt>
                      <c:pt idx="948">
                        <c:v>2.3259250000000002</c:v>
                      </c:pt>
                      <c:pt idx="949">
                        <c:v>2.3317350000000001</c:v>
                      </c:pt>
                      <c:pt idx="950">
                        <c:v>2.286165</c:v>
                      </c:pt>
                      <c:pt idx="951">
                        <c:v>2.2115800000000001</c:v>
                      </c:pt>
                      <c:pt idx="952">
                        <c:v>2.1072800000000003</c:v>
                      </c:pt>
                      <c:pt idx="953">
                        <c:v>1.885345</c:v>
                      </c:pt>
                      <c:pt idx="954">
                        <c:v>1.702855</c:v>
                      </c:pt>
                      <c:pt idx="955">
                        <c:v>1.5505</c:v>
                      </c:pt>
                      <c:pt idx="956">
                        <c:v>1.339205</c:v>
                      </c:pt>
                      <c:pt idx="957">
                        <c:v>1.1939900000000001</c:v>
                      </c:pt>
                      <c:pt idx="958">
                        <c:v>1.028405</c:v>
                      </c:pt>
                      <c:pt idx="959">
                        <c:v>0.92764000000000002</c:v>
                      </c:pt>
                      <c:pt idx="960">
                        <c:v>0.86306500000000008</c:v>
                      </c:pt>
                      <c:pt idx="961">
                        <c:v>0.83965000000000001</c:v>
                      </c:pt>
                      <c:pt idx="962">
                        <c:v>0.82396999999999998</c:v>
                      </c:pt>
                      <c:pt idx="963">
                        <c:v>0.84392</c:v>
                      </c:pt>
                      <c:pt idx="964">
                        <c:v>0.91752499999999992</c:v>
                      </c:pt>
                      <c:pt idx="965">
                        <c:v>0.97856500000000002</c:v>
                      </c:pt>
                      <c:pt idx="966">
                        <c:v>1.16466</c:v>
                      </c:pt>
                      <c:pt idx="967">
                        <c:v>1.4494549999999999</c:v>
                      </c:pt>
                      <c:pt idx="968">
                        <c:v>1.7474799999999999</c:v>
                      </c:pt>
                      <c:pt idx="969">
                        <c:v>2.0148099999999998</c:v>
                      </c:pt>
                      <c:pt idx="970">
                        <c:v>2.2125250000000003</c:v>
                      </c:pt>
                      <c:pt idx="971">
                        <c:v>2.2579899999999999</c:v>
                      </c:pt>
                      <c:pt idx="972">
                        <c:v>2.24987</c:v>
                      </c:pt>
                      <c:pt idx="973">
                        <c:v>2.2889650000000001</c:v>
                      </c:pt>
                      <c:pt idx="974">
                        <c:v>2.2517600000000004</c:v>
                      </c:pt>
                      <c:pt idx="975">
                        <c:v>2.15978</c:v>
                      </c:pt>
                      <c:pt idx="976">
                        <c:v>2.020235</c:v>
                      </c:pt>
                      <c:pt idx="977">
                        <c:v>1.7506300000000001</c:v>
                      </c:pt>
                      <c:pt idx="978">
                        <c:v>1.57395</c:v>
                      </c:pt>
                      <c:pt idx="979">
                        <c:v>1.4682500000000001</c:v>
                      </c:pt>
                      <c:pt idx="980">
                        <c:v>1.3162799999999999</c:v>
                      </c:pt>
                      <c:pt idx="981">
                        <c:v>1.1282249999999998</c:v>
                      </c:pt>
                      <c:pt idx="982">
                        <c:v>1.0309600000000001</c:v>
                      </c:pt>
                      <c:pt idx="983">
                        <c:v>0.958125</c:v>
                      </c:pt>
                      <c:pt idx="984">
                        <c:v>0.90898500000000004</c:v>
                      </c:pt>
                      <c:pt idx="985">
                        <c:v>0.90541499999999997</c:v>
                      </c:pt>
                      <c:pt idx="986">
                        <c:v>0.89257000000000009</c:v>
                      </c:pt>
                      <c:pt idx="987">
                        <c:v>0.87311000000000005</c:v>
                      </c:pt>
                      <c:pt idx="988">
                        <c:v>0.92071000000000003</c:v>
                      </c:pt>
                      <c:pt idx="989">
                        <c:v>0.96680499999999991</c:v>
                      </c:pt>
                      <c:pt idx="990">
                        <c:v>1.1693499999999999</c:v>
                      </c:pt>
                      <c:pt idx="991">
                        <c:v>1.4513099999999999</c:v>
                      </c:pt>
                      <c:pt idx="992">
                        <c:v>1.7903549999999999</c:v>
                      </c:pt>
                      <c:pt idx="993">
                        <c:v>2.0858949999999998</c:v>
                      </c:pt>
                      <c:pt idx="994">
                        <c:v>2.282</c:v>
                      </c:pt>
                      <c:pt idx="995">
                        <c:v>2.372055</c:v>
                      </c:pt>
                      <c:pt idx="996">
                        <c:v>2.2806700000000002</c:v>
                      </c:pt>
                      <c:pt idx="997">
                        <c:v>2.25162</c:v>
                      </c:pt>
                      <c:pt idx="998">
                        <c:v>2.2093049999999996</c:v>
                      </c:pt>
                      <c:pt idx="999">
                        <c:v>2.08684</c:v>
                      </c:pt>
                      <c:pt idx="1000">
                        <c:v>1.970955</c:v>
                      </c:pt>
                      <c:pt idx="1001">
                        <c:v>1.7117100000000001</c:v>
                      </c:pt>
                      <c:pt idx="1002">
                        <c:v>1.5652349999999999</c:v>
                      </c:pt>
                      <c:pt idx="1003">
                        <c:v>1.4333549999999999</c:v>
                      </c:pt>
                      <c:pt idx="1004">
                        <c:v>1.28009</c:v>
                      </c:pt>
                      <c:pt idx="1005">
                        <c:v>1.1638550000000001</c:v>
                      </c:pt>
                      <c:pt idx="1006">
                        <c:v>1.04321</c:v>
                      </c:pt>
                      <c:pt idx="1007">
                        <c:v>0.95172000000000001</c:v>
                      </c:pt>
                      <c:pt idx="1008">
                        <c:v>0.88675999999999999</c:v>
                      </c:pt>
                      <c:pt idx="1009">
                        <c:v>0.87773000000000001</c:v>
                      </c:pt>
                      <c:pt idx="1010">
                        <c:v>0.86597000000000002</c:v>
                      </c:pt>
                      <c:pt idx="1011">
                        <c:v>0.85970500000000005</c:v>
                      </c:pt>
                      <c:pt idx="1012">
                        <c:v>0.89424999999999999</c:v>
                      </c:pt>
                      <c:pt idx="1013">
                        <c:v>0.88665499999999997</c:v>
                      </c:pt>
                      <c:pt idx="1014">
                        <c:v>0.92347500000000005</c:v>
                      </c:pt>
                      <c:pt idx="1015">
                        <c:v>0.964005</c:v>
                      </c:pt>
                      <c:pt idx="1016">
                        <c:v>1.0277750000000001</c:v>
                      </c:pt>
                      <c:pt idx="1017">
                        <c:v>1.26231</c:v>
                      </c:pt>
                      <c:pt idx="1018">
                        <c:v>1.4836149999999999</c:v>
                      </c:pt>
                      <c:pt idx="1019">
                        <c:v>1.5618050000000001</c:v>
                      </c:pt>
                      <c:pt idx="1020">
                        <c:v>1.552705</c:v>
                      </c:pt>
                      <c:pt idx="1021">
                        <c:v>1.487395</c:v>
                      </c:pt>
                      <c:pt idx="1022">
                        <c:v>1.4494200000000002</c:v>
                      </c:pt>
                      <c:pt idx="1023">
                        <c:v>1.40168</c:v>
                      </c:pt>
                      <c:pt idx="1024">
                        <c:v>1.3539749999999999</c:v>
                      </c:pt>
                      <c:pt idx="1025">
                        <c:v>1.367135</c:v>
                      </c:pt>
                      <c:pt idx="1026">
                        <c:v>1.3559700000000001</c:v>
                      </c:pt>
                      <c:pt idx="1027">
                        <c:v>1.2735450000000001</c:v>
                      </c:pt>
                      <c:pt idx="1028">
                        <c:v>1.1522349999999999</c:v>
                      </c:pt>
                      <c:pt idx="1029">
                        <c:v>1.0364549999999999</c:v>
                      </c:pt>
                      <c:pt idx="1030">
                        <c:v>0.96603499999999998</c:v>
                      </c:pt>
                      <c:pt idx="1031">
                        <c:v>0.92942499999999995</c:v>
                      </c:pt>
                      <c:pt idx="1032">
                        <c:v>0.89788999999999997</c:v>
                      </c:pt>
                      <c:pt idx="1033">
                        <c:v>0.87954999999999994</c:v>
                      </c:pt>
                      <c:pt idx="1034">
                        <c:v>0.88241999999999998</c:v>
                      </c:pt>
                      <c:pt idx="1035">
                        <c:v>0.89124000000000003</c:v>
                      </c:pt>
                      <c:pt idx="1036">
                        <c:v>0.89088999999999996</c:v>
                      </c:pt>
                      <c:pt idx="1037">
                        <c:v>0.87100999999999995</c:v>
                      </c:pt>
                      <c:pt idx="1038">
                        <c:v>0.89551000000000003</c:v>
                      </c:pt>
                      <c:pt idx="1039">
                        <c:v>0.9028250000000001</c:v>
                      </c:pt>
                      <c:pt idx="1040">
                        <c:v>0.88214000000000004</c:v>
                      </c:pt>
                      <c:pt idx="1041">
                        <c:v>1.02067</c:v>
                      </c:pt>
                      <c:pt idx="1042">
                        <c:v>1.16564</c:v>
                      </c:pt>
                      <c:pt idx="1043">
                        <c:v>1.2401900000000001</c:v>
                      </c:pt>
                      <c:pt idx="1044">
                        <c:v>1.248275</c:v>
                      </c:pt>
                      <c:pt idx="1045">
                        <c:v>1.234345</c:v>
                      </c:pt>
                      <c:pt idx="1046">
                        <c:v>1.1984349999999999</c:v>
                      </c:pt>
                      <c:pt idx="1047">
                        <c:v>1.1659900000000001</c:v>
                      </c:pt>
                      <c:pt idx="1048">
                        <c:v>1.18377</c:v>
                      </c:pt>
                      <c:pt idx="1049">
                        <c:v>1.2270999999999999</c:v>
                      </c:pt>
                      <c:pt idx="1050">
                        <c:v>1.2190150000000002</c:v>
                      </c:pt>
                      <c:pt idx="1051">
                        <c:v>1.1113900000000001</c:v>
                      </c:pt>
                      <c:pt idx="1052">
                        <c:v>1.05399</c:v>
                      </c:pt>
                      <c:pt idx="1053">
                        <c:v>0.97104000000000001</c:v>
                      </c:pt>
                      <c:pt idx="1054">
                        <c:v>0.91570499999999999</c:v>
                      </c:pt>
                      <c:pt idx="1055">
                        <c:v>0.87048500000000006</c:v>
                      </c:pt>
                      <c:pt idx="1056">
                        <c:v>0.82375999999999994</c:v>
                      </c:pt>
                      <c:pt idx="1057">
                        <c:v>0.80682000000000009</c:v>
                      </c:pt>
                      <c:pt idx="1058">
                        <c:v>0.80940999999999996</c:v>
                      </c:pt>
                      <c:pt idx="1059">
                        <c:v>0.82901000000000002</c:v>
                      </c:pt>
                      <c:pt idx="1060">
                        <c:v>0.85763999999999996</c:v>
                      </c:pt>
                      <c:pt idx="1061">
                        <c:v>0.91283500000000006</c:v>
                      </c:pt>
                      <c:pt idx="1062">
                        <c:v>1.0800650000000001</c:v>
                      </c:pt>
                      <c:pt idx="1063">
                        <c:v>1.41008</c:v>
                      </c:pt>
                      <c:pt idx="1064">
                        <c:v>1.7615499999999999</c:v>
                      </c:pt>
                      <c:pt idx="1065">
                        <c:v>2.0229300000000001</c:v>
                      </c:pt>
                      <c:pt idx="1066">
                        <c:v>2.2054899999999997</c:v>
                      </c:pt>
                      <c:pt idx="1067">
                        <c:v>2.2206799999999998</c:v>
                      </c:pt>
                      <c:pt idx="1068">
                        <c:v>2.1231350000000004</c:v>
                      </c:pt>
                      <c:pt idx="1069">
                        <c:v>2.1073499999999998</c:v>
                      </c:pt>
                      <c:pt idx="1070">
                        <c:v>2.1108150000000001</c:v>
                      </c:pt>
                      <c:pt idx="1071">
                        <c:v>2.0584899999999999</c:v>
                      </c:pt>
                      <c:pt idx="1072">
                        <c:v>1.9704649999999999</c:v>
                      </c:pt>
                      <c:pt idx="1073">
                        <c:v>1.70058</c:v>
                      </c:pt>
                      <c:pt idx="1074">
                        <c:v>1.5900150000000002</c:v>
                      </c:pt>
                      <c:pt idx="1075">
                        <c:v>1.4426300000000001</c:v>
                      </c:pt>
                      <c:pt idx="1076">
                        <c:v>1.3354949999999999</c:v>
                      </c:pt>
                      <c:pt idx="1077">
                        <c:v>1.192345</c:v>
                      </c:pt>
                      <c:pt idx="1078">
                        <c:v>1.0760399999999999</c:v>
                      </c:pt>
                      <c:pt idx="1079">
                        <c:v>0.92686999999999997</c:v>
                      </c:pt>
                      <c:pt idx="1080">
                        <c:v>0.87335499999999999</c:v>
                      </c:pt>
                      <c:pt idx="1081">
                        <c:v>0.87041499999999994</c:v>
                      </c:pt>
                      <c:pt idx="1082">
                        <c:v>0.86884000000000006</c:v>
                      </c:pt>
                      <c:pt idx="1083">
                        <c:v>0.86520000000000008</c:v>
                      </c:pt>
                      <c:pt idx="1084">
                        <c:v>0.91308</c:v>
                      </c:pt>
                      <c:pt idx="1085">
                        <c:v>1.0117799999999999</c:v>
                      </c:pt>
                      <c:pt idx="1086">
                        <c:v>1.2146749999999999</c:v>
                      </c:pt>
                      <c:pt idx="1087">
                        <c:v>1.4832650000000001</c:v>
                      </c:pt>
                      <c:pt idx="1088">
                        <c:v>1.8628750000000001</c:v>
                      </c:pt>
                      <c:pt idx="1089">
                        <c:v>2.088765</c:v>
                      </c:pt>
                      <c:pt idx="1090">
                        <c:v>2.2075900000000002</c:v>
                      </c:pt>
                      <c:pt idx="1091">
                        <c:v>2.2529149999999998</c:v>
                      </c:pt>
                      <c:pt idx="1092">
                        <c:v>2.2077649999999998</c:v>
                      </c:pt>
                      <c:pt idx="1093">
                        <c:v>2.2113350000000001</c:v>
                      </c:pt>
                      <c:pt idx="1094">
                        <c:v>2.2404199999999999</c:v>
                      </c:pt>
                      <c:pt idx="1095">
                        <c:v>2.2061199999999999</c:v>
                      </c:pt>
                      <c:pt idx="1096">
                        <c:v>2.1071399999999998</c:v>
                      </c:pt>
                      <c:pt idx="1097">
                        <c:v>1.846565</c:v>
                      </c:pt>
                      <c:pt idx="1098">
                        <c:v>1.6725099999999999</c:v>
                      </c:pt>
                      <c:pt idx="1099">
                        <c:v>1.513855</c:v>
                      </c:pt>
                      <c:pt idx="1100">
                        <c:v>1.3431949999999999</c:v>
                      </c:pt>
                      <c:pt idx="1101">
                        <c:v>1.1821949999999999</c:v>
                      </c:pt>
                      <c:pt idx="1102">
                        <c:v>1.04972</c:v>
                      </c:pt>
                      <c:pt idx="1103">
                        <c:v>0.96057500000000007</c:v>
                      </c:pt>
                      <c:pt idx="1104">
                        <c:v>0.89634999999999998</c:v>
                      </c:pt>
                      <c:pt idx="1105">
                        <c:v>0.89116999999999991</c:v>
                      </c:pt>
                      <c:pt idx="1106">
                        <c:v>0.87402000000000002</c:v>
                      </c:pt>
                      <c:pt idx="1107">
                        <c:v>0.90425999999999995</c:v>
                      </c:pt>
                      <c:pt idx="1108">
                        <c:v>0.94486000000000003</c:v>
                      </c:pt>
                      <c:pt idx="1109">
                        <c:v>1.0169950000000001</c:v>
                      </c:pt>
                      <c:pt idx="1110">
                        <c:v>1.23417</c:v>
                      </c:pt>
                      <c:pt idx="1111">
                        <c:v>1.5358699999999998</c:v>
                      </c:pt>
                      <c:pt idx="1112">
                        <c:v>1.8908399999999999</c:v>
                      </c:pt>
                      <c:pt idx="1113">
                        <c:v>2.2429050000000004</c:v>
                      </c:pt>
                      <c:pt idx="1114">
                        <c:v>2.421125</c:v>
                      </c:pt>
                      <c:pt idx="1115">
                        <c:v>2.4569299999999998</c:v>
                      </c:pt>
                      <c:pt idx="1116">
                        <c:v>2.3951899999999999</c:v>
                      </c:pt>
                      <c:pt idx="1117">
                        <c:v>2.3682399999999997</c:v>
                      </c:pt>
                      <c:pt idx="1118">
                        <c:v>2.3538549999999998</c:v>
                      </c:pt>
                      <c:pt idx="1119">
                        <c:v>2.3194149999999998</c:v>
                      </c:pt>
                      <c:pt idx="1120">
                        <c:v>2.1356299999999999</c:v>
                      </c:pt>
                      <c:pt idx="1121">
                        <c:v>1.81972</c:v>
                      </c:pt>
                      <c:pt idx="1122">
                        <c:v>1.6709700000000001</c:v>
                      </c:pt>
                      <c:pt idx="1123">
                        <c:v>1.5765400000000001</c:v>
                      </c:pt>
                      <c:pt idx="1124">
                        <c:v>1.43066</c:v>
                      </c:pt>
                      <c:pt idx="1125">
                        <c:v>1.2500250000000002</c:v>
                      </c:pt>
                      <c:pt idx="1126">
                        <c:v>1.0927</c:v>
                      </c:pt>
                      <c:pt idx="1127">
                        <c:v>1.0117799999999999</c:v>
                      </c:pt>
                      <c:pt idx="1128">
                        <c:v>0.98748999999999998</c:v>
                      </c:pt>
                      <c:pt idx="1129">
                        <c:v>0.97240499999999996</c:v>
                      </c:pt>
                      <c:pt idx="1130">
                        <c:v>0.94783499999999998</c:v>
                      </c:pt>
                      <c:pt idx="1131">
                        <c:v>0.94622499999999998</c:v>
                      </c:pt>
                      <c:pt idx="1132">
                        <c:v>0.99655499999999997</c:v>
                      </c:pt>
                      <c:pt idx="1133">
                        <c:v>1.1122999999999998</c:v>
                      </c:pt>
                      <c:pt idx="1134">
                        <c:v>1.28149</c:v>
                      </c:pt>
                      <c:pt idx="1135">
                        <c:v>1.5599499999999999</c:v>
                      </c:pt>
                      <c:pt idx="1136">
                        <c:v>1.9266449999999999</c:v>
                      </c:pt>
                      <c:pt idx="1137">
                        <c:v>2.2030400000000001</c:v>
                      </c:pt>
                      <c:pt idx="1138">
                        <c:v>2.3601199999999998</c:v>
                      </c:pt>
                      <c:pt idx="1139">
                        <c:v>2.391445</c:v>
                      </c:pt>
                      <c:pt idx="1140">
                        <c:v>2.3207800000000001</c:v>
                      </c:pt>
                      <c:pt idx="1141">
                        <c:v>2.3305799999999999</c:v>
                      </c:pt>
                      <c:pt idx="1142">
                        <c:v>2.3050649999999999</c:v>
                      </c:pt>
                      <c:pt idx="1143">
                        <c:v>2.2311100000000001</c:v>
                      </c:pt>
                      <c:pt idx="1144">
                        <c:v>2.133775</c:v>
                      </c:pt>
                      <c:pt idx="1145">
                        <c:v>1.8123699999999998</c:v>
                      </c:pt>
                      <c:pt idx="1146">
                        <c:v>1.6939300000000002</c:v>
                      </c:pt>
                      <c:pt idx="1147">
                        <c:v>1.501185</c:v>
                      </c:pt>
                      <c:pt idx="1148">
                        <c:v>1.36171</c:v>
                      </c:pt>
                      <c:pt idx="1149">
                        <c:v>1.1704349999999999</c:v>
                      </c:pt>
                      <c:pt idx="1150">
                        <c:v>1.076355</c:v>
                      </c:pt>
                      <c:pt idx="1151">
                        <c:v>0.98959000000000008</c:v>
                      </c:pt>
                      <c:pt idx="1152">
                        <c:v>0.96610499999999999</c:v>
                      </c:pt>
                      <c:pt idx="1153">
                        <c:v>0.95679499999999995</c:v>
                      </c:pt>
                      <c:pt idx="1154">
                        <c:v>0.96516000000000002</c:v>
                      </c:pt>
                      <c:pt idx="1155">
                        <c:v>0.96092499999999992</c:v>
                      </c:pt>
                      <c:pt idx="1156">
                        <c:v>0.98308000000000006</c:v>
                      </c:pt>
                      <c:pt idx="1157">
                        <c:v>1.0482499999999999</c:v>
                      </c:pt>
                      <c:pt idx="1158">
                        <c:v>1.2216749999999998</c:v>
                      </c:pt>
                      <c:pt idx="1159">
                        <c:v>1.51193</c:v>
                      </c:pt>
                      <c:pt idx="1160">
                        <c:v>1.853145</c:v>
                      </c:pt>
                      <c:pt idx="1161">
                        <c:v>2.0406050000000002</c:v>
                      </c:pt>
                      <c:pt idx="1162">
                        <c:v>2.2534399999999999</c:v>
                      </c:pt>
                      <c:pt idx="1163">
                        <c:v>2.3021599999999998</c:v>
                      </c:pt>
                      <c:pt idx="1164">
                        <c:v>2.1848400000000003</c:v>
                      </c:pt>
                      <c:pt idx="1165">
                        <c:v>2.1754250000000002</c:v>
                      </c:pt>
                      <c:pt idx="1166">
                        <c:v>2.131675</c:v>
                      </c:pt>
                      <c:pt idx="1167">
                        <c:v>2.0517350000000003</c:v>
                      </c:pt>
                      <c:pt idx="1168">
                        <c:v>1.936585</c:v>
                      </c:pt>
                      <c:pt idx="1169">
                        <c:v>1.6851449999999999</c:v>
                      </c:pt>
                      <c:pt idx="1170">
                        <c:v>1.5576050000000001</c:v>
                      </c:pt>
                      <c:pt idx="1171">
                        <c:v>1.3685</c:v>
                      </c:pt>
                      <c:pt idx="1172">
                        <c:v>1.2575499999999999</c:v>
                      </c:pt>
                      <c:pt idx="1173">
                        <c:v>1.1191249999999999</c:v>
                      </c:pt>
                      <c:pt idx="1174">
                        <c:v>1.0215799999999999</c:v>
                      </c:pt>
                      <c:pt idx="1175">
                        <c:v>0.95192999999999994</c:v>
                      </c:pt>
                      <c:pt idx="1176">
                        <c:v>0.89179999999999993</c:v>
                      </c:pt>
                      <c:pt idx="1177">
                        <c:v>0.87538499999999997</c:v>
                      </c:pt>
                      <c:pt idx="1178">
                        <c:v>0.87160499999999996</c:v>
                      </c:pt>
                      <c:pt idx="1179">
                        <c:v>0.87139500000000003</c:v>
                      </c:pt>
                      <c:pt idx="1180">
                        <c:v>0.90513500000000002</c:v>
                      </c:pt>
                      <c:pt idx="1181">
                        <c:v>0.93509500000000001</c:v>
                      </c:pt>
                      <c:pt idx="1182">
                        <c:v>0.97104000000000001</c:v>
                      </c:pt>
                      <c:pt idx="1183">
                        <c:v>0.98227500000000001</c:v>
                      </c:pt>
                      <c:pt idx="1184">
                        <c:v>1.0877999999999999</c:v>
                      </c:pt>
                      <c:pt idx="1185">
                        <c:v>1.276205</c:v>
                      </c:pt>
                      <c:pt idx="1186">
                        <c:v>1.4707000000000001</c:v>
                      </c:pt>
                      <c:pt idx="1187">
                        <c:v>1.5511649999999999</c:v>
                      </c:pt>
                      <c:pt idx="1188">
                        <c:v>1.4994700000000001</c:v>
                      </c:pt>
                      <c:pt idx="1189">
                        <c:v>1.4191099999999999</c:v>
                      </c:pt>
                      <c:pt idx="1190">
                        <c:v>1.3954849999999999</c:v>
                      </c:pt>
                      <c:pt idx="1191">
                        <c:v>1.3729449999999999</c:v>
                      </c:pt>
                      <c:pt idx="1192">
                        <c:v>1.3322750000000001</c:v>
                      </c:pt>
                      <c:pt idx="1193">
                        <c:v>1.3111349999999999</c:v>
                      </c:pt>
                      <c:pt idx="1194">
                        <c:v>1.296435</c:v>
                      </c:pt>
                      <c:pt idx="1195">
                        <c:v>1.2487300000000001</c:v>
                      </c:pt>
                      <c:pt idx="1196">
                        <c:v>1.117305</c:v>
                      </c:pt>
                      <c:pt idx="1197">
                        <c:v>1.0351949999999999</c:v>
                      </c:pt>
                      <c:pt idx="1198">
                        <c:v>0.97891499999999998</c:v>
                      </c:pt>
                      <c:pt idx="1199">
                        <c:v>0.92046499999999998</c:v>
                      </c:pt>
                      <c:pt idx="1200">
                        <c:v>0.87076500000000001</c:v>
                      </c:pt>
                      <c:pt idx="1201">
                        <c:v>0.86351999999999995</c:v>
                      </c:pt>
                      <c:pt idx="1202">
                        <c:v>0.84384999999999999</c:v>
                      </c:pt>
                      <c:pt idx="1203">
                        <c:v>0.82025999999999999</c:v>
                      </c:pt>
                      <c:pt idx="1204">
                        <c:v>0.83877499999999994</c:v>
                      </c:pt>
                      <c:pt idx="1205">
                        <c:v>0.86044000000000009</c:v>
                      </c:pt>
                      <c:pt idx="1206">
                        <c:v>0.88675999999999999</c:v>
                      </c:pt>
                      <c:pt idx="1207">
                        <c:v>0.83821500000000004</c:v>
                      </c:pt>
                      <c:pt idx="1208">
                        <c:v>0.84770000000000001</c:v>
                      </c:pt>
                      <c:pt idx="1209">
                        <c:v>0.97254499999999999</c:v>
                      </c:pt>
                      <c:pt idx="1210">
                        <c:v>1.116325</c:v>
                      </c:pt>
                      <c:pt idx="1211">
                        <c:v>1.1885650000000001</c:v>
                      </c:pt>
                      <c:pt idx="1212">
                        <c:v>1.1814249999999999</c:v>
                      </c:pt>
                      <c:pt idx="1213">
                        <c:v>1.2132750000000001</c:v>
                      </c:pt>
                      <c:pt idx="1214">
                        <c:v>1.1993800000000001</c:v>
                      </c:pt>
                      <c:pt idx="1215">
                        <c:v>1.18587</c:v>
                      </c:pt>
                      <c:pt idx="1216">
                        <c:v>1.193325</c:v>
                      </c:pt>
                      <c:pt idx="1217">
                        <c:v>1.1982249999999999</c:v>
                      </c:pt>
                      <c:pt idx="1218">
                        <c:v>1.2003949999999999</c:v>
                      </c:pt>
                      <c:pt idx="1219">
                        <c:v>1.109675</c:v>
                      </c:pt>
                      <c:pt idx="1220">
                        <c:v>1.039185</c:v>
                      </c:pt>
                      <c:pt idx="1221">
                        <c:v>0.96652499999999997</c:v>
                      </c:pt>
                      <c:pt idx="1222">
                        <c:v>0.92396500000000004</c:v>
                      </c:pt>
                      <c:pt idx="1223">
                        <c:v>0.87975999999999999</c:v>
                      </c:pt>
                      <c:pt idx="1224">
                        <c:v>0.86019500000000004</c:v>
                      </c:pt>
                      <c:pt idx="1225">
                        <c:v>0.84913499999999997</c:v>
                      </c:pt>
                      <c:pt idx="1226">
                        <c:v>0.85448999999999997</c:v>
                      </c:pt>
                      <c:pt idx="1227">
                        <c:v>0.85921500000000006</c:v>
                      </c:pt>
                      <c:pt idx="1228">
                        <c:v>0.89348000000000005</c:v>
                      </c:pt>
                      <c:pt idx="1229">
                        <c:v>0.92690499999999998</c:v>
                      </c:pt>
                      <c:pt idx="1230">
                        <c:v>0.98892499999999994</c:v>
                      </c:pt>
                      <c:pt idx="1231">
                        <c:v>1.10768</c:v>
                      </c:pt>
                      <c:pt idx="1232">
                        <c:v>1.3036800000000002</c:v>
                      </c:pt>
                      <c:pt idx="1233">
                        <c:v>1.43045</c:v>
                      </c:pt>
                      <c:pt idx="1234">
                        <c:v>1.599955</c:v>
                      </c:pt>
                      <c:pt idx="1235">
                        <c:v>1.64794</c:v>
                      </c:pt>
                      <c:pt idx="1236">
                        <c:v>1.6110499999999999</c:v>
                      </c:pt>
                      <c:pt idx="1237">
                        <c:v>1.5962799999999999</c:v>
                      </c:pt>
                      <c:pt idx="1238">
                        <c:v>1.548295</c:v>
                      </c:pt>
                      <c:pt idx="1239">
                        <c:v>1.5411550000000001</c:v>
                      </c:pt>
                      <c:pt idx="1240">
                        <c:v>1.503145</c:v>
                      </c:pt>
                      <c:pt idx="1241">
                        <c:v>1.4095199999999999</c:v>
                      </c:pt>
                      <c:pt idx="1242">
                        <c:v>1.3634600000000001</c:v>
                      </c:pt>
                      <c:pt idx="1243">
                        <c:v>1.30053</c:v>
                      </c:pt>
                      <c:pt idx="1244">
                        <c:v>1.18489</c:v>
                      </c:pt>
                      <c:pt idx="1245">
                        <c:v>1.0193400000000001</c:v>
                      </c:pt>
                      <c:pt idx="1246">
                        <c:v>0.94296999999999997</c:v>
                      </c:pt>
                      <c:pt idx="1247">
                        <c:v>0.88329499999999994</c:v>
                      </c:pt>
                      <c:pt idx="1248">
                        <c:v>0.84962499999999996</c:v>
                      </c:pt>
                      <c:pt idx="1249">
                        <c:v>0.84962499999999996</c:v>
                      </c:pt>
                      <c:pt idx="1250">
                        <c:v>0.85830499999999998</c:v>
                      </c:pt>
                      <c:pt idx="1251">
                        <c:v>0.86026499999999995</c:v>
                      </c:pt>
                      <c:pt idx="1252">
                        <c:v>0.91661499999999996</c:v>
                      </c:pt>
                      <c:pt idx="1253">
                        <c:v>0.98794500000000007</c:v>
                      </c:pt>
                      <c:pt idx="1254">
                        <c:v>1.1671449999999999</c:v>
                      </c:pt>
                      <c:pt idx="1255">
                        <c:v>1.4611800000000001</c:v>
                      </c:pt>
                      <c:pt idx="1256">
                        <c:v>1.8816349999999999</c:v>
                      </c:pt>
                      <c:pt idx="1257">
                        <c:v>2.18743</c:v>
                      </c:pt>
                      <c:pt idx="1258">
                        <c:v>2.3920749999999997</c:v>
                      </c:pt>
                      <c:pt idx="1259">
                        <c:v>2.4526950000000003</c:v>
                      </c:pt>
                      <c:pt idx="1260">
                        <c:v>2.3906750000000003</c:v>
                      </c:pt>
                      <c:pt idx="1261">
                        <c:v>2.3942449999999997</c:v>
                      </c:pt>
                      <c:pt idx="1262">
                        <c:v>2.4038349999999999</c:v>
                      </c:pt>
                      <c:pt idx="1263">
                        <c:v>2.2664250000000004</c:v>
                      </c:pt>
                      <c:pt idx="1264">
                        <c:v>2.1720300000000003</c:v>
                      </c:pt>
                      <c:pt idx="1265">
                        <c:v>1.87327</c:v>
                      </c:pt>
                      <c:pt idx="1266">
                        <c:v>1.6429</c:v>
                      </c:pt>
                      <c:pt idx="1267">
                        <c:v>1.4983150000000001</c:v>
                      </c:pt>
                      <c:pt idx="1268">
                        <c:v>1.3542550000000002</c:v>
                      </c:pt>
                      <c:pt idx="1269">
                        <c:v>1.2113849999999999</c:v>
                      </c:pt>
                      <c:pt idx="1270">
                        <c:v>1.1135250000000001</c:v>
                      </c:pt>
                      <c:pt idx="1271">
                        <c:v>1.0307149999999998</c:v>
                      </c:pt>
                      <c:pt idx="1272">
                        <c:v>0.94244500000000009</c:v>
                      </c:pt>
                      <c:pt idx="1273">
                        <c:v>0.91812000000000005</c:v>
                      </c:pt>
                      <c:pt idx="1274">
                        <c:v>0.92764000000000002</c:v>
                      </c:pt>
                      <c:pt idx="1275">
                        <c:v>0.92312499999999997</c:v>
                      </c:pt>
                      <c:pt idx="1276">
                        <c:v>0.98626499999999995</c:v>
                      </c:pt>
                      <c:pt idx="1277">
                        <c:v>1.06288</c:v>
                      </c:pt>
                      <c:pt idx="1278">
                        <c:v>1.2301099999999998</c:v>
                      </c:pt>
                      <c:pt idx="1279">
                        <c:v>1.5629249999999999</c:v>
                      </c:pt>
                      <c:pt idx="1280">
                        <c:v>1.9391400000000001</c:v>
                      </c:pt>
                      <c:pt idx="1281">
                        <c:v>2.2148699999999999</c:v>
                      </c:pt>
                      <c:pt idx="1282">
                        <c:v>2.3408000000000002</c:v>
                      </c:pt>
                      <c:pt idx="1283">
                        <c:v>2.3558850000000002</c:v>
                      </c:pt>
                      <c:pt idx="1284">
                        <c:v>2.2764349999999998</c:v>
                      </c:pt>
                      <c:pt idx="1285">
                        <c:v>2.2910300000000001</c:v>
                      </c:pt>
                      <c:pt idx="1286">
                        <c:v>2.2418899999999997</c:v>
                      </c:pt>
                      <c:pt idx="1287">
                        <c:v>2.1758449999999998</c:v>
                      </c:pt>
                      <c:pt idx="1288">
                        <c:v>2.0507199999999997</c:v>
                      </c:pt>
                      <c:pt idx="1289">
                        <c:v>1.7920699999999998</c:v>
                      </c:pt>
                      <c:pt idx="1290">
                        <c:v>1.6280250000000001</c:v>
                      </c:pt>
                      <c:pt idx="1291">
                        <c:v>1.470175</c:v>
                      </c:pt>
                      <c:pt idx="1292">
                        <c:v>1.3292299999999999</c:v>
                      </c:pt>
                      <c:pt idx="1293">
                        <c:v>1.1855199999999999</c:v>
                      </c:pt>
                      <c:pt idx="1294">
                        <c:v>1.07884</c:v>
                      </c:pt>
                      <c:pt idx="1295">
                        <c:v>1.01423</c:v>
                      </c:pt>
                      <c:pt idx="1296">
                        <c:v>0.98371000000000008</c:v>
                      </c:pt>
                      <c:pt idx="1297">
                        <c:v>0.96684000000000003</c:v>
                      </c:pt>
                      <c:pt idx="1298">
                        <c:v>0.960225</c:v>
                      </c:pt>
                      <c:pt idx="1299">
                        <c:v>0.965055</c:v>
                      </c:pt>
                      <c:pt idx="1300">
                        <c:v>1.0297349999999998</c:v>
                      </c:pt>
                      <c:pt idx="1301">
                        <c:v>1.11209</c:v>
                      </c:pt>
                      <c:pt idx="1302">
                        <c:v>1.2862149999999999</c:v>
                      </c:pt>
                      <c:pt idx="1303">
                        <c:v>1.5542449999999999</c:v>
                      </c:pt>
                      <c:pt idx="1304">
                        <c:v>1.967665</c:v>
                      </c:pt>
                      <c:pt idx="1305">
                        <c:v>2.2446199999999998</c:v>
                      </c:pt>
                      <c:pt idx="1306">
                        <c:v>2.3828</c:v>
                      </c:pt>
                      <c:pt idx="1307">
                        <c:v>2.4425100000000004</c:v>
                      </c:pt>
                      <c:pt idx="1308">
                        <c:v>2.3604000000000003</c:v>
                      </c:pt>
                      <c:pt idx="1309">
                        <c:v>2.3233350000000002</c:v>
                      </c:pt>
                      <c:pt idx="1310">
                        <c:v>2.2923249999999999</c:v>
                      </c:pt>
                      <c:pt idx="1311">
                        <c:v>2.2157100000000001</c:v>
                      </c:pt>
                      <c:pt idx="1312">
                        <c:v>2.0979000000000001</c:v>
                      </c:pt>
                      <c:pt idx="1313">
                        <c:v>1.7834949999999998</c:v>
                      </c:pt>
                      <c:pt idx="1314">
                        <c:v>1.6218650000000001</c:v>
                      </c:pt>
                      <c:pt idx="1315">
                        <c:v>1.489355</c:v>
                      </c:pt>
                      <c:pt idx="1316">
                        <c:v>1.32643</c:v>
                      </c:pt>
                      <c:pt idx="1317">
                        <c:v>1.1263350000000001</c:v>
                      </c:pt>
                      <c:pt idx="1318">
                        <c:v>1.04643</c:v>
                      </c:pt>
                      <c:pt idx="1319">
                        <c:v>0.99935499999999999</c:v>
                      </c:pt>
                      <c:pt idx="1320">
                        <c:v>0.93313499999999994</c:v>
                      </c:pt>
                      <c:pt idx="1321">
                        <c:v>0.92120000000000002</c:v>
                      </c:pt>
                      <c:pt idx="1322">
                        <c:v>0.91349999999999998</c:v>
                      </c:pt>
                      <c:pt idx="1323">
                        <c:v>0.92876000000000003</c:v>
                      </c:pt>
                      <c:pt idx="1324">
                        <c:v>0.94608500000000006</c:v>
                      </c:pt>
                      <c:pt idx="1325">
                        <c:v>1.0283</c:v>
                      </c:pt>
                      <c:pt idx="1326">
                        <c:v>1.2291300000000001</c:v>
                      </c:pt>
                      <c:pt idx="1327">
                        <c:v>1.44977</c:v>
                      </c:pt>
                      <c:pt idx="1328">
                        <c:v>1.812265</c:v>
                      </c:pt>
                      <c:pt idx="1329">
                        <c:v>2.0935600000000001</c:v>
                      </c:pt>
                      <c:pt idx="1330">
                        <c:v>2.2550850000000002</c:v>
                      </c:pt>
                      <c:pt idx="1331">
                        <c:v>2.2274699999999998</c:v>
                      </c:pt>
                      <c:pt idx="1332">
                        <c:v>2.120965</c:v>
                      </c:pt>
                      <c:pt idx="1333">
                        <c:v>2.1045149999999997</c:v>
                      </c:pt>
                      <c:pt idx="1334">
                        <c:v>2.0089999999999999</c:v>
                      </c:pt>
                      <c:pt idx="1335">
                        <c:v>1.94404</c:v>
                      </c:pt>
                      <c:pt idx="1336">
                        <c:v>1.7923849999999999</c:v>
                      </c:pt>
                      <c:pt idx="1337">
                        <c:v>1.55505</c:v>
                      </c:pt>
                      <c:pt idx="1338">
                        <c:v>1.4260050000000002</c:v>
                      </c:pt>
                      <c:pt idx="1339">
                        <c:v>1.2848850000000001</c:v>
                      </c:pt>
                      <c:pt idx="1340">
                        <c:v>1.1492599999999999</c:v>
                      </c:pt>
                      <c:pt idx="1341">
                        <c:v>1.0276350000000001</c:v>
                      </c:pt>
                      <c:pt idx="1342">
                        <c:v>0.94776499999999997</c:v>
                      </c:pt>
                      <c:pt idx="1343">
                        <c:v>0.87472000000000005</c:v>
                      </c:pt>
                      <c:pt idx="1344">
                        <c:v>0.83422499999999999</c:v>
                      </c:pt>
                      <c:pt idx="1345">
                        <c:v>0.83601000000000003</c:v>
                      </c:pt>
                      <c:pt idx="1346">
                        <c:v>0.82988499999999998</c:v>
                      </c:pt>
                      <c:pt idx="1347">
                        <c:v>0.81182500000000002</c:v>
                      </c:pt>
                      <c:pt idx="1348">
                        <c:v>0.83590500000000001</c:v>
                      </c:pt>
                      <c:pt idx="1349">
                        <c:v>0.85298499999999999</c:v>
                      </c:pt>
                      <c:pt idx="1350">
                        <c:v>0.90286</c:v>
                      </c:pt>
                      <c:pt idx="1351">
                        <c:v>0.96967499999999995</c:v>
                      </c:pt>
                      <c:pt idx="1352">
                        <c:v>1.0309600000000001</c:v>
                      </c:pt>
                      <c:pt idx="1353">
                        <c:v>1.2528950000000001</c:v>
                      </c:pt>
                      <c:pt idx="1354">
                        <c:v>1.4570150000000002</c:v>
                      </c:pt>
                      <c:pt idx="1355">
                        <c:v>1.4887600000000001</c:v>
                      </c:pt>
                      <c:pt idx="1356">
                        <c:v>1.46132</c:v>
                      </c:pt>
                      <c:pt idx="1357">
                        <c:v>1.3709500000000001</c:v>
                      </c:pt>
                      <c:pt idx="1358">
                        <c:v>1.3454349999999999</c:v>
                      </c:pt>
                      <c:pt idx="1359">
                        <c:v>1.3250299999999999</c:v>
                      </c:pt>
                      <c:pt idx="1360">
                        <c:v>1.250445</c:v>
                      </c:pt>
                      <c:pt idx="1361">
                        <c:v>1.2047349999999999</c:v>
                      </c:pt>
                      <c:pt idx="1362">
                        <c:v>1.1592349999999998</c:v>
                      </c:pt>
                      <c:pt idx="1363">
                        <c:v>1.0954649999999999</c:v>
                      </c:pt>
                      <c:pt idx="1364">
                        <c:v>1.02284</c:v>
                      </c:pt>
                      <c:pt idx="1365">
                        <c:v>0.95955999999999997</c:v>
                      </c:pt>
                      <c:pt idx="1366">
                        <c:v>0.91903000000000001</c:v>
                      </c:pt>
                      <c:pt idx="1367">
                        <c:v>0.88287499999999997</c:v>
                      </c:pt>
                      <c:pt idx="1368">
                        <c:v>0.85763999999999996</c:v>
                      </c:pt>
                      <c:pt idx="1369">
                        <c:v>0.86036999999999997</c:v>
                      </c:pt>
                      <c:pt idx="1370">
                        <c:v>0.84098000000000006</c:v>
                      </c:pt>
                      <c:pt idx="1371">
                        <c:v>0.83972000000000002</c:v>
                      </c:pt>
                      <c:pt idx="1372">
                        <c:v>0.84384999999999999</c:v>
                      </c:pt>
                      <c:pt idx="1373">
                        <c:v>0.84458500000000003</c:v>
                      </c:pt>
                      <c:pt idx="1374">
                        <c:v>0.85767499999999997</c:v>
                      </c:pt>
                      <c:pt idx="1375">
                        <c:v>0.82446000000000008</c:v>
                      </c:pt>
                      <c:pt idx="1376">
                        <c:v>0.80846499999999999</c:v>
                      </c:pt>
                      <c:pt idx="1377">
                        <c:v>0.96299000000000001</c:v>
                      </c:pt>
                      <c:pt idx="1378">
                        <c:v>1.1169899999999999</c:v>
                      </c:pt>
                      <c:pt idx="1379">
                        <c:v>1.16032</c:v>
                      </c:pt>
                      <c:pt idx="1380">
                        <c:v>1.1523399999999999</c:v>
                      </c:pt>
                      <c:pt idx="1381">
                        <c:v>1.1104100000000001</c:v>
                      </c:pt>
                      <c:pt idx="1382">
                        <c:v>1.07667</c:v>
                      </c:pt>
                      <c:pt idx="1383">
                        <c:v>1.058435</c:v>
                      </c:pt>
                      <c:pt idx="1384">
                        <c:v>1.061375</c:v>
                      </c:pt>
                      <c:pt idx="1385">
                        <c:v>1.0726800000000001</c:v>
                      </c:pt>
                      <c:pt idx="1386">
                        <c:v>1.1176550000000001</c:v>
                      </c:pt>
                      <c:pt idx="1387">
                        <c:v>1.0447500000000001</c:v>
                      </c:pt>
                      <c:pt idx="1388">
                        <c:v>0.99336999999999998</c:v>
                      </c:pt>
                      <c:pt idx="1389">
                        <c:v>0.94555999999999996</c:v>
                      </c:pt>
                      <c:pt idx="1390">
                        <c:v>0.89491500000000002</c:v>
                      </c:pt>
                      <c:pt idx="1391">
                        <c:v>0.8674400000000001</c:v>
                      </c:pt>
                      <c:pt idx="1392">
                        <c:v>0.83870500000000003</c:v>
                      </c:pt>
                      <c:pt idx="1393">
                        <c:v>0.86044000000000009</c:v>
                      </c:pt>
                      <c:pt idx="1394">
                        <c:v>0.83380499999999991</c:v>
                      </c:pt>
                      <c:pt idx="1395">
                        <c:v>0.8326849999999999</c:v>
                      </c:pt>
                      <c:pt idx="1396">
                        <c:v>0.90579999999999994</c:v>
                      </c:pt>
                      <c:pt idx="1397">
                        <c:v>0.94387999999999994</c:v>
                      </c:pt>
                      <c:pt idx="1398">
                        <c:v>1.1199300000000001</c:v>
                      </c:pt>
                      <c:pt idx="1399">
                        <c:v>1.4737100000000001</c:v>
                      </c:pt>
                      <c:pt idx="1400">
                        <c:v>1.80985</c:v>
                      </c:pt>
                      <c:pt idx="1401">
                        <c:v>2.069445</c:v>
                      </c:pt>
                      <c:pt idx="1402">
                        <c:v>2.2550500000000002</c:v>
                      </c:pt>
                      <c:pt idx="1403">
                        <c:v>2.2435</c:v>
                      </c:pt>
                      <c:pt idx="1404">
                        <c:v>2.1120399999999999</c:v>
                      </c:pt>
                      <c:pt idx="1405">
                        <c:v>2.0713000000000004</c:v>
                      </c:pt>
                      <c:pt idx="1406">
                        <c:v>2.03105</c:v>
                      </c:pt>
                      <c:pt idx="1407">
                        <c:v>2.0261849999999999</c:v>
                      </c:pt>
                      <c:pt idx="1408">
                        <c:v>1.93571</c:v>
                      </c:pt>
                      <c:pt idx="1409">
                        <c:v>1.6722300000000001</c:v>
                      </c:pt>
                      <c:pt idx="1410">
                        <c:v>1.483125</c:v>
                      </c:pt>
                      <c:pt idx="1411">
                        <c:v>1.2992349999999999</c:v>
                      </c:pt>
                      <c:pt idx="1412">
                        <c:v>1.1642049999999999</c:v>
                      </c:pt>
                      <c:pt idx="1413">
                        <c:v>1.042265</c:v>
                      </c:pt>
                      <c:pt idx="1414">
                        <c:v>0.96592999999999996</c:v>
                      </c:pt>
                      <c:pt idx="1415">
                        <c:v>0.92161999999999999</c:v>
                      </c:pt>
                      <c:pt idx="1416">
                        <c:v>0.90898500000000004</c:v>
                      </c:pt>
                      <c:pt idx="1417">
                        <c:v>0.87983</c:v>
                      </c:pt>
                      <c:pt idx="1418">
                        <c:v>0.89257000000000009</c:v>
                      </c:pt>
                      <c:pt idx="1419">
                        <c:v>0.91577500000000001</c:v>
                      </c:pt>
                      <c:pt idx="1420">
                        <c:v>0.96379499999999996</c:v>
                      </c:pt>
                      <c:pt idx="1421">
                        <c:v>0.99911000000000005</c:v>
                      </c:pt>
                      <c:pt idx="1422">
                        <c:v>1.1641700000000001</c:v>
                      </c:pt>
                      <c:pt idx="1423">
                        <c:v>1.4812349999999999</c:v>
                      </c:pt>
                      <c:pt idx="1424">
                        <c:v>1.8342100000000001</c:v>
                      </c:pt>
                      <c:pt idx="1425">
                        <c:v>2.0916350000000001</c:v>
                      </c:pt>
                      <c:pt idx="1426">
                        <c:v>2.2385300000000004</c:v>
                      </c:pt>
                      <c:pt idx="1427">
                        <c:v>2.2359050000000003</c:v>
                      </c:pt>
                      <c:pt idx="1428">
                        <c:v>2.16832</c:v>
                      </c:pt>
                      <c:pt idx="1429">
                        <c:v>2.176965</c:v>
                      </c:pt>
                      <c:pt idx="1430">
                        <c:v>2.144555</c:v>
                      </c:pt>
                      <c:pt idx="1431">
                        <c:v>2.0812750000000002</c:v>
                      </c:pt>
                      <c:pt idx="1432">
                        <c:v>1.9523699999999999</c:v>
                      </c:pt>
                      <c:pt idx="1433">
                        <c:v>1.6346749999999999</c:v>
                      </c:pt>
                      <c:pt idx="1434">
                        <c:v>1.48421</c:v>
                      </c:pt>
                      <c:pt idx="1435">
                        <c:v>1.3578950000000001</c:v>
                      </c:pt>
                      <c:pt idx="1436">
                        <c:v>1.226715</c:v>
                      </c:pt>
                      <c:pt idx="1437">
                        <c:v>1.0816749999999999</c:v>
                      </c:pt>
                      <c:pt idx="1438">
                        <c:v>0.96172999999999997</c:v>
                      </c:pt>
                      <c:pt idx="1439">
                        <c:v>0.86863000000000001</c:v>
                      </c:pt>
                      <c:pt idx="1440">
                        <c:v>0.83261499999999999</c:v>
                      </c:pt>
                      <c:pt idx="1441">
                        <c:v>0.82764499999999996</c:v>
                      </c:pt>
                      <c:pt idx="1442">
                        <c:v>0.82774999999999999</c:v>
                      </c:pt>
                      <c:pt idx="1443">
                        <c:v>0.82887</c:v>
                      </c:pt>
                      <c:pt idx="1444">
                        <c:v>0.88941999999999999</c:v>
                      </c:pt>
                      <c:pt idx="1445">
                        <c:v>0.96495000000000009</c:v>
                      </c:pt>
                      <c:pt idx="1446">
                        <c:v>1.1812499999999999</c:v>
                      </c:pt>
                      <c:pt idx="1447">
                        <c:v>1.466955</c:v>
                      </c:pt>
                      <c:pt idx="1448">
                        <c:v>1.8597600000000001</c:v>
                      </c:pt>
                      <c:pt idx="1449">
                        <c:v>2.1470749999999996</c:v>
                      </c:pt>
                      <c:pt idx="1450">
                        <c:v>2.36782</c:v>
                      </c:pt>
                      <c:pt idx="1451">
                        <c:v>2.4249050000000003</c:v>
                      </c:pt>
                      <c:pt idx="1452">
                        <c:v>2.3536449999999998</c:v>
                      </c:pt>
                      <c:pt idx="1453">
                        <c:v>2.3561300000000003</c:v>
                      </c:pt>
                      <c:pt idx="1454">
                        <c:v>2.2977150000000002</c:v>
                      </c:pt>
                      <c:pt idx="1455">
                        <c:v>2.1825999999999999</c:v>
                      </c:pt>
                      <c:pt idx="1456">
                        <c:v>2.020165</c:v>
                      </c:pt>
                      <c:pt idx="1457">
                        <c:v>1.7332349999999999</c:v>
                      </c:pt>
                      <c:pt idx="1458">
                        <c:v>1.5437449999999999</c:v>
                      </c:pt>
                      <c:pt idx="1459">
                        <c:v>1.391635</c:v>
                      </c:pt>
                      <c:pt idx="1460">
                        <c:v>1.2809649999999999</c:v>
                      </c:pt>
                      <c:pt idx="1461">
                        <c:v>1.1381300000000001</c:v>
                      </c:pt>
                      <c:pt idx="1462">
                        <c:v>1.003765</c:v>
                      </c:pt>
                      <c:pt idx="1463">
                        <c:v>0.92876000000000003</c:v>
                      </c:pt>
                      <c:pt idx="1464">
                        <c:v>0.90905499999999995</c:v>
                      </c:pt>
                      <c:pt idx="1465">
                        <c:v>0.88742499999999991</c:v>
                      </c:pt>
                      <c:pt idx="1466">
                        <c:v>0.90009499999999998</c:v>
                      </c:pt>
                      <c:pt idx="1467">
                        <c:v>0.88997999999999999</c:v>
                      </c:pt>
                      <c:pt idx="1468">
                        <c:v>0.93261000000000005</c:v>
                      </c:pt>
                      <c:pt idx="1469">
                        <c:v>1.0278450000000001</c:v>
                      </c:pt>
                      <c:pt idx="1470">
                        <c:v>1.1905599999999998</c:v>
                      </c:pt>
                      <c:pt idx="1471">
                        <c:v>1.448615</c:v>
                      </c:pt>
                      <c:pt idx="1472">
                        <c:v>1.719795</c:v>
                      </c:pt>
                      <c:pt idx="1473">
                        <c:v>1.9405050000000001</c:v>
                      </c:pt>
                      <c:pt idx="1474">
                        <c:v>2.1333549999999999</c:v>
                      </c:pt>
                      <c:pt idx="1475">
                        <c:v>2.1392699999999998</c:v>
                      </c:pt>
                      <c:pt idx="1476">
                        <c:v>2.0260799999999999</c:v>
                      </c:pt>
                      <c:pt idx="1477">
                        <c:v>2.0378050000000001</c:v>
                      </c:pt>
                      <c:pt idx="1478">
                        <c:v>2.0130250000000003</c:v>
                      </c:pt>
                      <c:pt idx="1479">
                        <c:v>1.9937049999999998</c:v>
                      </c:pt>
                      <c:pt idx="1480">
                        <c:v>1.8543350000000001</c:v>
                      </c:pt>
                      <c:pt idx="1481">
                        <c:v>1.495655</c:v>
                      </c:pt>
                      <c:pt idx="1482">
                        <c:v>1.400385</c:v>
                      </c:pt>
                      <c:pt idx="1483">
                        <c:v>1.2820499999999999</c:v>
                      </c:pt>
                      <c:pt idx="1484">
                        <c:v>1.173935</c:v>
                      </c:pt>
                      <c:pt idx="1485">
                        <c:v>1.06064</c:v>
                      </c:pt>
                      <c:pt idx="1486">
                        <c:v>0.97464499999999998</c:v>
                      </c:pt>
                      <c:pt idx="1487">
                        <c:v>0.910945</c:v>
                      </c:pt>
                      <c:pt idx="1488">
                        <c:v>0.86624999999999996</c:v>
                      </c:pt>
                      <c:pt idx="1489">
                        <c:v>0.85708000000000006</c:v>
                      </c:pt>
                      <c:pt idx="1490">
                        <c:v>0.84902999999999995</c:v>
                      </c:pt>
                      <c:pt idx="1491">
                        <c:v>0.85771000000000008</c:v>
                      </c:pt>
                      <c:pt idx="1492">
                        <c:v>0.86082500000000006</c:v>
                      </c:pt>
                      <c:pt idx="1493">
                        <c:v>0.88910500000000003</c:v>
                      </c:pt>
                      <c:pt idx="1494">
                        <c:v>0.9302999999999999</c:v>
                      </c:pt>
                      <c:pt idx="1495">
                        <c:v>0.94265500000000002</c:v>
                      </c:pt>
                      <c:pt idx="1496">
                        <c:v>1.018815</c:v>
                      </c:pt>
                      <c:pt idx="1497">
                        <c:v>1.2306700000000002</c:v>
                      </c:pt>
                      <c:pt idx="1498">
                        <c:v>1.449945</c:v>
                      </c:pt>
                      <c:pt idx="1499">
                        <c:v>1.4565599999999999</c:v>
                      </c:pt>
                      <c:pt idx="1500">
                        <c:v>1.395975</c:v>
                      </c:pt>
                      <c:pt idx="1501">
                        <c:v>1.364055</c:v>
                      </c:pt>
                      <c:pt idx="1502">
                        <c:v>1.3935250000000001</c:v>
                      </c:pt>
                      <c:pt idx="1503">
                        <c:v>1.309245</c:v>
                      </c:pt>
                      <c:pt idx="1504">
                        <c:v>1.24698</c:v>
                      </c:pt>
                      <c:pt idx="1505">
                        <c:v>1.187095</c:v>
                      </c:pt>
                      <c:pt idx="1506">
                        <c:v>1.2065899999999998</c:v>
                      </c:pt>
                      <c:pt idx="1507">
                        <c:v>1.1639600000000001</c:v>
                      </c:pt>
                      <c:pt idx="1508">
                        <c:v>1.03915</c:v>
                      </c:pt>
                      <c:pt idx="1509">
                        <c:v>0.98458500000000004</c:v>
                      </c:pt>
                      <c:pt idx="1510">
                        <c:v>0.91325500000000004</c:v>
                      </c:pt>
                      <c:pt idx="1511">
                        <c:v>0.85553999999999997</c:v>
                      </c:pt>
                      <c:pt idx="1512">
                        <c:v>0.85463</c:v>
                      </c:pt>
                      <c:pt idx="1513">
                        <c:v>0.83023500000000006</c:v>
                      </c:pt>
                      <c:pt idx="1514">
                        <c:v>0.82827499999999998</c:v>
                      </c:pt>
                      <c:pt idx="1515">
                        <c:v>0.81850999999999996</c:v>
                      </c:pt>
                      <c:pt idx="1516">
                        <c:v>0.82719000000000009</c:v>
                      </c:pt>
                      <c:pt idx="1517">
                        <c:v>0.84619500000000003</c:v>
                      </c:pt>
                      <c:pt idx="1518">
                        <c:v>0.84084000000000003</c:v>
                      </c:pt>
                      <c:pt idx="1519">
                        <c:v>0.83216000000000001</c:v>
                      </c:pt>
                      <c:pt idx="1520">
                        <c:v>0.86316999999999999</c:v>
                      </c:pt>
                      <c:pt idx="1521">
                        <c:v>0.97565999999999997</c:v>
                      </c:pt>
                      <c:pt idx="1522">
                        <c:v>1.1124400000000001</c:v>
                      </c:pt>
                      <c:pt idx="1523">
                        <c:v>1.1706800000000002</c:v>
                      </c:pt>
                      <c:pt idx="1524">
                        <c:v>1.1564700000000001</c:v>
                      </c:pt>
                      <c:pt idx="1525">
                        <c:v>1.15703</c:v>
                      </c:pt>
                      <c:pt idx="1526">
                        <c:v>1.13435</c:v>
                      </c:pt>
                      <c:pt idx="1527">
                        <c:v>1.11629</c:v>
                      </c:pt>
                      <c:pt idx="1528">
                        <c:v>1.12679</c:v>
                      </c:pt>
                      <c:pt idx="1529">
                        <c:v>1.169035</c:v>
                      </c:pt>
                      <c:pt idx="1530">
                        <c:v>1.1994149999999999</c:v>
                      </c:pt>
                      <c:pt idx="1531">
                        <c:v>1.12294</c:v>
                      </c:pt>
                      <c:pt idx="1532">
                        <c:v>1.08213</c:v>
                      </c:pt>
                      <c:pt idx="1533">
                        <c:v>1.0200750000000001</c:v>
                      </c:pt>
                      <c:pt idx="1534">
                        <c:v>0.94311</c:v>
                      </c:pt>
                      <c:pt idx="1535">
                        <c:v>0.90625500000000003</c:v>
                      </c:pt>
                      <c:pt idx="1536">
                        <c:v>0.85602999999999996</c:v>
                      </c:pt>
                      <c:pt idx="1537">
                        <c:v>0.86646000000000001</c:v>
                      </c:pt>
                      <c:pt idx="1538">
                        <c:v>0.86260999999999999</c:v>
                      </c:pt>
                      <c:pt idx="1539">
                        <c:v>0.88102000000000003</c:v>
                      </c:pt>
                      <c:pt idx="1540">
                        <c:v>0.91108500000000003</c:v>
                      </c:pt>
                      <c:pt idx="1541">
                        <c:v>0.968275</c:v>
                      </c:pt>
                      <c:pt idx="1542">
                        <c:v>1.1513949999999999</c:v>
                      </c:pt>
                      <c:pt idx="1543">
                        <c:v>1.52691</c:v>
                      </c:pt>
                      <c:pt idx="1544">
                        <c:v>1.94607</c:v>
                      </c:pt>
                      <c:pt idx="1545">
                        <c:v>2.1949549999999998</c:v>
                      </c:pt>
                      <c:pt idx="1546">
                        <c:v>2.3479399999999999</c:v>
                      </c:pt>
                      <c:pt idx="1547">
                        <c:v>2.3800700000000004</c:v>
                      </c:pt>
                      <c:pt idx="1548">
                        <c:v>2.1816199999999997</c:v>
                      </c:pt>
                      <c:pt idx="1549">
                        <c:v>2.19387</c:v>
                      </c:pt>
                      <c:pt idx="1550">
                        <c:v>2.1505049999999999</c:v>
                      </c:pt>
                      <c:pt idx="1551">
                        <c:v>2.1072449999999998</c:v>
                      </c:pt>
                      <c:pt idx="1552">
                        <c:v>1.9721099999999998</c:v>
                      </c:pt>
                      <c:pt idx="1553">
                        <c:v>1.6521749999999999</c:v>
                      </c:pt>
                      <c:pt idx="1554">
                        <c:v>1.463455</c:v>
                      </c:pt>
                      <c:pt idx="1555">
                        <c:v>1.3505799999999999</c:v>
                      </c:pt>
                      <c:pt idx="1556">
                        <c:v>1.2164600000000001</c:v>
                      </c:pt>
                      <c:pt idx="1557">
                        <c:v>1.0878699999999999</c:v>
                      </c:pt>
                      <c:pt idx="1558">
                        <c:v>0.996695</c:v>
                      </c:pt>
                      <c:pt idx="1559">
                        <c:v>0.91976499999999994</c:v>
                      </c:pt>
                      <c:pt idx="1560">
                        <c:v>0.87814999999999999</c:v>
                      </c:pt>
                      <c:pt idx="1561">
                        <c:v>0.86575999999999997</c:v>
                      </c:pt>
                      <c:pt idx="1562">
                        <c:v>0.86184000000000005</c:v>
                      </c:pt>
                      <c:pt idx="1563">
                        <c:v>0.88462499999999999</c:v>
                      </c:pt>
                      <c:pt idx="1564">
                        <c:v>0.90702499999999997</c:v>
                      </c:pt>
                      <c:pt idx="1565">
                        <c:v>0.97677999999999998</c:v>
                      </c:pt>
                      <c:pt idx="1566">
                        <c:v>1.16564</c:v>
                      </c:pt>
                      <c:pt idx="1567">
                        <c:v>1.4866250000000001</c:v>
                      </c:pt>
                      <c:pt idx="1568">
                        <c:v>1.9059600000000001</c:v>
                      </c:pt>
                      <c:pt idx="1569">
                        <c:v>2.1806750000000004</c:v>
                      </c:pt>
                      <c:pt idx="1570">
                        <c:v>2.4059349999999999</c:v>
                      </c:pt>
                      <c:pt idx="1571">
                        <c:v>2.3865799999999999</c:v>
                      </c:pt>
                      <c:pt idx="1572">
                        <c:v>2.2722699999999998</c:v>
                      </c:pt>
                      <c:pt idx="1573">
                        <c:v>2.2959299999999998</c:v>
                      </c:pt>
                      <c:pt idx="1574">
                        <c:v>2.25169</c:v>
                      </c:pt>
                      <c:pt idx="1575">
                        <c:v>2.2360100000000003</c:v>
                      </c:pt>
                      <c:pt idx="1576">
                        <c:v>2.0551650000000001</c:v>
                      </c:pt>
                      <c:pt idx="1577">
                        <c:v>1.75651</c:v>
                      </c:pt>
                      <c:pt idx="1578">
                        <c:v>1.592465</c:v>
                      </c:pt>
                      <c:pt idx="1579">
                        <c:v>1.4302049999999999</c:v>
                      </c:pt>
                      <c:pt idx="1580">
                        <c:v>1.29556</c:v>
                      </c:pt>
                      <c:pt idx="1581">
                        <c:v>1.1368699999999998</c:v>
                      </c:pt>
                      <c:pt idx="1582">
                        <c:v>0.99382500000000007</c:v>
                      </c:pt>
                      <c:pt idx="1583">
                        <c:v>0.92032500000000006</c:v>
                      </c:pt>
                      <c:pt idx="1584">
                        <c:v>0.90600999999999998</c:v>
                      </c:pt>
                      <c:pt idx="1585">
                        <c:v>0.92574999999999996</c:v>
                      </c:pt>
                      <c:pt idx="1586">
                        <c:v>0.88872000000000007</c:v>
                      </c:pt>
                      <c:pt idx="1587">
                        <c:v>0.908775</c:v>
                      </c:pt>
                      <c:pt idx="1588">
                        <c:v>0.98234500000000002</c:v>
                      </c:pt>
                      <c:pt idx="1589">
                        <c:v>1.027075</c:v>
                      </c:pt>
                      <c:pt idx="1590">
                        <c:v>1.2641300000000002</c:v>
                      </c:pt>
                      <c:pt idx="1591">
                        <c:v>1.6143749999999999</c:v>
                      </c:pt>
                      <c:pt idx="1592">
                        <c:v>1.9809300000000001</c:v>
                      </c:pt>
                      <c:pt idx="1593">
                        <c:v>2.2157100000000001</c:v>
                      </c:pt>
                      <c:pt idx="1594">
                        <c:v>2.4714899999999997</c:v>
                      </c:pt>
                      <c:pt idx="1595">
                        <c:v>2.4603950000000001</c:v>
                      </c:pt>
                      <c:pt idx="1596">
                        <c:v>2.4045000000000001</c:v>
                      </c:pt>
                      <c:pt idx="1597">
                        <c:v>2.3879800000000002</c:v>
                      </c:pt>
                      <c:pt idx="1598">
                        <c:v>2.3636200000000001</c:v>
                      </c:pt>
                      <c:pt idx="1599">
                        <c:v>2.3019150000000002</c:v>
                      </c:pt>
                      <c:pt idx="1600">
                        <c:v>2.11225</c:v>
                      </c:pt>
                      <c:pt idx="1601">
                        <c:v>1.7867500000000001</c:v>
                      </c:pt>
                      <c:pt idx="1602">
                        <c:v>1.59327</c:v>
                      </c:pt>
                      <c:pt idx="1603">
                        <c:v>1.5047550000000001</c:v>
                      </c:pt>
                      <c:pt idx="1604">
                        <c:v>1.3611500000000001</c:v>
                      </c:pt>
                      <c:pt idx="1605">
                        <c:v>1.185975</c:v>
                      </c:pt>
                      <c:pt idx="1606">
                        <c:v>1.093855</c:v>
                      </c:pt>
                      <c:pt idx="1607">
                        <c:v>1.0194450000000002</c:v>
                      </c:pt>
                      <c:pt idx="1608">
                        <c:v>0.96981500000000009</c:v>
                      </c:pt>
                      <c:pt idx="1609">
                        <c:v>0.95525499999999997</c:v>
                      </c:pt>
                      <c:pt idx="1610">
                        <c:v>0.95080999999999993</c:v>
                      </c:pt>
                      <c:pt idx="1611">
                        <c:v>0.96305999999999992</c:v>
                      </c:pt>
                      <c:pt idx="1612">
                        <c:v>1.0043250000000001</c:v>
                      </c:pt>
                      <c:pt idx="1613">
                        <c:v>1.039255</c:v>
                      </c:pt>
                      <c:pt idx="1614">
                        <c:v>1.2388250000000001</c:v>
                      </c:pt>
                      <c:pt idx="1615">
                        <c:v>1.60118</c:v>
                      </c:pt>
                      <c:pt idx="1616">
                        <c:v>2.01383</c:v>
                      </c:pt>
                      <c:pt idx="1617">
                        <c:v>2.2456700000000001</c:v>
                      </c:pt>
                      <c:pt idx="1618">
                        <c:v>2.3846550000000004</c:v>
                      </c:pt>
                      <c:pt idx="1619">
                        <c:v>2.3727900000000002</c:v>
                      </c:pt>
                      <c:pt idx="1620">
                        <c:v>2.2984850000000003</c:v>
                      </c:pt>
                      <c:pt idx="1621">
                        <c:v>2.266845</c:v>
                      </c:pt>
                      <c:pt idx="1622">
                        <c:v>2.2289400000000001</c:v>
                      </c:pt>
                      <c:pt idx="1623">
                        <c:v>2.1262500000000002</c:v>
                      </c:pt>
                      <c:pt idx="1624">
                        <c:v>2.0034350000000001</c:v>
                      </c:pt>
                      <c:pt idx="1625">
                        <c:v>1.6657200000000001</c:v>
                      </c:pt>
                      <c:pt idx="1626">
                        <c:v>1.5471400000000002</c:v>
                      </c:pt>
                      <c:pt idx="1627">
                        <c:v>1.384425</c:v>
                      </c:pt>
                      <c:pt idx="1628">
                        <c:v>1.27519</c:v>
                      </c:pt>
                      <c:pt idx="1629">
                        <c:v>1.1050550000000001</c:v>
                      </c:pt>
                      <c:pt idx="1630">
                        <c:v>1.0372600000000001</c:v>
                      </c:pt>
                      <c:pt idx="1631">
                        <c:v>0.95539499999999999</c:v>
                      </c:pt>
                      <c:pt idx="1632">
                        <c:v>0.91279999999999994</c:v>
                      </c:pt>
                      <c:pt idx="1633">
                        <c:v>0.89712000000000003</c:v>
                      </c:pt>
                      <c:pt idx="1634">
                        <c:v>0.89057500000000001</c:v>
                      </c:pt>
                      <c:pt idx="1635">
                        <c:v>0.91525000000000001</c:v>
                      </c:pt>
                      <c:pt idx="1636">
                        <c:v>0.96792499999999992</c:v>
                      </c:pt>
                      <c:pt idx="1637">
                        <c:v>0.990255</c:v>
                      </c:pt>
                      <c:pt idx="1638">
                        <c:v>1.1740050000000002</c:v>
                      </c:pt>
                      <c:pt idx="1639">
                        <c:v>1.4717149999999999</c:v>
                      </c:pt>
                      <c:pt idx="1640">
                        <c:v>1.7851400000000002</c:v>
                      </c:pt>
                      <c:pt idx="1641">
                        <c:v>2.0020350000000002</c:v>
                      </c:pt>
                      <c:pt idx="1642">
                        <c:v>2.1281050000000001</c:v>
                      </c:pt>
                      <c:pt idx="1643">
                        <c:v>2.1636649999999999</c:v>
                      </c:pt>
                      <c:pt idx="1644">
                        <c:v>2.1278600000000001</c:v>
                      </c:pt>
                      <c:pt idx="1645">
                        <c:v>2.1131599999999997</c:v>
                      </c:pt>
                      <c:pt idx="1646">
                        <c:v>2.0707049999999998</c:v>
                      </c:pt>
                      <c:pt idx="1647">
                        <c:v>2.02685</c:v>
                      </c:pt>
                      <c:pt idx="1648">
                        <c:v>1.92577</c:v>
                      </c:pt>
                      <c:pt idx="1649">
                        <c:v>1.6698499999999998</c:v>
                      </c:pt>
                      <c:pt idx="1650">
                        <c:v>1.482985</c:v>
                      </c:pt>
                      <c:pt idx="1651">
                        <c:v>1.3215999999999999</c:v>
                      </c:pt>
                      <c:pt idx="1652">
                        <c:v>1.1980850000000001</c:v>
                      </c:pt>
                      <c:pt idx="1653">
                        <c:v>1.07996</c:v>
                      </c:pt>
                      <c:pt idx="1654">
                        <c:v>0.98391999999999991</c:v>
                      </c:pt>
                      <c:pt idx="1655">
                        <c:v>0.90503</c:v>
                      </c:pt>
                      <c:pt idx="1656">
                        <c:v>0.86554999999999993</c:v>
                      </c:pt>
                      <c:pt idx="1657">
                        <c:v>0.84699999999999998</c:v>
                      </c:pt>
                      <c:pt idx="1658">
                        <c:v>0.84325499999999998</c:v>
                      </c:pt>
                      <c:pt idx="1659">
                        <c:v>0.83083000000000007</c:v>
                      </c:pt>
                      <c:pt idx="1660">
                        <c:v>0.85021999999999998</c:v>
                      </c:pt>
                      <c:pt idx="1661">
                        <c:v>0.88039000000000001</c:v>
                      </c:pt>
                      <c:pt idx="1662">
                        <c:v>0.91017499999999996</c:v>
                      </c:pt>
                      <c:pt idx="1663">
                        <c:v>0.95882500000000004</c:v>
                      </c:pt>
                      <c:pt idx="1664">
                        <c:v>1.1090799999999998</c:v>
                      </c:pt>
                      <c:pt idx="1665">
                        <c:v>1.3216349999999999</c:v>
                      </c:pt>
                      <c:pt idx="1666">
                        <c:v>1.498035</c:v>
                      </c:pt>
                      <c:pt idx="1667">
                        <c:v>1.4940100000000001</c:v>
                      </c:pt>
                      <c:pt idx="1668">
                        <c:v>1.40924</c:v>
                      </c:pt>
                      <c:pt idx="1669">
                        <c:v>1.370635</c:v>
                      </c:pt>
                      <c:pt idx="1670">
                        <c:v>1.32874</c:v>
                      </c:pt>
                      <c:pt idx="1671">
                        <c:v>1.2838350000000001</c:v>
                      </c:pt>
                      <c:pt idx="1672">
                        <c:v>1.273965</c:v>
                      </c:pt>
                      <c:pt idx="1673">
                        <c:v>1.2456849999999999</c:v>
                      </c:pt>
                      <c:pt idx="1674">
                        <c:v>1.2445650000000001</c:v>
                      </c:pt>
                      <c:pt idx="1675">
                        <c:v>1.1783800000000002</c:v>
                      </c:pt>
                      <c:pt idx="1676">
                        <c:v>1.0353350000000001</c:v>
                      </c:pt>
                      <c:pt idx="1677">
                        <c:v>0.98829499999999992</c:v>
                      </c:pt>
                      <c:pt idx="1678">
                        <c:v>0.94625999999999999</c:v>
                      </c:pt>
                      <c:pt idx="1679">
                        <c:v>0.91045500000000001</c:v>
                      </c:pt>
                      <c:pt idx="1680">
                        <c:v>0.87885000000000002</c:v>
                      </c:pt>
                      <c:pt idx="1681">
                        <c:v>0.85799000000000003</c:v>
                      </c:pt>
                      <c:pt idx="1682">
                        <c:v>0.82859000000000005</c:v>
                      </c:pt>
                      <c:pt idx="1683">
                        <c:v>0.83583499999999999</c:v>
                      </c:pt>
                      <c:pt idx="1684">
                        <c:v>0.84703499999999998</c:v>
                      </c:pt>
                      <c:pt idx="1685">
                        <c:v>0.85508499999999998</c:v>
                      </c:pt>
                      <c:pt idx="1686">
                        <c:v>0.86197999999999997</c:v>
                      </c:pt>
                      <c:pt idx="1687">
                        <c:v>0.84686000000000006</c:v>
                      </c:pt>
                      <c:pt idx="1688">
                        <c:v>0.82928999999999997</c:v>
                      </c:pt>
                      <c:pt idx="1689">
                        <c:v>0.95423999999999998</c:v>
                      </c:pt>
                      <c:pt idx="1690">
                        <c:v>1.0580849999999999</c:v>
                      </c:pt>
                      <c:pt idx="1691">
                        <c:v>1.0965150000000001</c:v>
                      </c:pt>
                      <c:pt idx="1692">
                        <c:v>1.10033</c:v>
                      </c:pt>
                      <c:pt idx="1693">
                        <c:v>1.085315</c:v>
                      </c:pt>
                      <c:pt idx="1694">
                        <c:v>1.0781400000000001</c:v>
                      </c:pt>
                      <c:pt idx="1695">
                        <c:v>1.04993</c:v>
                      </c:pt>
                      <c:pt idx="1696">
                        <c:v>1.06701</c:v>
                      </c:pt>
                      <c:pt idx="1697">
                        <c:v>1.0479700000000001</c:v>
                      </c:pt>
                      <c:pt idx="1698">
                        <c:v>1.095745</c:v>
                      </c:pt>
                      <c:pt idx="1699">
                        <c:v>1.02921</c:v>
                      </c:pt>
                      <c:pt idx="1700">
                        <c:v>0.96519500000000003</c:v>
                      </c:pt>
                      <c:pt idx="1701">
                        <c:v>0.93467499999999992</c:v>
                      </c:pt>
                      <c:pt idx="1702">
                        <c:v>0.89824000000000004</c:v>
                      </c:pt>
                      <c:pt idx="1703">
                        <c:v>0.86355499999999996</c:v>
                      </c:pt>
                      <c:pt idx="1704">
                        <c:v>0.84206500000000006</c:v>
                      </c:pt>
                      <c:pt idx="1705">
                        <c:v>0.84493499999999999</c:v>
                      </c:pt>
                      <c:pt idx="1706">
                        <c:v>0.85365000000000002</c:v>
                      </c:pt>
                      <c:pt idx="1707">
                        <c:v>0.84731500000000004</c:v>
                      </c:pt>
                      <c:pt idx="1708">
                        <c:v>0.91903000000000001</c:v>
                      </c:pt>
                      <c:pt idx="1709">
                        <c:v>0.95462499999999995</c:v>
                      </c:pt>
                      <c:pt idx="1710">
                        <c:v>1.077895</c:v>
                      </c:pt>
                      <c:pt idx="1711">
                        <c:v>1.4238</c:v>
                      </c:pt>
                      <c:pt idx="1712">
                        <c:v>1.7955000000000001</c:v>
                      </c:pt>
                      <c:pt idx="1713">
                        <c:v>2.0339200000000002</c:v>
                      </c:pt>
                      <c:pt idx="1714">
                        <c:v>2.1342650000000001</c:v>
                      </c:pt>
                      <c:pt idx="1715">
                        <c:v>2.1173950000000001</c:v>
                      </c:pt>
                      <c:pt idx="1716">
                        <c:v>2.0892550000000001</c:v>
                      </c:pt>
                      <c:pt idx="1717">
                        <c:v>2.1219450000000002</c:v>
                      </c:pt>
                      <c:pt idx="1718">
                        <c:v>2.1078399999999999</c:v>
                      </c:pt>
                      <c:pt idx="1719">
                        <c:v>2.0923000000000003</c:v>
                      </c:pt>
                      <c:pt idx="1720">
                        <c:v>1.89168</c:v>
                      </c:pt>
                      <c:pt idx="1721">
                        <c:v>1.59334</c:v>
                      </c:pt>
                      <c:pt idx="1722">
                        <c:v>1.3957299999999999</c:v>
                      </c:pt>
                      <c:pt idx="1723">
                        <c:v>1.2920250000000002</c:v>
                      </c:pt>
                      <c:pt idx="1724">
                        <c:v>1.1553150000000001</c:v>
                      </c:pt>
                      <c:pt idx="1725">
                        <c:v>1.0140899999999999</c:v>
                      </c:pt>
                      <c:pt idx="1726">
                        <c:v>0.93215499999999996</c:v>
                      </c:pt>
                      <c:pt idx="1727">
                        <c:v>0.85956500000000002</c:v>
                      </c:pt>
                      <c:pt idx="1728">
                        <c:v>0.80629499999999998</c:v>
                      </c:pt>
                      <c:pt idx="1729">
                        <c:v>0.78389500000000001</c:v>
                      </c:pt>
                      <c:pt idx="1730">
                        <c:v>0.77983500000000006</c:v>
                      </c:pt>
                      <c:pt idx="1731">
                        <c:v>0.79712499999999997</c:v>
                      </c:pt>
                      <c:pt idx="1732">
                        <c:v>0.84689499999999995</c:v>
                      </c:pt>
                      <c:pt idx="1733">
                        <c:v>0.8920800000000001</c:v>
                      </c:pt>
                      <c:pt idx="1734">
                        <c:v>1.0275999999999998</c:v>
                      </c:pt>
                      <c:pt idx="1735">
                        <c:v>1.35093</c:v>
                      </c:pt>
                      <c:pt idx="1736">
                        <c:v>1.7368050000000002</c:v>
                      </c:pt>
                      <c:pt idx="1737">
                        <c:v>1.9787249999999998</c:v>
                      </c:pt>
                      <c:pt idx="1738">
                        <c:v>2.206575</c:v>
                      </c:pt>
                      <c:pt idx="1739">
                        <c:v>2.20458</c:v>
                      </c:pt>
                      <c:pt idx="1740">
                        <c:v>2.1699299999999999</c:v>
                      </c:pt>
                      <c:pt idx="1741">
                        <c:v>2.2676500000000002</c:v>
                      </c:pt>
                      <c:pt idx="1742">
                        <c:v>2.3499349999999999</c:v>
                      </c:pt>
                      <c:pt idx="1743">
                        <c:v>2.290225</c:v>
                      </c:pt>
                      <c:pt idx="1744">
                        <c:v>2.0817299999999999</c:v>
                      </c:pt>
                      <c:pt idx="1745">
                        <c:v>1.7074749999999999</c:v>
                      </c:pt>
                      <c:pt idx="1746">
                        <c:v>1.4986300000000001</c:v>
                      </c:pt>
                      <c:pt idx="1747">
                        <c:v>1.3965000000000001</c:v>
                      </c:pt>
                      <c:pt idx="1748">
                        <c:v>1.25804</c:v>
                      </c:pt>
                      <c:pt idx="1749">
                        <c:v>1.0674999999999999</c:v>
                      </c:pt>
                      <c:pt idx="1750">
                        <c:v>0.95907000000000009</c:v>
                      </c:pt>
                      <c:pt idx="1751">
                        <c:v>0.89627999999999997</c:v>
                      </c:pt>
                      <c:pt idx="1752">
                        <c:v>0.87178</c:v>
                      </c:pt>
                      <c:pt idx="1753">
                        <c:v>0.84553</c:v>
                      </c:pt>
                      <c:pt idx="1754">
                        <c:v>0.84111999999999998</c:v>
                      </c:pt>
                      <c:pt idx="1755">
                        <c:v>0.84479499999999996</c:v>
                      </c:pt>
                      <c:pt idx="1756">
                        <c:v>0.896455</c:v>
                      </c:pt>
                      <c:pt idx="1757">
                        <c:v>0.93261000000000005</c:v>
                      </c:pt>
                      <c:pt idx="1758">
                        <c:v>1.0760750000000001</c:v>
                      </c:pt>
                      <c:pt idx="1759">
                        <c:v>1.4226800000000002</c:v>
                      </c:pt>
                      <c:pt idx="1760">
                        <c:v>1.784545</c:v>
                      </c:pt>
                      <c:pt idx="1761">
                        <c:v>2.0382950000000002</c:v>
                      </c:pt>
                      <c:pt idx="1762">
                        <c:v>2.1968100000000002</c:v>
                      </c:pt>
                      <c:pt idx="1763">
                        <c:v>2.254035</c:v>
                      </c:pt>
                      <c:pt idx="1764">
                        <c:v>2.215255</c:v>
                      </c:pt>
                      <c:pt idx="1765">
                        <c:v>2.2984149999999999</c:v>
                      </c:pt>
                      <c:pt idx="1766">
                        <c:v>2.3456999999999999</c:v>
                      </c:pt>
                      <c:pt idx="1767">
                        <c:v>2.299255</c:v>
                      </c:pt>
                      <c:pt idx="1768">
                        <c:v>2.1183749999999999</c:v>
                      </c:pt>
                      <c:pt idx="1769">
                        <c:v>1.845585</c:v>
                      </c:pt>
                      <c:pt idx="1770">
                        <c:v>1.5984149999999999</c:v>
                      </c:pt>
                      <c:pt idx="1771">
                        <c:v>1.4844549999999999</c:v>
                      </c:pt>
                      <c:pt idx="1772">
                        <c:v>1.28345</c:v>
                      </c:pt>
                      <c:pt idx="1773">
                        <c:v>1.079715</c:v>
                      </c:pt>
                      <c:pt idx="1774">
                        <c:v>0.96673500000000001</c:v>
                      </c:pt>
                      <c:pt idx="1775">
                        <c:v>0.90355999999999992</c:v>
                      </c:pt>
                      <c:pt idx="1776">
                        <c:v>0.88270000000000004</c:v>
                      </c:pt>
                      <c:pt idx="1777">
                        <c:v>0.85302</c:v>
                      </c:pt>
                      <c:pt idx="1778">
                        <c:v>0.81262999999999996</c:v>
                      </c:pt>
                      <c:pt idx="1779">
                        <c:v>0.80213000000000001</c:v>
                      </c:pt>
                      <c:pt idx="1780">
                        <c:v>0.85484000000000004</c:v>
                      </c:pt>
                      <c:pt idx="1781">
                        <c:v>0.89263999999999999</c:v>
                      </c:pt>
                      <c:pt idx="1782">
                        <c:v>1.0668</c:v>
                      </c:pt>
                      <c:pt idx="1783">
                        <c:v>1.36185</c:v>
                      </c:pt>
                      <c:pt idx="1784">
                        <c:v>1.7238549999999999</c:v>
                      </c:pt>
                      <c:pt idx="1785">
                        <c:v>2.00508</c:v>
                      </c:pt>
                      <c:pt idx="1786">
                        <c:v>2.1641900000000001</c:v>
                      </c:pt>
                      <c:pt idx="1787">
                        <c:v>2.2341550000000003</c:v>
                      </c:pt>
                      <c:pt idx="1788">
                        <c:v>2.1947800000000002</c:v>
                      </c:pt>
                      <c:pt idx="1789">
                        <c:v>2.271255</c:v>
                      </c:pt>
                      <c:pt idx="1790">
                        <c:v>2.2877749999999999</c:v>
                      </c:pt>
                      <c:pt idx="1791">
                        <c:v>2.25848</c:v>
                      </c:pt>
                      <c:pt idx="1792">
                        <c:v>2.0618850000000002</c:v>
                      </c:pt>
                      <c:pt idx="1793">
                        <c:v>1.72312</c:v>
                      </c:pt>
                      <c:pt idx="1794">
                        <c:v>1.5263499999999999</c:v>
                      </c:pt>
                      <c:pt idx="1795">
                        <c:v>1.3956249999999999</c:v>
                      </c:pt>
                      <c:pt idx="1796">
                        <c:v>1.2453350000000001</c:v>
                      </c:pt>
                      <c:pt idx="1797">
                        <c:v>1.099035</c:v>
                      </c:pt>
                      <c:pt idx="1798">
                        <c:v>0.98262499999999997</c:v>
                      </c:pt>
                      <c:pt idx="1799">
                        <c:v>0.94692499999999991</c:v>
                      </c:pt>
                      <c:pt idx="1800">
                        <c:v>0.90915999999999997</c:v>
                      </c:pt>
                      <c:pt idx="1801">
                        <c:v>0.89985000000000004</c:v>
                      </c:pt>
                      <c:pt idx="1802">
                        <c:v>0.89649000000000001</c:v>
                      </c:pt>
                      <c:pt idx="1803">
                        <c:v>0.88497500000000007</c:v>
                      </c:pt>
                      <c:pt idx="1804">
                        <c:v>0.92011500000000002</c:v>
                      </c:pt>
                      <c:pt idx="1805">
                        <c:v>0.97289499999999995</c:v>
                      </c:pt>
                      <c:pt idx="1806">
                        <c:v>1.021755</c:v>
                      </c:pt>
                      <c:pt idx="1807">
                        <c:v>1.2886649999999999</c:v>
                      </c:pt>
                      <c:pt idx="1808">
                        <c:v>1.6291099999999998</c:v>
                      </c:pt>
                      <c:pt idx="1809">
                        <c:v>1.835715</c:v>
                      </c:pt>
                      <c:pt idx="1810">
                        <c:v>2.0461</c:v>
                      </c:pt>
                      <c:pt idx="1811">
                        <c:v>2.0680450000000001</c:v>
                      </c:pt>
                      <c:pt idx="1812">
                        <c:v>1.99556</c:v>
                      </c:pt>
                      <c:pt idx="1813">
                        <c:v>1.986985</c:v>
                      </c:pt>
                      <c:pt idx="1814">
                        <c:v>2.0424949999999997</c:v>
                      </c:pt>
                      <c:pt idx="1815">
                        <c:v>2.0248900000000001</c:v>
                      </c:pt>
                      <c:pt idx="1816">
                        <c:v>1.946105</c:v>
                      </c:pt>
                      <c:pt idx="1817">
                        <c:v>1.562435</c:v>
                      </c:pt>
                      <c:pt idx="1818">
                        <c:v>1.410255</c:v>
                      </c:pt>
                      <c:pt idx="1819">
                        <c:v>1.3160699999999999</c:v>
                      </c:pt>
                      <c:pt idx="1820">
                        <c:v>1.1512550000000001</c:v>
                      </c:pt>
                      <c:pt idx="1821">
                        <c:v>1.031555</c:v>
                      </c:pt>
                      <c:pt idx="1822">
                        <c:v>0.92147999999999997</c:v>
                      </c:pt>
                      <c:pt idx="1823">
                        <c:v>0.88151000000000002</c:v>
                      </c:pt>
                      <c:pt idx="1824">
                        <c:v>0.82789000000000001</c:v>
                      </c:pt>
                      <c:pt idx="1825">
                        <c:v>0.83160000000000001</c:v>
                      </c:pt>
                      <c:pt idx="1826">
                        <c:v>0.81850999999999996</c:v>
                      </c:pt>
                      <c:pt idx="1827">
                        <c:v>0.80989999999999995</c:v>
                      </c:pt>
                      <c:pt idx="1828">
                        <c:v>0.81115999999999999</c:v>
                      </c:pt>
                      <c:pt idx="1829">
                        <c:v>0.82299</c:v>
                      </c:pt>
                      <c:pt idx="1830">
                        <c:v>0.81808999999999998</c:v>
                      </c:pt>
                      <c:pt idx="1831">
                        <c:v>0.86400999999999994</c:v>
                      </c:pt>
                      <c:pt idx="1832">
                        <c:v>0.95865</c:v>
                      </c:pt>
                      <c:pt idx="1833">
                        <c:v>1.1631899999999999</c:v>
                      </c:pt>
                      <c:pt idx="1834">
                        <c:v>1.3247149999999999</c:v>
                      </c:pt>
                      <c:pt idx="1835">
                        <c:v>1.3756400000000002</c:v>
                      </c:pt>
                      <c:pt idx="1836">
                        <c:v>1.369165</c:v>
                      </c:pt>
                      <c:pt idx="1837">
                        <c:v>1.40581</c:v>
                      </c:pt>
                      <c:pt idx="1838">
                        <c:v>1.3926149999999999</c:v>
                      </c:pt>
                      <c:pt idx="1839">
                        <c:v>1.34771</c:v>
                      </c:pt>
                      <c:pt idx="1840">
                        <c:v>1.281595</c:v>
                      </c:pt>
                      <c:pt idx="1841">
                        <c:v>1.21478</c:v>
                      </c:pt>
                      <c:pt idx="1842">
                        <c:v>1.163225</c:v>
                      </c:pt>
                      <c:pt idx="1843">
                        <c:v>1.122835</c:v>
                      </c:pt>
                      <c:pt idx="1844">
                        <c:v>0.99302000000000001</c:v>
                      </c:pt>
                      <c:pt idx="1845">
                        <c:v>0.92102499999999998</c:v>
                      </c:pt>
                      <c:pt idx="1846">
                        <c:v>0.85274000000000005</c:v>
                      </c:pt>
                      <c:pt idx="1847">
                        <c:v>0.79915499999999995</c:v>
                      </c:pt>
                      <c:pt idx="1848">
                        <c:v>0.7769299999999999</c:v>
                      </c:pt>
                      <c:pt idx="1849">
                        <c:v>0.77654499999999993</c:v>
                      </c:pt>
                      <c:pt idx="1850">
                        <c:v>0.75767999999999991</c:v>
                      </c:pt>
                      <c:pt idx="1851">
                        <c:v>0.74728499999999998</c:v>
                      </c:pt>
                      <c:pt idx="1852">
                        <c:v>0.78708</c:v>
                      </c:pt>
                      <c:pt idx="1853">
                        <c:v>0.79464000000000001</c:v>
                      </c:pt>
                      <c:pt idx="1854">
                        <c:v>0.77713999999999994</c:v>
                      </c:pt>
                      <c:pt idx="1855">
                        <c:v>0.76895000000000002</c:v>
                      </c:pt>
                      <c:pt idx="1856">
                        <c:v>0.850885</c:v>
                      </c:pt>
                      <c:pt idx="1857">
                        <c:v>0.95123000000000002</c:v>
                      </c:pt>
                      <c:pt idx="1858">
                        <c:v>1.0698800000000002</c:v>
                      </c:pt>
                      <c:pt idx="1859">
                        <c:v>1.16452</c:v>
                      </c:pt>
                      <c:pt idx="1860">
                        <c:v>1.2112449999999999</c:v>
                      </c:pt>
                      <c:pt idx="1861">
                        <c:v>1.17824</c:v>
                      </c:pt>
                      <c:pt idx="1862">
                        <c:v>1.1165350000000001</c:v>
                      </c:pt>
                      <c:pt idx="1863">
                        <c:v>1.0906</c:v>
                      </c:pt>
                      <c:pt idx="1864">
                        <c:v>1.070055</c:v>
                      </c:pt>
                      <c:pt idx="1865">
                        <c:v>1.01745</c:v>
                      </c:pt>
                      <c:pt idx="1866">
                        <c:v>1.04097</c:v>
                      </c:pt>
                      <c:pt idx="1867">
                        <c:v>0.99396499999999999</c:v>
                      </c:pt>
                      <c:pt idx="1868">
                        <c:v>0.94881500000000007</c:v>
                      </c:pt>
                      <c:pt idx="1869">
                        <c:v>0.90076000000000001</c:v>
                      </c:pt>
                      <c:pt idx="1870">
                        <c:v>0.88115999999999994</c:v>
                      </c:pt>
                      <c:pt idx="1871">
                        <c:v>0.84983500000000001</c:v>
                      </c:pt>
                      <c:pt idx="1872">
                        <c:v>0.81245500000000004</c:v>
                      </c:pt>
                      <c:pt idx="1873">
                        <c:v>0.81423999999999996</c:v>
                      </c:pt>
                      <c:pt idx="1874">
                        <c:v>0.82078499999999999</c:v>
                      </c:pt>
                      <c:pt idx="1875">
                        <c:v>0.81725000000000003</c:v>
                      </c:pt>
                      <c:pt idx="1876">
                        <c:v>0.84808500000000009</c:v>
                      </c:pt>
                      <c:pt idx="1877">
                        <c:v>0.93810499999999997</c:v>
                      </c:pt>
                      <c:pt idx="1878">
                        <c:v>1.05084</c:v>
                      </c:pt>
                      <c:pt idx="1879">
                        <c:v>1.4211400000000001</c:v>
                      </c:pt>
                      <c:pt idx="1880">
                        <c:v>1.7894100000000002</c:v>
                      </c:pt>
                      <c:pt idx="1881">
                        <c:v>2.0101900000000001</c:v>
                      </c:pt>
                      <c:pt idx="1882">
                        <c:v>2.1454299999999997</c:v>
                      </c:pt>
                      <c:pt idx="1883">
                        <c:v>2.1482299999999999</c:v>
                      </c:pt>
                      <c:pt idx="1884">
                        <c:v>2.0800149999999999</c:v>
                      </c:pt>
                      <c:pt idx="1885">
                        <c:v>2.0830949999999997</c:v>
                      </c:pt>
                      <c:pt idx="1886">
                        <c:v>2.0580700000000003</c:v>
                      </c:pt>
                      <c:pt idx="1887">
                        <c:v>2.0585249999999999</c:v>
                      </c:pt>
                      <c:pt idx="1888">
                        <c:v>1.8833150000000001</c:v>
                      </c:pt>
                      <c:pt idx="1889">
                        <c:v>1.5505</c:v>
                      </c:pt>
                      <c:pt idx="1890">
                        <c:v>1.346765</c:v>
                      </c:pt>
                      <c:pt idx="1891">
                        <c:v>1.253595</c:v>
                      </c:pt>
                      <c:pt idx="1892">
                        <c:v>1.15164</c:v>
                      </c:pt>
                      <c:pt idx="1893">
                        <c:v>1.02417</c:v>
                      </c:pt>
                      <c:pt idx="1894">
                        <c:v>0.94930499999999995</c:v>
                      </c:pt>
                      <c:pt idx="1895">
                        <c:v>0.87975999999999999</c:v>
                      </c:pt>
                      <c:pt idx="1896">
                        <c:v>0.83720000000000006</c:v>
                      </c:pt>
                      <c:pt idx="1897">
                        <c:v>0.82393499999999997</c:v>
                      </c:pt>
                      <c:pt idx="1898">
                        <c:v>0.81920999999999999</c:v>
                      </c:pt>
                      <c:pt idx="1899">
                        <c:v>0.8160599999999999</c:v>
                      </c:pt>
                      <c:pt idx="1900">
                        <c:v>0.87226999999999999</c:v>
                      </c:pt>
                      <c:pt idx="1901">
                        <c:v>0.93334499999999998</c:v>
                      </c:pt>
                      <c:pt idx="1902">
                        <c:v>1.0985450000000001</c:v>
                      </c:pt>
                      <c:pt idx="1903">
                        <c:v>1.4230999999999998</c:v>
                      </c:pt>
                      <c:pt idx="1904">
                        <c:v>1.7485650000000001</c:v>
                      </c:pt>
                      <c:pt idx="1905">
                        <c:v>2.0111699999999999</c:v>
                      </c:pt>
                      <c:pt idx="1906">
                        <c:v>2.16391</c:v>
                      </c:pt>
                      <c:pt idx="1907">
                        <c:v>2.1995399999999998</c:v>
                      </c:pt>
                      <c:pt idx="1908">
                        <c:v>2.161915</c:v>
                      </c:pt>
                      <c:pt idx="1909">
                        <c:v>2.2276100000000003</c:v>
                      </c:pt>
                      <c:pt idx="1910">
                        <c:v>2.2508850000000002</c:v>
                      </c:pt>
                      <c:pt idx="1911">
                        <c:v>2.24987</c:v>
                      </c:pt>
                      <c:pt idx="1912">
                        <c:v>2.0986350000000003</c:v>
                      </c:pt>
                      <c:pt idx="1913">
                        <c:v>1.7611649999999999</c:v>
                      </c:pt>
                      <c:pt idx="1914">
                        <c:v>1.4975099999999999</c:v>
                      </c:pt>
                      <c:pt idx="1915">
                        <c:v>1.368255</c:v>
                      </c:pt>
                      <c:pt idx="1916">
                        <c:v>1.19693</c:v>
                      </c:pt>
                      <c:pt idx="1917">
                        <c:v>1.0804500000000001</c:v>
                      </c:pt>
                      <c:pt idx="1918">
                        <c:v>0.95154499999999997</c:v>
                      </c:pt>
                      <c:pt idx="1919">
                        <c:v>0.880355</c:v>
                      </c:pt>
                      <c:pt idx="1920">
                        <c:v>0.83180999999999994</c:v>
                      </c:pt>
                      <c:pt idx="1921">
                        <c:v>0.815465</c:v>
                      </c:pt>
                      <c:pt idx="1922">
                        <c:v>0.82194</c:v>
                      </c:pt>
                      <c:pt idx="1923">
                        <c:v>0.82677</c:v>
                      </c:pt>
                      <c:pt idx="1924">
                        <c:v>0.87965499999999996</c:v>
                      </c:pt>
                      <c:pt idx="1925">
                        <c:v>0.93894500000000003</c:v>
                      </c:pt>
                      <c:pt idx="1926">
                        <c:v>1.0398150000000002</c:v>
                      </c:pt>
                      <c:pt idx="1927">
                        <c:v>1.3804349999999999</c:v>
                      </c:pt>
                      <c:pt idx="1928">
                        <c:v>1.7487750000000002</c:v>
                      </c:pt>
                      <c:pt idx="1929">
                        <c:v>1.98254</c:v>
                      </c:pt>
                      <c:pt idx="1930">
                        <c:v>2.1663950000000001</c:v>
                      </c:pt>
                      <c:pt idx="1931">
                        <c:v>2.2633800000000002</c:v>
                      </c:pt>
                      <c:pt idx="1932">
                        <c:v>2.2598449999999999</c:v>
                      </c:pt>
                      <c:pt idx="1933">
                        <c:v>2.2890349999999997</c:v>
                      </c:pt>
                      <c:pt idx="1934">
                        <c:v>2.3125900000000001</c:v>
                      </c:pt>
                      <c:pt idx="1935">
                        <c:v>2.277415</c:v>
                      </c:pt>
                      <c:pt idx="1936">
                        <c:v>2.1029050000000002</c:v>
                      </c:pt>
                      <c:pt idx="1937">
                        <c:v>1.73943</c:v>
                      </c:pt>
                      <c:pt idx="1938">
                        <c:v>1.4959</c:v>
                      </c:pt>
                      <c:pt idx="1939">
                        <c:v>1.41015</c:v>
                      </c:pt>
                      <c:pt idx="1940">
                        <c:v>1.23977</c:v>
                      </c:pt>
                      <c:pt idx="1941">
                        <c:v>1.0844400000000001</c:v>
                      </c:pt>
                      <c:pt idx="1942">
                        <c:v>0.95738999999999996</c:v>
                      </c:pt>
                      <c:pt idx="1943">
                        <c:v>0.86880499999999994</c:v>
                      </c:pt>
                      <c:pt idx="1944">
                        <c:v>0.83576499999999998</c:v>
                      </c:pt>
                      <c:pt idx="1945">
                        <c:v>0.8138200000000001</c:v>
                      </c:pt>
                      <c:pt idx="1946">
                        <c:v>0.78946000000000005</c:v>
                      </c:pt>
                      <c:pt idx="1947">
                        <c:v>0.79898000000000002</c:v>
                      </c:pt>
                      <c:pt idx="1948">
                        <c:v>0.85543499999999995</c:v>
                      </c:pt>
                      <c:pt idx="1949">
                        <c:v>0.92060500000000001</c:v>
                      </c:pt>
                      <c:pt idx="1950">
                        <c:v>1.0481449999999999</c:v>
                      </c:pt>
                      <c:pt idx="1951">
                        <c:v>1.3622000000000001</c:v>
                      </c:pt>
                      <c:pt idx="1952">
                        <c:v>1.7182200000000001</c:v>
                      </c:pt>
                      <c:pt idx="1953">
                        <c:v>1.9257</c:v>
                      </c:pt>
                      <c:pt idx="1954">
                        <c:v>2.1150150000000001</c:v>
                      </c:pt>
                      <c:pt idx="1955">
                        <c:v>2.15334</c:v>
                      </c:pt>
                      <c:pt idx="1956">
                        <c:v>2.112285</c:v>
                      </c:pt>
                      <c:pt idx="1957">
                        <c:v>2.1540400000000002</c:v>
                      </c:pt>
                      <c:pt idx="1958">
                        <c:v>2.1646799999999997</c:v>
                      </c:pt>
                      <c:pt idx="1959">
                        <c:v>2.1407750000000001</c:v>
                      </c:pt>
                      <c:pt idx="1960">
                        <c:v>2.0082300000000002</c:v>
                      </c:pt>
                      <c:pt idx="1961">
                        <c:v>1.657705</c:v>
                      </c:pt>
                      <c:pt idx="1962">
                        <c:v>1.4663949999999999</c:v>
                      </c:pt>
                      <c:pt idx="1963">
                        <c:v>1.3559700000000001</c:v>
                      </c:pt>
                      <c:pt idx="1964">
                        <c:v>1.232035</c:v>
                      </c:pt>
                      <c:pt idx="1965">
                        <c:v>1.1101650000000001</c:v>
                      </c:pt>
                      <c:pt idx="1966">
                        <c:v>0.96816999999999998</c:v>
                      </c:pt>
                      <c:pt idx="1967">
                        <c:v>0.92413999999999996</c:v>
                      </c:pt>
                      <c:pt idx="1968">
                        <c:v>0.88231500000000007</c:v>
                      </c:pt>
                      <c:pt idx="1969">
                        <c:v>0.86163000000000001</c:v>
                      </c:pt>
                      <c:pt idx="1970">
                        <c:v>0.81325999999999998</c:v>
                      </c:pt>
                      <c:pt idx="1971">
                        <c:v>0.81371500000000008</c:v>
                      </c:pt>
                      <c:pt idx="1972">
                        <c:v>0.82550999999999997</c:v>
                      </c:pt>
                      <c:pt idx="1973">
                        <c:v>0.88563999999999998</c:v>
                      </c:pt>
                      <c:pt idx="1974">
                        <c:v>1.0194450000000002</c:v>
                      </c:pt>
                      <c:pt idx="1975">
                        <c:v>1.35009</c:v>
                      </c:pt>
                      <c:pt idx="1976">
                        <c:v>1.7184300000000001</c:v>
                      </c:pt>
                      <c:pt idx="1977">
                        <c:v>1.942115</c:v>
                      </c:pt>
                      <c:pt idx="1978">
                        <c:v>2.1220500000000002</c:v>
                      </c:pt>
                      <c:pt idx="1979">
                        <c:v>2.1235200000000001</c:v>
                      </c:pt>
                      <c:pt idx="1980">
                        <c:v>2.089045</c:v>
                      </c:pt>
                      <c:pt idx="1981">
                        <c:v>2.0787550000000001</c:v>
                      </c:pt>
                      <c:pt idx="1982">
                        <c:v>2.112285</c:v>
                      </c:pt>
                      <c:pt idx="1983">
                        <c:v>2.0959050000000001</c:v>
                      </c:pt>
                      <c:pt idx="1984">
                        <c:v>1.913135</c:v>
                      </c:pt>
                      <c:pt idx="1985">
                        <c:v>1.5544899999999999</c:v>
                      </c:pt>
                      <c:pt idx="1986">
                        <c:v>1.3657699999999999</c:v>
                      </c:pt>
                      <c:pt idx="1987">
                        <c:v>1.282365</c:v>
                      </c:pt>
                      <c:pt idx="1988">
                        <c:v>1.14933</c:v>
                      </c:pt>
                      <c:pt idx="1989">
                        <c:v>1.07982</c:v>
                      </c:pt>
                      <c:pt idx="1990">
                        <c:v>0.9324349999999999</c:v>
                      </c:pt>
                      <c:pt idx="1991">
                        <c:v>0.87454499999999991</c:v>
                      </c:pt>
                      <c:pt idx="1992">
                        <c:v>0.85655499999999996</c:v>
                      </c:pt>
                      <c:pt idx="1993">
                        <c:v>0.82369000000000003</c:v>
                      </c:pt>
                      <c:pt idx="1994">
                        <c:v>0.81367999999999996</c:v>
                      </c:pt>
                      <c:pt idx="1995">
                        <c:v>0.80492999999999992</c:v>
                      </c:pt>
                      <c:pt idx="1996">
                        <c:v>0.81137000000000004</c:v>
                      </c:pt>
                      <c:pt idx="1997">
                        <c:v>0.838565</c:v>
                      </c:pt>
                      <c:pt idx="1998">
                        <c:v>0.87538499999999997</c:v>
                      </c:pt>
                      <c:pt idx="1999">
                        <c:v>0.93565500000000001</c:v>
                      </c:pt>
                      <c:pt idx="2000">
                        <c:v>1.0343549999999999</c:v>
                      </c:pt>
                      <c:pt idx="2001">
                        <c:v>1.2281500000000001</c:v>
                      </c:pt>
                      <c:pt idx="2002">
                        <c:v>1.4071750000000001</c:v>
                      </c:pt>
                      <c:pt idx="2003">
                        <c:v>1.41645</c:v>
                      </c:pt>
                      <c:pt idx="2004">
                        <c:v>1.3538699999999999</c:v>
                      </c:pt>
                      <c:pt idx="2005">
                        <c:v>1.3668199999999999</c:v>
                      </c:pt>
                      <c:pt idx="2006">
                        <c:v>1.3422499999999999</c:v>
                      </c:pt>
                      <c:pt idx="2007">
                        <c:v>1.28975</c:v>
                      </c:pt>
                      <c:pt idx="2008">
                        <c:v>1.2301800000000001</c:v>
                      </c:pt>
                      <c:pt idx="2009">
                        <c:v>1.133335</c:v>
                      </c:pt>
                      <c:pt idx="2010">
                        <c:v>1.1589200000000002</c:v>
                      </c:pt>
                      <c:pt idx="2011">
                        <c:v>1.1029200000000001</c:v>
                      </c:pt>
                      <c:pt idx="2012">
                        <c:v>0.96946500000000002</c:v>
                      </c:pt>
                      <c:pt idx="2013">
                        <c:v>0.91395500000000007</c:v>
                      </c:pt>
                      <c:pt idx="2014">
                        <c:v>0.87538499999999997</c:v>
                      </c:pt>
                      <c:pt idx="2015">
                        <c:v>0.84951999999999994</c:v>
                      </c:pt>
                      <c:pt idx="2016">
                        <c:v>0.82974499999999995</c:v>
                      </c:pt>
                      <c:pt idx="2017">
                        <c:v>0.83107500000000001</c:v>
                      </c:pt>
                      <c:pt idx="2018">
                        <c:v>0.82295499999999999</c:v>
                      </c:pt>
                      <c:pt idx="2019">
                        <c:v>0.78848000000000007</c:v>
                      </c:pt>
                      <c:pt idx="2020">
                        <c:v>0.81728499999999993</c:v>
                      </c:pt>
                      <c:pt idx="2021">
                        <c:v>0.82061000000000006</c:v>
                      </c:pt>
                      <c:pt idx="2022">
                        <c:v>0.78869</c:v>
                      </c:pt>
                      <c:pt idx="2023">
                        <c:v>0.78400000000000003</c:v>
                      </c:pt>
                      <c:pt idx="2024">
                        <c:v>0.81759999999999999</c:v>
                      </c:pt>
                      <c:pt idx="2025">
                        <c:v>0.97842499999999999</c:v>
                      </c:pt>
                      <c:pt idx="2026">
                        <c:v>1.0598350000000001</c:v>
                      </c:pt>
                      <c:pt idx="2027">
                        <c:v>1.09928</c:v>
                      </c:pt>
                      <c:pt idx="2028">
                        <c:v>1.0967249999999999</c:v>
                      </c:pt>
                      <c:pt idx="2029">
                        <c:v>1.106665</c:v>
                      </c:pt>
                      <c:pt idx="2030">
                        <c:v>1.0870299999999999</c:v>
                      </c:pt>
                      <c:pt idx="2031">
                        <c:v>1.068865</c:v>
                      </c:pt>
                      <c:pt idx="2032">
                        <c:v>1.0386600000000001</c:v>
                      </c:pt>
                      <c:pt idx="2033">
                        <c:v>1.0065999999999999</c:v>
                      </c:pt>
                      <c:pt idx="2034">
                        <c:v>1.039115</c:v>
                      </c:pt>
                      <c:pt idx="2035">
                        <c:v>0.98640499999999998</c:v>
                      </c:pt>
                      <c:pt idx="2036">
                        <c:v>0.93593499999999996</c:v>
                      </c:pt>
                      <c:pt idx="2037">
                        <c:v>0.93688000000000005</c:v>
                      </c:pt>
                      <c:pt idx="2038">
                        <c:v>0.87870999999999999</c:v>
                      </c:pt>
                      <c:pt idx="2039">
                        <c:v>0.86673999999999995</c:v>
                      </c:pt>
                      <c:pt idx="2040">
                        <c:v>0.819245</c:v>
                      </c:pt>
                      <c:pt idx="2041">
                        <c:v>0.82264000000000004</c:v>
                      </c:pt>
                      <c:pt idx="2042">
                        <c:v>0.81164999999999998</c:v>
                      </c:pt>
                      <c:pt idx="2043">
                        <c:v>0.81655</c:v>
                      </c:pt>
                      <c:pt idx="2044">
                        <c:v>0.85014999999999996</c:v>
                      </c:pt>
                      <c:pt idx="2045">
                        <c:v>0.88581500000000002</c:v>
                      </c:pt>
                      <c:pt idx="2046">
                        <c:v>1.01885</c:v>
                      </c:pt>
                      <c:pt idx="2047">
                        <c:v>1.3963950000000001</c:v>
                      </c:pt>
                      <c:pt idx="2048">
                        <c:v>1.769285</c:v>
                      </c:pt>
                      <c:pt idx="2049">
                        <c:v>1.9935999999999998</c:v>
                      </c:pt>
                      <c:pt idx="2050">
                        <c:v>2.1802550000000003</c:v>
                      </c:pt>
                      <c:pt idx="2051">
                        <c:v>2.20255</c:v>
                      </c:pt>
                      <c:pt idx="2052">
                        <c:v>2.116695</c:v>
                      </c:pt>
                      <c:pt idx="2053">
                        <c:v>2.1285250000000002</c:v>
                      </c:pt>
                      <c:pt idx="2054">
                        <c:v>2.1021700000000001</c:v>
                      </c:pt>
                      <c:pt idx="2055">
                        <c:v>2.0319949999999998</c:v>
                      </c:pt>
                      <c:pt idx="2056">
                        <c:v>1.883175</c:v>
                      </c:pt>
                      <c:pt idx="2057">
                        <c:v>1.5962100000000001</c:v>
                      </c:pt>
                      <c:pt idx="2058">
                        <c:v>1.38243</c:v>
                      </c:pt>
                      <c:pt idx="2059">
                        <c:v>1.33091</c:v>
                      </c:pt>
                      <c:pt idx="2060">
                        <c:v>1.1909799999999999</c:v>
                      </c:pt>
                      <c:pt idx="2061">
                        <c:v>1.064665</c:v>
                      </c:pt>
                      <c:pt idx="2062">
                        <c:v>0.99309000000000003</c:v>
                      </c:pt>
                      <c:pt idx="2063">
                        <c:v>0.94783499999999998</c:v>
                      </c:pt>
                      <c:pt idx="2064">
                        <c:v>0.90317499999999995</c:v>
                      </c:pt>
                      <c:pt idx="2065">
                        <c:v>0.90195000000000003</c:v>
                      </c:pt>
                      <c:pt idx="2066">
                        <c:v>0.88669000000000009</c:v>
                      </c:pt>
                      <c:pt idx="2067">
                        <c:v>0.86121000000000003</c:v>
                      </c:pt>
                      <c:pt idx="2068">
                        <c:v>0.91265999999999992</c:v>
                      </c:pt>
                      <c:pt idx="2069">
                        <c:v>0.9768150000000001</c:v>
                      </c:pt>
                      <c:pt idx="2070">
                        <c:v>1.1372200000000001</c:v>
                      </c:pt>
                      <c:pt idx="2071">
                        <c:v>1.43059</c:v>
                      </c:pt>
                      <c:pt idx="2072">
                        <c:v>1.8063150000000001</c:v>
                      </c:pt>
                      <c:pt idx="2073">
                        <c:v>2.0228950000000001</c:v>
                      </c:pt>
                      <c:pt idx="2074">
                        <c:v>2.1955149999999999</c:v>
                      </c:pt>
                      <c:pt idx="2075">
                        <c:v>2.2269099999999997</c:v>
                      </c:pt>
                      <c:pt idx="2076">
                        <c:v>2.155195</c:v>
                      </c:pt>
                      <c:pt idx="2077">
                        <c:v>2.1856100000000001</c:v>
                      </c:pt>
                      <c:pt idx="2078">
                        <c:v>2.1579250000000001</c:v>
                      </c:pt>
                      <c:pt idx="2079">
                        <c:v>2.0661900000000002</c:v>
                      </c:pt>
                      <c:pt idx="2080">
                        <c:v>1.9705350000000001</c:v>
                      </c:pt>
                      <c:pt idx="2081">
                        <c:v>1.6349549999999999</c:v>
                      </c:pt>
                      <c:pt idx="2082">
                        <c:v>1.4426300000000001</c:v>
                      </c:pt>
                      <c:pt idx="2083">
                        <c:v>1.3686400000000001</c:v>
                      </c:pt>
                      <c:pt idx="2084">
                        <c:v>1.24621</c:v>
                      </c:pt>
                      <c:pt idx="2085">
                        <c:v>1.1212599999999999</c:v>
                      </c:pt>
                      <c:pt idx="2086">
                        <c:v>1.00275</c:v>
                      </c:pt>
                      <c:pt idx="2087">
                        <c:v>0.94647000000000003</c:v>
                      </c:pt>
                      <c:pt idx="2088">
                        <c:v>0.91013999999999995</c:v>
                      </c:pt>
                      <c:pt idx="2089">
                        <c:v>0.91430499999999992</c:v>
                      </c:pt>
                      <c:pt idx="2090">
                        <c:v>0.87328499999999998</c:v>
                      </c:pt>
                      <c:pt idx="2091">
                        <c:v>0.87423000000000006</c:v>
                      </c:pt>
                      <c:pt idx="2092">
                        <c:v>0.92470000000000008</c:v>
                      </c:pt>
                      <c:pt idx="2093">
                        <c:v>0.99000999999999995</c:v>
                      </c:pt>
                      <c:pt idx="2094">
                        <c:v>1.1380950000000001</c:v>
                      </c:pt>
                      <c:pt idx="2095">
                        <c:v>1.37697</c:v>
                      </c:pt>
                      <c:pt idx="2096">
                        <c:v>1.7294200000000002</c:v>
                      </c:pt>
                      <c:pt idx="2097">
                        <c:v>1.987965</c:v>
                      </c:pt>
                      <c:pt idx="2098">
                        <c:v>2.149035</c:v>
                      </c:pt>
                      <c:pt idx="2099">
                        <c:v>2.1517300000000001</c:v>
                      </c:pt>
                      <c:pt idx="2100">
                        <c:v>2.091075</c:v>
                      </c:pt>
                      <c:pt idx="2101">
                        <c:v>2.1515900000000001</c:v>
                      </c:pt>
                      <c:pt idx="2102">
                        <c:v>2.1992249999999998</c:v>
                      </c:pt>
                      <c:pt idx="2103">
                        <c:v>2.172625</c:v>
                      </c:pt>
                      <c:pt idx="2104">
                        <c:v>2.0606949999999999</c:v>
                      </c:pt>
                      <c:pt idx="2105">
                        <c:v>1.7422650000000002</c:v>
                      </c:pt>
                      <c:pt idx="2106">
                        <c:v>1.52677</c:v>
                      </c:pt>
                      <c:pt idx="2107">
                        <c:v>1.4266700000000001</c:v>
                      </c:pt>
                      <c:pt idx="2108">
                        <c:v>1.2776050000000001</c:v>
                      </c:pt>
                      <c:pt idx="2109">
                        <c:v>1.085</c:v>
                      </c:pt>
                      <c:pt idx="2110">
                        <c:v>0.95861499999999999</c:v>
                      </c:pt>
                      <c:pt idx="2111">
                        <c:v>0.90447</c:v>
                      </c:pt>
                      <c:pt idx="2112">
                        <c:v>0.90040999999999993</c:v>
                      </c:pt>
                      <c:pt idx="2113">
                        <c:v>0.86575999999999997</c:v>
                      </c:pt>
                      <c:pt idx="2114">
                        <c:v>0.84241499999999991</c:v>
                      </c:pt>
                      <c:pt idx="2115">
                        <c:v>0.846055</c:v>
                      </c:pt>
                      <c:pt idx="2116">
                        <c:v>0.87832500000000002</c:v>
                      </c:pt>
                      <c:pt idx="2117">
                        <c:v>0.951125</c:v>
                      </c:pt>
                      <c:pt idx="2118">
                        <c:v>1.0801700000000001</c:v>
                      </c:pt>
                      <c:pt idx="2119">
                        <c:v>1.3600300000000001</c:v>
                      </c:pt>
                      <c:pt idx="2120">
                        <c:v>1.7390099999999999</c:v>
                      </c:pt>
                      <c:pt idx="2121">
                        <c:v>1.9825050000000002</c:v>
                      </c:pt>
                      <c:pt idx="2122">
                        <c:v>2.125235</c:v>
                      </c:pt>
                      <c:pt idx="2123">
                        <c:v>2.1839299999999997</c:v>
                      </c:pt>
                      <c:pt idx="2124">
                        <c:v>2.2062249999999999</c:v>
                      </c:pt>
                      <c:pt idx="2125">
                        <c:v>2.2719899999999997</c:v>
                      </c:pt>
                      <c:pt idx="2126">
                        <c:v>2.28382</c:v>
                      </c:pt>
                      <c:pt idx="2127">
                        <c:v>2.2653400000000001</c:v>
                      </c:pt>
                      <c:pt idx="2128">
                        <c:v>2.1425949999999996</c:v>
                      </c:pt>
                      <c:pt idx="2129">
                        <c:v>1.8153800000000002</c:v>
                      </c:pt>
                      <c:pt idx="2130">
                        <c:v>1.569645</c:v>
                      </c:pt>
                      <c:pt idx="2131">
                        <c:v>1.44319</c:v>
                      </c:pt>
                      <c:pt idx="2132">
                        <c:v>1.27694</c:v>
                      </c:pt>
                      <c:pt idx="2133">
                        <c:v>1.11825</c:v>
                      </c:pt>
                      <c:pt idx="2134">
                        <c:v>0.99217999999999995</c:v>
                      </c:pt>
                      <c:pt idx="2135">
                        <c:v>0.93943499999999991</c:v>
                      </c:pt>
                      <c:pt idx="2136">
                        <c:v>0.89365499999999998</c:v>
                      </c:pt>
                      <c:pt idx="2137">
                        <c:v>0.89354999999999996</c:v>
                      </c:pt>
                      <c:pt idx="2138">
                        <c:v>0.84990500000000002</c:v>
                      </c:pt>
                      <c:pt idx="2139">
                        <c:v>0.83866999999999992</c:v>
                      </c:pt>
                      <c:pt idx="2140">
                        <c:v>0.83992999999999995</c:v>
                      </c:pt>
                      <c:pt idx="2141">
                        <c:v>0.93386999999999998</c:v>
                      </c:pt>
                      <c:pt idx="2142">
                        <c:v>1.06687</c:v>
                      </c:pt>
                      <c:pt idx="2143">
                        <c:v>1.3142499999999999</c:v>
                      </c:pt>
                      <c:pt idx="2144">
                        <c:v>1.6495850000000001</c:v>
                      </c:pt>
                      <c:pt idx="2145">
                        <c:v>1.9028450000000001</c:v>
                      </c:pt>
                      <c:pt idx="2146">
                        <c:v>2.1226449999999999</c:v>
                      </c:pt>
                      <c:pt idx="2147">
                        <c:v>2.1694400000000003</c:v>
                      </c:pt>
                      <c:pt idx="2148">
                        <c:v>2.2010450000000001</c:v>
                      </c:pt>
                      <c:pt idx="2149">
                        <c:v>2.2511999999999999</c:v>
                      </c:pt>
                      <c:pt idx="2150">
                        <c:v>2.2427649999999999</c:v>
                      </c:pt>
                      <c:pt idx="2151">
                        <c:v>2.28179</c:v>
                      </c:pt>
                      <c:pt idx="2152">
                        <c:v>2.1451149999999997</c:v>
                      </c:pt>
                      <c:pt idx="2153">
                        <c:v>1.8414900000000001</c:v>
                      </c:pt>
                      <c:pt idx="2154">
                        <c:v>1.5916949999999999</c:v>
                      </c:pt>
                      <c:pt idx="2155">
                        <c:v>1.471435</c:v>
                      </c:pt>
                      <c:pt idx="2156">
                        <c:v>1.2614349999999999</c:v>
                      </c:pt>
                      <c:pt idx="2157">
                        <c:v>1.1395999999999999</c:v>
                      </c:pt>
                      <c:pt idx="2158">
                        <c:v>0.96690999999999994</c:v>
                      </c:pt>
                      <c:pt idx="2159">
                        <c:v>0.88893</c:v>
                      </c:pt>
                      <c:pt idx="2160">
                        <c:v>0.84238000000000002</c:v>
                      </c:pt>
                      <c:pt idx="2161">
                        <c:v>0.80969000000000002</c:v>
                      </c:pt>
                      <c:pt idx="2162">
                        <c:v>0.78648499999999999</c:v>
                      </c:pt>
                      <c:pt idx="2163">
                        <c:v>0.74917499999999992</c:v>
                      </c:pt>
                      <c:pt idx="2164">
                        <c:v>0.76146000000000003</c:v>
                      </c:pt>
                      <c:pt idx="2165">
                        <c:v>0.780115</c:v>
                      </c:pt>
                      <c:pt idx="2166">
                        <c:v>0.75452999999999992</c:v>
                      </c:pt>
                      <c:pt idx="2167">
                        <c:v>0.866425</c:v>
                      </c:pt>
                      <c:pt idx="2168">
                        <c:v>0.99914499999999995</c:v>
                      </c:pt>
                      <c:pt idx="2169">
                        <c:v>1.21506</c:v>
                      </c:pt>
                      <c:pt idx="2170">
                        <c:v>1.4086800000000002</c:v>
                      </c:pt>
                      <c:pt idx="2171">
                        <c:v>1.5831199999999999</c:v>
                      </c:pt>
                      <c:pt idx="2172">
                        <c:v>1.6111199999999999</c:v>
                      </c:pt>
                      <c:pt idx="2173">
                        <c:v>1.6215850000000001</c:v>
                      </c:pt>
                      <c:pt idx="2174">
                        <c:v>1.6411849999999999</c:v>
                      </c:pt>
                      <c:pt idx="2175">
                        <c:v>1.605415</c:v>
                      </c:pt>
                      <c:pt idx="2176">
                        <c:v>1.5227449999999998</c:v>
                      </c:pt>
                      <c:pt idx="2177">
                        <c:v>1.3883800000000002</c:v>
                      </c:pt>
                      <c:pt idx="2178">
                        <c:v>1.3110999999999999</c:v>
                      </c:pt>
                      <c:pt idx="2179">
                        <c:v>1.25251</c:v>
                      </c:pt>
                      <c:pt idx="2180">
                        <c:v>1.1179700000000001</c:v>
                      </c:pt>
                      <c:pt idx="2181">
                        <c:v>1.043175</c:v>
                      </c:pt>
                      <c:pt idx="2182">
                        <c:v>0.97321000000000002</c:v>
                      </c:pt>
                      <c:pt idx="2183">
                        <c:v>0.89561500000000005</c:v>
                      </c:pt>
                      <c:pt idx="2184">
                        <c:v>0.83562499999999995</c:v>
                      </c:pt>
                      <c:pt idx="2185">
                        <c:v>0.81725000000000003</c:v>
                      </c:pt>
                      <c:pt idx="2186">
                        <c:v>0.98</c:v>
                      </c:pt>
                      <c:pt idx="2187">
                        <c:v>0.79957500000000004</c:v>
                      </c:pt>
                      <c:pt idx="2188">
                        <c:v>0.75729499999999994</c:v>
                      </c:pt>
                      <c:pt idx="2189">
                        <c:v>0.75473999999999997</c:v>
                      </c:pt>
                      <c:pt idx="2190">
                        <c:v>0.77378000000000002</c:v>
                      </c:pt>
                      <c:pt idx="2191">
                        <c:v>0.71162000000000003</c:v>
                      </c:pt>
                      <c:pt idx="2192">
                        <c:v>0.74770500000000006</c:v>
                      </c:pt>
                      <c:pt idx="2193">
                        <c:v>0.8766799999999999</c:v>
                      </c:pt>
                      <c:pt idx="2194">
                        <c:v>1.0053400000000001</c:v>
                      </c:pt>
                      <c:pt idx="2195">
                        <c:v>1.1746700000000001</c:v>
                      </c:pt>
                      <c:pt idx="2196">
                        <c:v>1.2688550000000001</c:v>
                      </c:pt>
                      <c:pt idx="2197">
                        <c:v>1.3194649999999999</c:v>
                      </c:pt>
                      <c:pt idx="2198">
                        <c:v>1.35429</c:v>
                      </c:pt>
                      <c:pt idx="2199">
                        <c:v>1.3806449999999999</c:v>
                      </c:pt>
                      <c:pt idx="2200">
                        <c:v>1.39741</c:v>
                      </c:pt>
                      <c:pt idx="2201">
                        <c:v>1.3579300000000001</c:v>
                      </c:pt>
                      <c:pt idx="2202">
                        <c:v>1.3015099999999999</c:v>
                      </c:pt>
                      <c:pt idx="2203">
                        <c:v>1.2026700000000001</c:v>
                      </c:pt>
                      <c:pt idx="2204">
                        <c:v>1.1758949999999999</c:v>
                      </c:pt>
                      <c:pt idx="2205">
                        <c:v>1.07681</c:v>
                      </c:pt>
                      <c:pt idx="2206">
                        <c:v>0.99214499999999994</c:v>
                      </c:pt>
                      <c:pt idx="2207">
                        <c:v>0.92340499999999992</c:v>
                      </c:pt>
                      <c:pt idx="2208">
                        <c:v>0.88119500000000006</c:v>
                      </c:pt>
                      <c:pt idx="2209">
                        <c:v>0.85235499999999997</c:v>
                      </c:pt>
                      <c:pt idx="2210">
                        <c:v>0.83926500000000004</c:v>
                      </c:pt>
                      <c:pt idx="2211">
                        <c:v>0.78805999999999998</c:v>
                      </c:pt>
                      <c:pt idx="2212">
                        <c:v>0.76247500000000001</c:v>
                      </c:pt>
                      <c:pt idx="2213">
                        <c:v>0.85109500000000005</c:v>
                      </c:pt>
                      <c:pt idx="2214">
                        <c:v>0.99875999999999998</c:v>
                      </c:pt>
                      <c:pt idx="2215">
                        <c:v>1.2883849999999999</c:v>
                      </c:pt>
                      <c:pt idx="2216">
                        <c:v>1.7185699999999999</c:v>
                      </c:pt>
                      <c:pt idx="2217">
                        <c:v>1.9833099999999999</c:v>
                      </c:pt>
                      <c:pt idx="2218">
                        <c:v>2.2371300000000001</c:v>
                      </c:pt>
                      <c:pt idx="2219">
                        <c:v>2.4173100000000001</c:v>
                      </c:pt>
                      <c:pt idx="2220">
                        <c:v>2.39974</c:v>
                      </c:pt>
                      <c:pt idx="2221">
                        <c:v>2.5709599999999999</c:v>
                      </c:pt>
                      <c:pt idx="2222">
                        <c:v>2.6517750000000002</c:v>
                      </c:pt>
                      <c:pt idx="2223">
                        <c:v>2.571275</c:v>
                      </c:pt>
                      <c:pt idx="2224">
                        <c:v>2.4166799999999999</c:v>
                      </c:pt>
                      <c:pt idx="2225">
                        <c:v>1.957865</c:v>
                      </c:pt>
                      <c:pt idx="2226">
                        <c:v>1.519315</c:v>
                      </c:pt>
                      <c:pt idx="2227">
                        <c:v>1.3698650000000001</c:v>
                      </c:pt>
                      <c:pt idx="2228">
                        <c:v>1.2722500000000001</c:v>
                      </c:pt>
                      <c:pt idx="2229">
                        <c:v>1.1095699999999999</c:v>
                      </c:pt>
                      <c:pt idx="2230">
                        <c:v>0.97572999999999999</c:v>
                      </c:pt>
                      <c:pt idx="2231">
                        <c:v>0.89456500000000005</c:v>
                      </c:pt>
                      <c:pt idx="2232">
                        <c:v>0.83331500000000003</c:v>
                      </c:pt>
                      <c:pt idx="2233">
                        <c:v>0.81213999999999997</c:v>
                      </c:pt>
                      <c:pt idx="2234">
                        <c:v>0.79712499999999997</c:v>
                      </c:pt>
                      <c:pt idx="2235">
                        <c:v>0.77143499999999998</c:v>
                      </c:pt>
                      <c:pt idx="2236">
                        <c:v>0.77549500000000005</c:v>
                      </c:pt>
                      <c:pt idx="2237">
                        <c:v>0.87745000000000006</c:v>
                      </c:pt>
                      <c:pt idx="2238">
                        <c:v>1.109745</c:v>
                      </c:pt>
                      <c:pt idx="2239">
                        <c:v>1.3867700000000001</c:v>
                      </c:pt>
                      <c:pt idx="2240">
                        <c:v>1.772575</c:v>
                      </c:pt>
                      <c:pt idx="2241">
                        <c:v>2.015755</c:v>
                      </c:pt>
                      <c:pt idx="2242">
                        <c:v>2.2715000000000001</c:v>
                      </c:pt>
                      <c:pt idx="2243">
                        <c:v>2.3307899999999999</c:v>
                      </c:pt>
                      <c:pt idx="2244">
                        <c:v>2.2792350000000003</c:v>
                      </c:pt>
                      <c:pt idx="2245">
                        <c:v>2.3408350000000002</c:v>
                      </c:pt>
                      <c:pt idx="2246">
                        <c:v>2.3478699999999999</c:v>
                      </c:pt>
                      <c:pt idx="2247">
                        <c:v>2.348325</c:v>
                      </c:pt>
                      <c:pt idx="2248">
                        <c:v>2.2103549999999998</c:v>
                      </c:pt>
                      <c:pt idx="2249">
                        <c:v>1.85192</c:v>
                      </c:pt>
                      <c:pt idx="2250">
                        <c:v>1.482145</c:v>
                      </c:pt>
                      <c:pt idx="2251">
                        <c:v>1.3936300000000001</c:v>
                      </c:pt>
                      <c:pt idx="2252">
                        <c:v>1.315755</c:v>
                      </c:pt>
                      <c:pt idx="2253">
                        <c:v>1.1552449999999999</c:v>
                      </c:pt>
                      <c:pt idx="2254">
                        <c:v>0.99865499999999996</c:v>
                      </c:pt>
                      <c:pt idx="2255">
                        <c:v>0.89887000000000006</c:v>
                      </c:pt>
                      <c:pt idx="2256">
                        <c:v>0.8563099999999999</c:v>
                      </c:pt>
                      <c:pt idx="2257">
                        <c:v>0.83705999999999992</c:v>
                      </c:pt>
                      <c:pt idx="2258">
                        <c:v>0.80632999999999999</c:v>
                      </c:pt>
                      <c:pt idx="2259">
                        <c:v>0.80104500000000001</c:v>
                      </c:pt>
                      <c:pt idx="2260">
                        <c:v>0.84665000000000001</c:v>
                      </c:pt>
                      <c:pt idx="2261">
                        <c:v>0.90117999999999998</c:v>
                      </c:pt>
                      <c:pt idx="2262">
                        <c:v>1.10544</c:v>
                      </c:pt>
                      <c:pt idx="2263">
                        <c:v>1.396325</c:v>
                      </c:pt>
                      <c:pt idx="2264">
                        <c:v>1.7749549999999998</c:v>
                      </c:pt>
                      <c:pt idx="2265">
                        <c:v>2.0369649999999999</c:v>
                      </c:pt>
                      <c:pt idx="2266">
                        <c:v>2.2226399999999997</c:v>
                      </c:pt>
                      <c:pt idx="2267">
                        <c:v>2.2957199999999998</c:v>
                      </c:pt>
                      <c:pt idx="2268">
                        <c:v>2.2177399999999996</c:v>
                      </c:pt>
                      <c:pt idx="2269">
                        <c:v>2.2847300000000001</c:v>
                      </c:pt>
                      <c:pt idx="2270">
                        <c:v>2.33534</c:v>
                      </c:pt>
                      <c:pt idx="2271">
                        <c:v>2.2868300000000001</c:v>
                      </c:pt>
                      <c:pt idx="2272">
                        <c:v>2.1947100000000002</c:v>
                      </c:pt>
                      <c:pt idx="2273">
                        <c:v>1.839075</c:v>
                      </c:pt>
                      <c:pt idx="2274">
                        <c:v>1.5627149999999999</c:v>
                      </c:pt>
                      <c:pt idx="2275">
                        <c:v>1.43031</c:v>
                      </c:pt>
                      <c:pt idx="2276">
                        <c:v>1.37676</c:v>
                      </c:pt>
                      <c:pt idx="2277">
                        <c:v>1.1112149999999998</c:v>
                      </c:pt>
                      <c:pt idx="2278">
                        <c:v>1.0010700000000001</c:v>
                      </c:pt>
                      <c:pt idx="2279">
                        <c:v>0.90642999999999996</c:v>
                      </c:pt>
                      <c:pt idx="2280">
                        <c:v>0.86036999999999997</c:v>
                      </c:pt>
                      <c:pt idx="2281">
                        <c:v>0.86302999999999996</c:v>
                      </c:pt>
                      <c:pt idx="2282">
                        <c:v>0.85238999999999998</c:v>
                      </c:pt>
                      <c:pt idx="2283">
                        <c:v>0.80909500000000001</c:v>
                      </c:pt>
                      <c:pt idx="2284">
                        <c:v>0.80979499999999993</c:v>
                      </c:pt>
                      <c:pt idx="2285">
                        <c:v>0.88612999999999997</c:v>
                      </c:pt>
                      <c:pt idx="2286">
                        <c:v>1.1830350000000001</c:v>
                      </c:pt>
                      <c:pt idx="2287">
                        <c:v>1.4825650000000001</c:v>
                      </c:pt>
                      <c:pt idx="2288">
                        <c:v>1.832635</c:v>
                      </c:pt>
                      <c:pt idx="2289">
                        <c:v>2.0775649999999999</c:v>
                      </c:pt>
                      <c:pt idx="2290">
                        <c:v>2.2824200000000001</c:v>
                      </c:pt>
                      <c:pt idx="2291">
                        <c:v>2.2780450000000001</c:v>
                      </c:pt>
                      <c:pt idx="2292">
                        <c:v>2.2403850000000003</c:v>
                      </c:pt>
                      <c:pt idx="2293">
                        <c:v>2.3660349999999997</c:v>
                      </c:pt>
                      <c:pt idx="2294">
                        <c:v>2.3877700000000002</c:v>
                      </c:pt>
                      <c:pt idx="2295">
                        <c:v>2.2981350000000003</c:v>
                      </c:pt>
                      <c:pt idx="2296">
                        <c:v>2.1553</c:v>
                      </c:pt>
                      <c:pt idx="2297">
                        <c:v>1.787485</c:v>
                      </c:pt>
                      <c:pt idx="2298">
                        <c:v>1.5104949999999999</c:v>
                      </c:pt>
                      <c:pt idx="2299">
                        <c:v>1.3848099999999999</c:v>
                      </c:pt>
                      <c:pt idx="2300">
                        <c:v>1.3153699999999999</c:v>
                      </c:pt>
                      <c:pt idx="2301">
                        <c:v>1.099945</c:v>
                      </c:pt>
                      <c:pt idx="2302">
                        <c:v>0.96799500000000005</c:v>
                      </c:pt>
                      <c:pt idx="2303">
                        <c:v>0.90978999999999999</c:v>
                      </c:pt>
                      <c:pt idx="2304">
                        <c:v>0.86534</c:v>
                      </c:pt>
                      <c:pt idx="2305">
                        <c:v>0.85638000000000003</c:v>
                      </c:pt>
                      <c:pt idx="2306">
                        <c:v>0.86715999999999993</c:v>
                      </c:pt>
                      <c:pt idx="2307">
                        <c:v>0.84308000000000005</c:v>
                      </c:pt>
                      <c:pt idx="2308">
                        <c:v>0.83845999999999998</c:v>
                      </c:pt>
                      <c:pt idx="2309">
                        <c:v>0.91973000000000005</c:v>
                      </c:pt>
                      <c:pt idx="2310">
                        <c:v>1.1370799999999999</c:v>
                      </c:pt>
                      <c:pt idx="2311">
                        <c:v>1.4105699999999999</c:v>
                      </c:pt>
                      <c:pt idx="2312">
                        <c:v>1.7528350000000001</c:v>
                      </c:pt>
                      <c:pt idx="2313">
                        <c:v>2.0064449999999998</c:v>
                      </c:pt>
                      <c:pt idx="2314">
                        <c:v>2.2327900000000001</c:v>
                      </c:pt>
                      <c:pt idx="2315">
                        <c:v>2.2745450000000003</c:v>
                      </c:pt>
                      <c:pt idx="2316">
                        <c:v>2.2212749999999999</c:v>
                      </c:pt>
                      <c:pt idx="2317">
                        <c:v>2.2874250000000003</c:v>
                      </c:pt>
                      <c:pt idx="2318">
                        <c:v>2.2921499999999999</c:v>
                      </c:pt>
                      <c:pt idx="2319">
                        <c:v>2.24336</c:v>
                      </c:pt>
                      <c:pt idx="2320">
                        <c:v>2.1584850000000002</c:v>
                      </c:pt>
                      <c:pt idx="2321">
                        <c:v>1.7830050000000002</c:v>
                      </c:pt>
                      <c:pt idx="2322">
                        <c:v>1.46902</c:v>
                      </c:pt>
                      <c:pt idx="2323">
                        <c:v>1.371545</c:v>
                      </c:pt>
                      <c:pt idx="2324">
                        <c:v>1.27491</c:v>
                      </c:pt>
                      <c:pt idx="2325">
                        <c:v>1.0682700000000001</c:v>
                      </c:pt>
                      <c:pt idx="2326">
                        <c:v>0.96323500000000006</c:v>
                      </c:pt>
                      <c:pt idx="2327">
                        <c:v>0.90188000000000001</c:v>
                      </c:pt>
                      <c:pt idx="2328">
                        <c:v>0.84965999999999997</c:v>
                      </c:pt>
                      <c:pt idx="2329">
                        <c:v>0.83492499999999992</c:v>
                      </c:pt>
                      <c:pt idx="2330">
                        <c:v>0.8101799999999999</c:v>
                      </c:pt>
                      <c:pt idx="2331">
                        <c:v>0.78840999999999994</c:v>
                      </c:pt>
                      <c:pt idx="2332">
                        <c:v>0.77444500000000005</c:v>
                      </c:pt>
                      <c:pt idx="2333">
                        <c:v>0.81676000000000004</c:v>
                      </c:pt>
                      <c:pt idx="2334">
                        <c:v>0.839615</c:v>
                      </c:pt>
                      <c:pt idx="2335">
                        <c:v>0.87794000000000005</c:v>
                      </c:pt>
                      <c:pt idx="2336">
                        <c:v>0.95609500000000003</c:v>
                      </c:pt>
                      <c:pt idx="2337">
                        <c:v>1.1639600000000001</c:v>
                      </c:pt>
                      <c:pt idx="2338">
                        <c:v>1.33161</c:v>
                      </c:pt>
                      <c:pt idx="2339">
                        <c:v>1.39517</c:v>
                      </c:pt>
                      <c:pt idx="2340">
                        <c:v>1.38971</c:v>
                      </c:pt>
                      <c:pt idx="2341">
                        <c:v>1.36927</c:v>
                      </c:pt>
                      <c:pt idx="2342">
                        <c:v>1.3537300000000001</c:v>
                      </c:pt>
                      <c:pt idx="2343">
                        <c:v>1.3483750000000001</c:v>
                      </c:pt>
                      <c:pt idx="2344">
                        <c:v>1.3159649999999998</c:v>
                      </c:pt>
                      <c:pt idx="2345">
                        <c:v>1.2141500000000001</c:v>
                      </c:pt>
                      <c:pt idx="2346">
                        <c:v>1.0965850000000001</c:v>
                      </c:pt>
                      <c:pt idx="2347">
                        <c:v>1.0579799999999999</c:v>
                      </c:pt>
                      <c:pt idx="2348">
                        <c:v>1.0125150000000001</c:v>
                      </c:pt>
                      <c:pt idx="2349">
                        <c:v>0.97135499999999997</c:v>
                      </c:pt>
                      <c:pt idx="2350">
                        <c:v>0.89778499999999994</c:v>
                      </c:pt>
                      <c:pt idx="2351">
                        <c:v>0.85592499999999994</c:v>
                      </c:pt>
                      <c:pt idx="2352">
                        <c:v>0.83079499999999995</c:v>
                      </c:pt>
                      <c:pt idx="2353">
                        <c:v>0.82641999999999993</c:v>
                      </c:pt>
                      <c:pt idx="2354">
                        <c:v>0.81164999999999998</c:v>
                      </c:pt>
                      <c:pt idx="2355">
                        <c:v>0.77454999999999996</c:v>
                      </c:pt>
                      <c:pt idx="2356">
                        <c:v>0.75607000000000002</c:v>
                      </c:pt>
                      <c:pt idx="2357">
                        <c:v>0.80881500000000006</c:v>
                      </c:pt>
                      <c:pt idx="2358">
                        <c:v>0.82575500000000002</c:v>
                      </c:pt>
                      <c:pt idx="2359">
                        <c:v>0.79149000000000003</c:v>
                      </c:pt>
                      <c:pt idx="2360">
                        <c:v>0.80496500000000004</c:v>
                      </c:pt>
                      <c:pt idx="2361">
                        <c:v>0.92228500000000002</c:v>
                      </c:pt>
                      <c:pt idx="2362">
                        <c:v>1.071175</c:v>
                      </c:pt>
                      <c:pt idx="2363">
                        <c:v>1.14303</c:v>
                      </c:pt>
                      <c:pt idx="2364">
                        <c:v>1.14184</c:v>
                      </c:pt>
                      <c:pt idx="2365">
                        <c:v>1.115275</c:v>
                      </c:pt>
                      <c:pt idx="2366">
                        <c:v>1.0643150000000001</c:v>
                      </c:pt>
                      <c:pt idx="2367">
                        <c:v>1.0693900000000001</c:v>
                      </c:pt>
                      <c:pt idx="2368">
                        <c:v>1.0858399999999999</c:v>
                      </c:pt>
                      <c:pt idx="2369">
                        <c:v>1.09396</c:v>
                      </c:pt>
                      <c:pt idx="2370">
                        <c:v>1.0427200000000001</c:v>
                      </c:pt>
                      <c:pt idx="2371">
                        <c:v>0.99385999999999997</c:v>
                      </c:pt>
                      <c:pt idx="2372">
                        <c:v>0.97965000000000002</c:v>
                      </c:pt>
                      <c:pt idx="2373">
                        <c:v>0.9435650000000001</c:v>
                      </c:pt>
                      <c:pt idx="2374">
                        <c:v>0.86894500000000008</c:v>
                      </c:pt>
                      <c:pt idx="2375">
                        <c:v>0.85490999999999995</c:v>
                      </c:pt>
                      <c:pt idx="2376">
                        <c:v>0.83341999999999994</c:v>
                      </c:pt>
                      <c:pt idx="2377">
                        <c:v>0.81798499999999996</c:v>
                      </c:pt>
                      <c:pt idx="2378">
                        <c:v>0.80716999999999994</c:v>
                      </c:pt>
                      <c:pt idx="2379">
                        <c:v>0.78210999999999997</c:v>
                      </c:pt>
                      <c:pt idx="2380">
                        <c:v>0.81812499999999999</c:v>
                      </c:pt>
                      <c:pt idx="2381">
                        <c:v>0.88231500000000007</c:v>
                      </c:pt>
                      <c:pt idx="2382">
                        <c:v>1.059415</c:v>
                      </c:pt>
                      <c:pt idx="2383">
                        <c:v>1.4149800000000001</c:v>
                      </c:pt>
                      <c:pt idx="2384">
                        <c:v>1.785245</c:v>
                      </c:pt>
                      <c:pt idx="2385">
                        <c:v>2.0078450000000001</c:v>
                      </c:pt>
                      <c:pt idx="2386">
                        <c:v>2.1620900000000001</c:v>
                      </c:pt>
                      <c:pt idx="2387">
                        <c:v>2.1902300000000001</c:v>
                      </c:pt>
                      <c:pt idx="2388">
                        <c:v>2.1414749999999998</c:v>
                      </c:pt>
                      <c:pt idx="2389">
                        <c:v>2.2399299999999998</c:v>
                      </c:pt>
                      <c:pt idx="2390">
                        <c:v>2.3327849999999999</c:v>
                      </c:pt>
                      <c:pt idx="2391">
                        <c:v>2.2677899999999998</c:v>
                      </c:pt>
                      <c:pt idx="2392">
                        <c:v>2.1429800000000001</c:v>
                      </c:pt>
                      <c:pt idx="2393">
                        <c:v>1.775865</c:v>
                      </c:pt>
                      <c:pt idx="2394">
                        <c:v>1.4179200000000001</c:v>
                      </c:pt>
                      <c:pt idx="2395">
                        <c:v>1.2822249999999999</c:v>
                      </c:pt>
                      <c:pt idx="2396">
                        <c:v>1.24817</c:v>
                      </c:pt>
                      <c:pt idx="2397">
                        <c:v>1.0685850000000001</c:v>
                      </c:pt>
                      <c:pt idx="2398">
                        <c:v>0.98822500000000002</c:v>
                      </c:pt>
                      <c:pt idx="2399">
                        <c:v>0.89386500000000002</c:v>
                      </c:pt>
                      <c:pt idx="2400">
                        <c:v>0.844445</c:v>
                      </c:pt>
                      <c:pt idx="2401">
                        <c:v>0.85298499999999999</c:v>
                      </c:pt>
                      <c:pt idx="2402">
                        <c:v>0.80723999999999996</c:v>
                      </c:pt>
                      <c:pt idx="2403">
                        <c:v>0.79876999999999998</c:v>
                      </c:pt>
                      <c:pt idx="2404">
                        <c:v>0.80920000000000003</c:v>
                      </c:pt>
                      <c:pt idx="2405">
                        <c:v>0.88066999999999995</c:v>
                      </c:pt>
                      <c:pt idx="2406">
                        <c:v>1.02823</c:v>
                      </c:pt>
                      <c:pt idx="2407">
                        <c:v>1.3268850000000001</c:v>
                      </c:pt>
                      <c:pt idx="2408">
                        <c:v>1.7754799999999999</c:v>
                      </c:pt>
                      <c:pt idx="2409">
                        <c:v>2.0686399999999998</c:v>
                      </c:pt>
                      <c:pt idx="2410">
                        <c:v>2.3060450000000001</c:v>
                      </c:pt>
                      <c:pt idx="2411">
                        <c:v>2.3371249999999999</c:v>
                      </c:pt>
                      <c:pt idx="2412">
                        <c:v>2.3985500000000002</c:v>
                      </c:pt>
                      <c:pt idx="2413">
                        <c:v>2.562875</c:v>
                      </c:pt>
                      <c:pt idx="2414">
                        <c:v>2.6646900000000002</c:v>
                      </c:pt>
                      <c:pt idx="2415">
                        <c:v>2.5397750000000001</c:v>
                      </c:pt>
                      <c:pt idx="2416">
                        <c:v>2.39778</c:v>
                      </c:pt>
                      <c:pt idx="2417">
                        <c:v>1.9549949999999998</c:v>
                      </c:pt>
                      <c:pt idx="2418">
                        <c:v>1.637405</c:v>
                      </c:pt>
                      <c:pt idx="2419">
                        <c:v>1.500345</c:v>
                      </c:pt>
                      <c:pt idx="2420">
                        <c:v>1.37984</c:v>
                      </c:pt>
                      <c:pt idx="2421">
                        <c:v>1.1907699999999999</c:v>
                      </c:pt>
                      <c:pt idx="2422">
                        <c:v>1.033795</c:v>
                      </c:pt>
                      <c:pt idx="2423">
                        <c:v>0.95752999999999999</c:v>
                      </c:pt>
                      <c:pt idx="2424">
                        <c:v>0.89249999999999996</c:v>
                      </c:pt>
                      <c:pt idx="2425">
                        <c:v>0.88469500000000001</c:v>
                      </c:pt>
                      <c:pt idx="2426">
                        <c:v>0.87916499999999997</c:v>
                      </c:pt>
                      <c:pt idx="2427">
                        <c:v>0.84724500000000003</c:v>
                      </c:pt>
                      <c:pt idx="2428">
                        <c:v>0.84465499999999993</c:v>
                      </c:pt>
                      <c:pt idx="2429">
                        <c:v>0.92123500000000003</c:v>
                      </c:pt>
                      <c:pt idx="2430">
                        <c:v>1.1049149999999999</c:v>
                      </c:pt>
                      <c:pt idx="2431">
                        <c:v>1.45061</c:v>
                      </c:pt>
                      <c:pt idx="2432">
                        <c:v>1.8235699999999999</c:v>
                      </c:pt>
                      <c:pt idx="2433">
                        <c:v>2.1222249999999998</c:v>
                      </c:pt>
                      <c:pt idx="2434">
                        <c:v>2.2979949999999998</c:v>
                      </c:pt>
                      <c:pt idx="2435">
                        <c:v>2.4410400000000001</c:v>
                      </c:pt>
                      <c:pt idx="2436">
                        <c:v>2.5407899999999999</c:v>
                      </c:pt>
                      <c:pt idx="2437">
                        <c:v>2.5986449999999999</c:v>
                      </c:pt>
                      <c:pt idx="2438">
                        <c:v>2.5802350000000001</c:v>
                      </c:pt>
                      <c:pt idx="2439">
                        <c:v>2.4546199999999998</c:v>
                      </c:pt>
                      <c:pt idx="2440">
                        <c:v>2.2961399999999998</c:v>
                      </c:pt>
                      <c:pt idx="2441">
                        <c:v>1.8943399999999999</c:v>
                      </c:pt>
                      <c:pt idx="2442">
                        <c:v>1.5747550000000001</c:v>
                      </c:pt>
                      <c:pt idx="2443">
                        <c:v>1.48519</c:v>
                      </c:pt>
                      <c:pt idx="2444">
                        <c:v>1.38306</c:v>
                      </c:pt>
                      <c:pt idx="2445">
                        <c:v>1.2047000000000001</c:v>
                      </c:pt>
                      <c:pt idx="2446">
                        <c:v>1.0441199999999999</c:v>
                      </c:pt>
                      <c:pt idx="2447">
                        <c:v>0.94692499999999991</c:v>
                      </c:pt>
                      <c:pt idx="2448">
                        <c:v>0.90040999999999993</c:v>
                      </c:pt>
                      <c:pt idx="2449">
                        <c:v>0.88539499999999993</c:v>
                      </c:pt>
                      <c:pt idx="2450">
                        <c:v>0.86562000000000006</c:v>
                      </c:pt>
                      <c:pt idx="2451">
                        <c:v>0.85585500000000003</c:v>
                      </c:pt>
                      <c:pt idx="2452">
                        <c:v>0.86348500000000006</c:v>
                      </c:pt>
                      <c:pt idx="2453">
                        <c:v>0.927535</c:v>
                      </c:pt>
                      <c:pt idx="2454">
                        <c:v>1.0610950000000001</c:v>
                      </c:pt>
                      <c:pt idx="2455">
                        <c:v>1.35016</c:v>
                      </c:pt>
                      <c:pt idx="2456">
                        <c:v>1.7488800000000002</c:v>
                      </c:pt>
                      <c:pt idx="2457">
                        <c:v>2.0620250000000002</c:v>
                      </c:pt>
                      <c:pt idx="2458">
                        <c:v>2.3802099999999999</c:v>
                      </c:pt>
                      <c:pt idx="2459">
                        <c:v>2.4295599999999999</c:v>
                      </c:pt>
                      <c:pt idx="2460">
                        <c:v>2.365405</c:v>
                      </c:pt>
                      <c:pt idx="2461">
                        <c:v>2.4289999999999998</c:v>
                      </c:pt>
                      <c:pt idx="2462">
                        <c:v>2.429735</c:v>
                      </c:pt>
                      <c:pt idx="2463">
                        <c:v>2.316125</c:v>
                      </c:pt>
                      <c:pt idx="2464">
                        <c:v>2.2071000000000001</c:v>
                      </c:pt>
                      <c:pt idx="2465">
                        <c:v>1.777685</c:v>
                      </c:pt>
                      <c:pt idx="2466">
                        <c:v>1.4631050000000001</c:v>
                      </c:pt>
                      <c:pt idx="2467">
                        <c:v>1.3571600000000001</c:v>
                      </c:pt>
                      <c:pt idx="2468">
                        <c:v>1.2570950000000001</c:v>
                      </c:pt>
                      <c:pt idx="2469">
                        <c:v>1.10537</c:v>
                      </c:pt>
                      <c:pt idx="2470">
                        <c:v>0.99385999999999997</c:v>
                      </c:pt>
                      <c:pt idx="2471">
                        <c:v>0.946855</c:v>
                      </c:pt>
                      <c:pt idx="2472">
                        <c:v>0.88980499999999996</c:v>
                      </c:pt>
                      <c:pt idx="2473">
                        <c:v>0.879305</c:v>
                      </c:pt>
                      <c:pt idx="2474">
                        <c:v>0.86131500000000005</c:v>
                      </c:pt>
                      <c:pt idx="2475">
                        <c:v>0.86947000000000008</c:v>
                      </c:pt>
                      <c:pt idx="2476">
                        <c:v>0.84609000000000001</c:v>
                      </c:pt>
                      <c:pt idx="2477">
                        <c:v>0.87846500000000005</c:v>
                      </c:pt>
                      <c:pt idx="2478">
                        <c:v>1.0816400000000002</c:v>
                      </c:pt>
                      <c:pt idx="2479">
                        <c:v>1.3292650000000001</c:v>
                      </c:pt>
                      <c:pt idx="2480">
                        <c:v>1.74769</c:v>
                      </c:pt>
                      <c:pt idx="2481">
                        <c:v>1.986985</c:v>
                      </c:pt>
                      <c:pt idx="2482">
                        <c:v>2.1663950000000001</c:v>
                      </c:pt>
                      <c:pt idx="2483">
                        <c:v>2.21536</c:v>
                      </c:pt>
                      <c:pt idx="2484">
                        <c:v>2.19807</c:v>
                      </c:pt>
                      <c:pt idx="2485">
                        <c:v>2.1999250000000004</c:v>
                      </c:pt>
                      <c:pt idx="2486">
                        <c:v>2.1409499999999997</c:v>
                      </c:pt>
                      <c:pt idx="2487">
                        <c:v>2.0904099999999999</c:v>
                      </c:pt>
                      <c:pt idx="2488">
                        <c:v>1.9619599999999999</c:v>
                      </c:pt>
                      <c:pt idx="2489">
                        <c:v>1.6335550000000001</c:v>
                      </c:pt>
                      <c:pt idx="2490">
                        <c:v>1.357755</c:v>
                      </c:pt>
                      <c:pt idx="2491">
                        <c:v>1.2551700000000001</c:v>
                      </c:pt>
                      <c:pt idx="2492">
                        <c:v>1.1939549999999999</c:v>
                      </c:pt>
                      <c:pt idx="2493">
                        <c:v>1.1169899999999999</c:v>
                      </c:pt>
                      <c:pt idx="2494">
                        <c:v>1.0074400000000001</c:v>
                      </c:pt>
                      <c:pt idx="2495">
                        <c:v>0.92424499999999998</c:v>
                      </c:pt>
                      <c:pt idx="2496">
                        <c:v>0.86345000000000005</c:v>
                      </c:pt>
                      <c:pt idx="2497">
                        <c:v>0.84153999999999995</c:v>
                      </c:pt>
                      <c:pt idx="2498">
                        <c:v>0.80433500000000002</c:v>
                      </c:pt>
                      <c:pt idx="2499">
                        <c:v>0.79891000000000001</c:v>
                      </c:pt>
                      <c:pt idx="2500">
                        <c:v>0.79796500000000004</c:v>
                      </c:pt>
                      <c:pt idx="2501">
                        <c:v>0.81367999999999996</c:v>
                      </c:pt>
                      <c:pt idx="2502">
                        <c:v>0.85396500000000009</c:v>
                      </c:pt>
                      <c:pt idx="2503">
                        <c:v>0.89501999999999993</c:v>
                      </c:pt>
                      <c:pt idx="2504">
                        <c:v>0.98024500000000003</c:v>
                      </c:pt>
                      <c:pt idx="2505">
                        <c:v>1.1914</c:v>
                      </c:pt>
                      <c:pt idx="2506">
                        <c:v>1.4117249999999999</c:v>
                      </c:pt>
                      <c:pt idx="2507">
                        <c:v>1.45614</c:v>
                      </c:pt>
                      <c:pt idx="2508">
                        <c:v>1.4599200000000001</c:v>
                      </c:pt>
                      <c:pt idx="2509">
                        <c:v>1.41218</c:v>
                      </c:pt>
                      <c:pt idx="2510">
                        <c:v>1.3847750000000001</c:v>
                      </c:pt>
                      <c:pt idx="2511">
                        <c:v>1.338085</c:v>
                      </c:pt>
                      <c:pt idx="2512">
                        <c:v>1.23214</c:v>
                      </c:pt>
                      <c:pt idx="2513">
                        <c:v>1.1370450000000001</c:v>
                      </c:pt>
                      <c:pt idx="2514">
                        <c:v>1.0564749999999998</c:v>
                      </c:pt>
                      <c:pt idx="2515">
                        <c:v>1.05616</c:v>
                      </c:pt>
                      <c:pt idx="2516">
                        <c:v>1.0570350000000002</c:v>
                      </c:pt>
                      <c:pt idx="2517">
                        <c:v>0.99816499999999997</c:v>
                      </c:pt>
                      <c:pt idx="2518">
                        <c:v>0.93408000000000002</c:v>
                      </c:pt>
                      <c:pt idx="2519">
                        <c:v>0.88795000000000002</c:v>
                      </c:pt>
                      <c:pt idx="2520">
                        <c:v>0.852495</c:v>
                      </c:pt>
                      <c:pt idx="2521">
                        <c:v>0.82820500000000008</c:v>
                      </c:pt>
                      <c:pt idx="2522">
                        <c:v>0.82169500000000006</c:v>
                      </c:pt>
                      <c:pt idx="2523">
                        <c:v>0.80220000000000002</c:v>
                      </c:pt>
                      <c:pt idx="2524">
                        <c:v>0.79638999999999993</c:v>
                      </c:pt>
                      <c:pt idx="2525">
                        <c:v>0.81854499999999997</c:v>
                      </c:pt>
                      <c:pt idx="2526">
                        <c:v>0.82757500000000006</c:v>
                      </c:pt>
                      <c:pt idx="2527">
                        <c:v>0.76314000000000004</c:v>
                      </c:pt>
                      <c:pt idx="2528">
                        <c:v>0.80986500000000006</c:v>
                      </c:pt>
                      <c:pt idx="2529">
                        <c:v>0.91322000000000003</c:v>
                      </c:pt>
                      <c:pt idx="2530">
                        <c:v>1.0618650000000001</c:v>
                      </c:pt>
                      <c:pt idx="2531">
                        <c:v>1.1445000000000001</c:v>
                      </c:pt>
                      <c:pt idx="2532">
                        <c:v>1.1362750000000001</c:v>
                      </c:pt>
                      <c:pt idx="2533">
                        <c:v>1.121855</c:v>
                      </c:pt>
                      <c:pt idx="2534">
                        <c:v>1.09032</c:v>
                      </c:pt>
                      <c:pt idx="2535">
                        <c:v>1.06365</c:v>
                      </c:pt>
                      <c:pt idx="2536">
                        <c:v>1.0302249999999999</c:v>
                      </c:pt>
                      <c:pt idx="2537">
                        <c:v>0.98752499999999999</c:v>
                      </c:pt>
                      <c:pt idx="2538">
                        <c:v>0.93120999999999998</c:v>
                      </c:pt>
                      <c:pt idx="2539">
                        <c:v>0.91098000000000001</c:v>
                      </c:pt>
                      <c:pt idx="2540">
                        <c:v>0.95213999999999999</c:v>
                      </c:pt>
                      <c:pt idx="2541">
                        <c:v>0.92781500000000006</c:v>
                      </c:pt>
                      <c:pt idx="2542">
                        <c:v>0.88241999999999998</c:v>
                      </c:pt>
                      <c:pt idx="2543">
                        <c:v>0.86009000000000002</c:v>
                      </c:pt>
                      <c:pt idx="2544">
                        <c:v>0.83545000000000003</c:v>
                      </c:pt>
                      <c:pt idx="2545">
                        <c:v>0.82687500000000003</c:v>
                      </c:pt>
                      <c:pt idx="2546">
                        <c:v>0.80877999999999994</c:v>
                      </c:pt>
                      <c:pt idx="2547">
                        <c:v>0.78543499999999999</c:v>
                      </c:pt>
                      <c:pt idx="2548">
                        <c:v>0.82641999999999993</c:v>
                      </c:pt>
                      <c:pt idx="2549">
                        <c:v>0.87062499999999998</c:v>
                      </c:pt>
                      <c:pt idx="2550">
                        <c:v>1.023855</c:v>
                      </c:pt>
                      <c:pt idx="2551">
                        <c:v>1.2548900000000001</c:v>
                      </c:pt>
                      <c:pt idx="2552">
                        <c:v>1.676185</c:v>
                      </c:pt>
                      <c:pt idx="2553">
                        <c:v>1.93466</c:v>
                      </c:pt>
                      <c:pt idx="2554">
                        <c:v>2.1572249999999999</c:v>
                      </c:pt>
                      <c:pt idx="2555">
                        <c:v>2.1431199999999997</c:v>
                      </c:pt>
                      <c:pt idx="2556">
                        <c:v>2.0892550000000001</c:v>
                      </c:pt>
                      <c:pt idx="2557">
                        <c:v>2.063215</c:v>
                      </c:pt>
                      <c:pt idx="2558">
                        <c:v>2.0934200000000001</c:v>
                      </c:pt>
                      <c:pt idx="2559">
                        <c:v>1.9885250000000001</c:v>
                      </c:pt>
                      <c:pt idx="2560">
                        <c:v>1.86886</c:v>
                      </c:pt>
                      <c:pt idx="2561">
                        <c:v>1.5553650000000001</c:v>
                      </c:pt>
                      <c:pt idx="2562">
                        <c:v>1.3194300000000001</c:v>
                      </c:pt>
                      <c:pt idx="2563">
                        <c:v>1.2116300000000002</c:v>
                      </c:pt>
                      <c:pt idx="2564">
                        <c:v>1.18797</c:v>
                      </c:pt>
                      <c:pt idx="2565">
                        <c:v>1.0843699999999998</c:v>
                      </c:pt>
                      <c:pt idx="2566">
                        <c:v>1.00065</c:v>
                      </c:pt>
                      <c:pt idx="2567">
                        <c:v>0.93933</c:v>
                      </c:pt>
                      <c:pt idx="2568">
                        <c:v>0.86187499999999995</c:v>
                      </c:pt>
                      <c:pt idx="2569">
                        <c:v>0.86219000000000001</c:v>
                      </c:pt>
                      <c:pt idx="2570">
                        <c:v>0.85092000000000001</c:v>
                      </c:pt>
                      <c:pt idx="2571">
                        <c:v>0.86012500000000003</c:v>
                      </c:pt>
                      <c:pt idx="2572">
                        <c:v>0.89309499999999997</c:v>
                      </c:pt>
                      <c:pt idx="2573">
                        <c:v>0.93789500000000003</c:v>
                      </c:pt>
                      <c:pt idx="2574">
                        <c:v>1.0859799999999999</c:v>
                      </c:pt>
                      <c:pt idx="2575">
                        <c:v>1.3913900000000001</c:v>
                      </c:pt>
                      <c:pt idx="2576">
                        <c:v>1.7837049999999999</c:v>
                      </c:pt>
                      <c:pt idx="2577">
                        <c:v>1.9886649999999999</c:v>
                      </c:pt>
                      <c:pt idx="2578">
                        <c:v>2.2205050000000002</c:v>
                      </c:pt>
                      <c:pt idx="2579">
                        <c:v>2.230375</c:v>
                      </c:pt>
                      <c:pt idx="2580">
                        <c:v>2.1352449999999998</c:v>
                      </c:pt>
                      <c:pt idx="2581">
                        <c:v>2.1932049999999998</c:v>
                      </c:pt>
                      <c:pt idx="2582">
                        <c:v>2.2364999999999999</c:v>
                      </c:pt>
                      <c:pt idx="2583">
                        <c:v>2.1170100000000001</c:v>
                      </c:pt>
                      <c:pt idx="2584">
                        <c:v>1.9070100000000001</c:v>
                      </c:pt>
                      <c:pt idx="2585">
                        <c:v>1.5993949999999999</c:v>
                      </c:pt>
                      <c:pt idx="2586">
                        <c:v>1.3658050000000002</c:v>
                      </c:pt>
                      <c:pt idx="2587">
                        <c:v>1.257865</c:v>
                      </c:pt>
                      <c:pt idx="2588">
                        <c:v>1.212785</c:v>
                      </c:pt>
                      <c:pt idx="2589">
                        <c:v>1.083075</c:v>
                      </c:pt>
                      <c:pt idx="2590">
                        <c:v>0.96782000000000001</c:v>
                      </c:pt>
                      <c:pt idx="2591">
                        <c:v>0.88599000000000006</c:v>
                      </c:pt>
                      <c:pt idx="2592">
                        <c:v>0.857325</c:v>
                      </c:pt>
                      <c:pt idx="2593">
                        <c:v>0.8508150000000001</c:v>
                      </c:pt>
                      <c:pt idx="2594">
                        <c:v>0.83559000000000005</c:v>
                      </c:pt>
                      <c:pt idx="2595">
                        <c:v>0.84318499999999996</c:v>
                      </c:pt>
                      <c:pt idx="2596">
                        <c:v>0.84500500000000001</c:v>
                      </c:pt>
                      <c:pt idx="2597">
                        <c:v>0.91994000000000009</c:v>
                      </c:pt>
                      <c:pt idx="2598">
                        <c:v>1.0994900000000001</c:v>
                      </c:pt>
                      <c:pt idx="2599">
                        <c:v>1.376655</c:v>
                      </c:pt>
                      <c:pt idx="2600">
                        <c:v>1.74349</c:v>
                      </c:pt>
                      <c:pt idx="2601">
                        <c:v>1.9544349999999999</c:v>
                      </c:pt>
                      <c:pt idx="2602">
                        <c:v>2.1291899999999999</c:v>
                      </c:pt>
                      <c:pt idx="2603">
                        <c:v>2.1890050000000003</c:v>
                      </c:pt>
                      <c:pt idx="2604">
                        <c:v>2.1326199999999997</c:v>
                      </c:pt>
                      <c:pt idx="2605">
                        <c:v>2.1761950000000003</c:v>
                      </c:pt>
                      <c:pt idx="2606">
                        <c:v>2.2272249999999998</c:v>
                      </c:pt>
                      <c:pt idx="2607">
                        <c:v>2.1667449999999997</c:v>
                      </c:pt>
                      <c:pt idx="2608">
                        <c:v>1.9875450000000001</c:v>
                      </c:pt>
                      <c:pt idx="2609">
                        <c:v>1.7044649999999999</c:v>
                      </c:pt>
                      <c:pt idx="2610">
                        <c:v>1.444555</c:v>
                      </c:pt>
                      <c:pt idx="2611">
                        <c:v>1.3003900000000002</c:v>
                      </c:pt>
                      <c:pt idx="2612">
                        <c:v>1.2745250000000001</c:v>
                      </c:pt>
                      <c:pt idx="2613">
                        <c:v>1.1317600000000001</c:v>
                      </c:pt>
                      <c:pt idx="2614">
                        <c:v>1.0083850000000001</c:v>
                      </c:pt>
                      <c:pt idx="2615">
                        <c:v>0.94167499999999993</c:v>
                      </c:pt>
                      <c:pt idx="2616">
                        <c:v>0.87647000000000008</c:v>
                      </c:pt>
                      <c:pt idx="2617">
                        <c:v>0.86212</c:v>
                      </c:pt>
                      <c:pt idx="2618">
                        <c:v>0.84202999999999995</c:v>
                      </c:pt>
                      <c:pt idx="2619">
                        <c:v>0.83671000000000006</c:v>
                      </c:pt>
                      <c:pt idx="2620">
                        <c:v>0.83447000000000005</c:v>
                      </c:pt>
                      <c:pt idx="2621">
                        <c:v>0.88861500000000004</c:v>
                      </c:pt>
                      <c:pt idx="2622">
                        <c:v>1.060605</c:v>
                      </c:pt>
                      <c:pt idx="2623">
                        <c:v>1.3269200000000001</c:v>
                      </c:pt>
                      <c:pt idx="2624">
                        <c:v>1.7252550000000002</c:v>
                      </c:pt>
                      <c:pt idx="2625">
                        <c:v>1.9737899999999999</c:v>
                      </c:pt>
                      <c:pt idx="2626">
                        <c:v>2.1544949999999998</c:v>
                      </c:pt>
                      <c:pt idx="2627">
                        <c:v>2.2085349999999999</c:v>
                      </c:pt>
                      <c:pt idx="2628">
                        <c:v>2.1654149999999999</c:v>
                      </c:pt>
                      <c:pt idx="2629">
                        <c:v>2.2371650000000001</c:v>
                      </c:pt>
                      <c:pt idx="2630">
                        <c:v>2.275315</c:v>
                      </c:pt>
                      <c:pt idx="2631">
                        <c:v>2.23916</c:v>
                      </c:pt>
                      <c:pt idx="2632">
                        <c:v>2.0969199999999999</c:v>
                      </c:pt>
                      <c:pt idx="2633">
                        <c:v>1.7678150000000001</c:v>
                      </c:pt>
                      <c:pt idx="2634">
                        <c:v>1.47238</c:v>
                      </c:pt>
                      <c:pt idx="2635">
                        <c:v>1.3378749999999999</c:v>
                      </c:pt>
                      <c:pt idx="2636">
                        <c:v>1.289925</c:v>
                      </c:pt>
                      <c:pt idx="2637">
                        <c:v>1.1489100000000001</c:v>
                      </c:pt>
                      <c:pt idx="2638">
                        <c:v>0.98209999999999997</c:v>
                      </c:pt>
                      <c:pt idx="2639">
                        <c:v>0.92662500000000003</c:v>
                      </c:pt>
                      <c:pt idx="2640">
                        <c:v>0.87129000000000001</c:v>
                      </c:pt>
                      <c:pt idx="2641">
                        <c:v>0.87174499999999999</c:v>
                      </c:pt>
                      <c:pt idx="2642">
                        <c:v>0.87030999999999992</c:v>
                      </c:pt>
                      <c:pt idx="2643">
                        <c:v>0.85785</c:v>
                      </c:pt>
                      <c:pt idx="2644">
                        <c:v>0.83583499999999999</c:v>
                      </c:pt>
                      <c:pt idx="2645">
                        <c:v>0.87650499999999998</c:v>
                      </c:pt>
                      <c:pt idx="2646">
                        <c:v>0.96782000000000001</c:v>
                      </c:pt>
                      <c:pt idx="2647">
                        <c:v>1.24719</c:v>
                      </c:pt>
                      <c:pt idx="2648">
                        <c:v>1.5855699999999999</c:v>
                      </c:pt>
                      <c:pt idx="2649">
                        <c:v>1.7481800000000001</c:v>
                      </c:pt>
                      <c:pt idx="2650">
                        <c:v>2.011835</c:v>
                      </c:pt>
                      <c:pt idx="2651">
                        <c:v>2.0529949999999997</c:v>
                      </c:pt>
                      <c:pt idx="2652">
                        <c:v>2.058665</c:v>
                      </c:pt>
                      <c:pt idx="2653">
                        <c:v>2.01145</c:v>
                      </c:pt>
                      <c:pt idx="2654">
                        <c:v>2.037455</c:v>
                      </c:pt>
                      <c:pt idx="2655">
                        <c:v>1.990345</c:v>
                      </c:pt>
                      <c:pt idx="2656">
                        <c:v>1.8394600000000001</c:v>
                      </c:pt>
                      <c:pt idx="2657">
                        <c:v>1.627885</c:v>
                      </c:pt>
                      <c:pt idx="2658">
                        <c:v>1.3740299999999999</c:v>
                      </c:pt>
                      <c:pt idx="2659">
                        <c:v>1.2569900000000001</c:v>
                      </c:pt>
                      <c:pt idx="2660">
                        <c:v>1.179465</c:v>
                      </c:pt>
                      <c:pt idx="2661">
                        <c:v>1.073345</c:v>
                      </c:pt>
                      <c:pt idx="2662">
                        <c:v>0.95518499999999995</c:v>
                      </c:pt>
                      <c:pt idx="2663">
                        <c:v>0.90989500000000001</c:v>
                      </c:pt>
                      <c:pt idx="2664">
                        <c:v>0.834785</c:v>
                      </c:pt>
                      <c:pt idx="2665">
                        <c:v>0.82922000000000007</c:v>
                      </c:pt>
                      <c:pt idx="2666">
                        <c:v>0.83072500000000005</c:v>
                      </c:pt>
                      <c:pt idx="2667">
                        <c:v>0.79810500000000006</c:v>
                      </c:pt>
                      <c:pt idx="2668">
                        <c:v>0.79646000000000006</c:v>
                      </c:pt>
                      <c:pt idx="2669">
                        <c:v>0.80251499999999998</c:v>
                      </c:pt>
                      <c:pt idx="2670">
                        <c:v>0.83587</c:v>
                      </c:pt>
                      <c:pt idx="2671">
                        <c:v>0.85063999999999995</c:v>
                      </c:pt>
                      <c:pt idx="2672">
                        <c:v>0.93775500000000001</c:v>
                      </c:pt>
                      <c:pt idx="2673">
                        <c:v>1.1390400000000001</c:v>
                      </c:pt>
                      <c:pt idx="2674">
                        <c:v>1.3119400000000001</c:v>
                      </c:pt>
                      <c:pt idx="2675">
                        <c:v>1.32622</c:v>
                      </c:pt>
                      <c:pt idx="2676">
                        <c:v>1.34554</c:v>
                      </c:pt>
                      <c:pt idx="2677">
                        <c:v>1.3225450000000001</c:v>
                      </c:pt>
                      <c:pt idx="2678">
                        <c:v>1.3036449999999999</c:v>
                      </c:pt>
                      <c:pt idx="2679">
                        <c:v>1.3034000000000001</c:v>
                      </c:pt>
                      <c:pt idx="2680">
                        <c:v>1.22766</c:v>
                      </c:pt>
                      <c:pt idx="2681">
                        <c:v>1.1115299999999999</c:v>
                      </c:pt>
                      <c:pt idx="2682">
                        <c:v>1.0280899999999999</c:v>
                      </c:pt>
                      <c:pt idx="2683">
                        <c:v>0.95469500000000007</c:v>
                      </c:pt>
                      <c:pt idx="2684">
                        <c:v>1.0119199999999999</c:v>
                      </c:pt>
                      <c:pt idx="2685">
                        <c:v>0.97009500000000004</c:v>
                      </c:pt>
                      <c:pt idx="2686">
                        <c:v>0.91762999999999995</c:v>
                      </c:pt>
                      <c:pt idx="2687">
                        <c:v>0.90355999999999992</c:v>
                      </c:pt>
                      <c:pt idx="2688">
                        <c:v>0.88815999999999995</c:v>
                      </c:pt>
                      <c:pt idx="2689">
                        <c:v>0.87762499999999999</c:v>
                      </c:pt>
                      <c:pt idx="2690">
                        <c:v>0.84287000000000001</c:v>
                      </c:pt>
                      <c:pt idx="2691">
                        <c:v>0.81829999999999992</c:v>
                      </c:pt>
                      <c:pt idx="2692">
                        <c:v>0.81571000000000005</c:v>
                      </c:pt>
                      <c:pt idx="2693">
                        <c:v>0.83944000000000007</c:v>
                      </c:pt>
                      <c:pt idx="2694">
                        <c:v>0.83804000000000001</c:v>
                      </c:pt>
                      <c:pt idx="2695">
                        <c:v>0.80055499999999991</c:v>
                      </c:pt>
                      <c:pt idx="2696">
                        <c:v>0.84969500000000009</c:v>
                      </c:pt>
                      <c:pt idx="2697">
                        <c:v>0.88476500000000002</c:v>
                      </c:pt>
                      <c:pt idx="2698">
                        <c:v>0.96305999999999992</c:v>
                      </c:pt>
                      <c:pt idx="2699">
                        <c:v>0.97163500000000003</c:v>
                      </c:pt>
                      <c:pt idx="2700">
                        <c:v>0.93012499999999998</c:v>
                      </c:pt>
                      <c:pt idx="2701">
                        <c:v>0.84587999999999997</c:v>
                      </c:pt>
                      <c:pt idx="2702">
                        <c:v>0.82096000000000002</c:v>
                      </c:pt>
                      <c:pt idx="2703">
                        <c:v>0.83986000000000005</c:v>
                      </c:pt>
                      <c:pt idx="2704">
                        <c:v>0.84304499999999993</c:v>
                      </c:pt>
                      <c:pt idx="2705">
                        <c:v>0.83926500000000004</c:v>
                      </c:pt>
                      <c:pt idx="2706">
                        <c:v>0.84147000000000005</c:v>
                      </c:pt>
                      <c:pt idx="2707">
                        <c:v>0.85704499999999995</c:v>
                      </c:pt>
                      <c:pt idx="2708">
                        <c:v>0.93978499999999998</c:v>
                      </c:pt>
                      <c:pt idx="2709">
                        <c:v>0.94023999999999996</c:v>
                      </c:pt>
                      <c:pt idx="2710">
                        <c:v>0.89767999999999992</c:v>
                      </c:pt>
                      <c:pt idx="2711">
                        <c:v>0.89491500000000002</c:v>
                      </c:pt>
                      <c:pt idx="2712">
                        <c:v>0.83884500000000006</c:v>
                      </c:pt>
                      <c:pt idx="2713">
                        <c:v>0.851935</c:v>
                      </c:pt>
                      <c:pt idx="2714">
                        <c:v>0.83482000000000001</c:v>
                      </c:pt>
                      <c:pt idx="2715">
                        <c:v>0.82358500000000001</c:v>
                      </c:pt>
                      <c:pt idx="2716">
                        <c:v>0.867475</c:v>
                      </c:pt>
                      <c:pt idx="2717">
                        <c:v>0.92553999999999992</c:v>
                      </c:pt>
                      <c:pt idx="2718">
                        <c:v>1.0244849999999999</c:v>
                      </c:pt>
                      <c:pt idx="2719">
                        <c:v>1.3247149999999999</c:v>
                      </c:pt>
                      <c:pt idx="2720">
                        <c:v>1.64269</c:v>
                      </c:pt>
                      <c:pt idx="2721">
                        <c:v>1.9231449999999999</c:v>
                      </c:pt>
                      <c:pt idx="2722">
                        <c:v>2.1178150000000002</c:v>
                      </c:pt>
                      <c:pt idx="2723">
                        <c:v>2.1047249999999997</c:v>
                      </c:pt>
                      <c:pt idx="2724">
                        <c:v>2.0916350000000001</c:v>
                      </c:pt>
                      <c:pt idx="2725">
                        <c:v>2.1231350000000004</c:v>
                      </c:pt>
                      <c:pt idx="2726">
                        <c:v>2.1951999999999998</c:v>
                      </c:pt>
                      <c:pt idx="2727">
                        <c:v>2.1808850000000004</c:v>
                      </c:pt>
                      <c:pt idx="2728">
                        <c:v>2.0220199999999999</c:v>
                      </c:pt>
                      <c:pt idx="2729">
                        <c:v>1.6452100000000001</c:v>
                      </c:pt>
                      <c:pt idx="2730">
                        <c:v>1.33287</c:v>
                      </c:pt>
                      <c:pt idx="2731">
                        <c:v>1.196475</c:v>
                      </c:pt>
                      <c:pt idx="2732">
                        <c:v>1.1546149999999999</c:v>
                      </c:pt>
                      <c:pt idx="2733">
                        <c:v>1.08192</c:v>
                      </c:pt>
                      <c:pt idx="2734">
                        <c:v>0.99452499999999999</c:v>
                      </c:pt>
                      <c:pt idx="2735">
                        <c:v>0.90702499999999997</c:v>
                      </c:pt>
                      <c:pt idx="2736">
                        <c:v>0.85592499999999994</c:v>
                      </c:pt>
                      <c:pt idx="2737">
                        <c:v>0.82061000000000006</c:v>
                      </c:pt>
                      <c:pt idx="2738">
                        <c:v>0.83072500000000005</c:v>
                      </c:pt>
                      <c:pt idx="2739">
                        <c:v>0.82848500000000003</c:v>
                      </c:pt>
                      <c:pt idx="2740">
                        <c:v>0.84308000000000005</c:v>
                      </c:pt>
                      <c:pt idx="2741">
                        <c:v>0.915215</c:v>
                      </c:pt>
                      <c:pt idx="2742">
                        <c:v>1.033865</c:v>
                      </c:pt>
                      <c:pt idx="2743">
                        <c:v>1.39286</c:v>
                      </c:pt>
                      <c:pt idx="2744">
                        <c:v>1.7059000000000002</c:v>
                      </c:pt>
                      <c:pt idx="2745">
                        <c:v>1.9580050000000002</c:v>
                      </c:pt>
                      <c:pt idx="2746">
                        <c:v>2.2342249999999999</c:v>
                      </c:pt>
                      <c:pt idx="2747">
                        <c:v>2.26254</c:v>
                      </c:pt>
                      <c:pt idx="2748">
                        <c:v>2.1905799999999997</c:v>
                      </c:pt>
                      <c:pt idx="2749">
                        <c:v>2.2727249999999999</c:v>
                      </c:pt>
                      <c:pt idx="2750">
                        <c:v>2.3580549999999998</c:v>
                      </c:pt>
                      <c:pt idx="2751">
                        <c:v>2.3051350000000004</c:v>
                      </c:pt>
                      <c:pt idx="2752">
                        <c:v>2.1792750000000001</c:v>
                      </c:pt>
                      <c:pt idx="2753">
                        <c:v>1.79725</c:v>
                      </c:pt>
                      <c:pt idx="2754">
                        <c:v>1.45824</c:v>
                      </c:pt>
                      <c:pt idx="2755">
                        <c:v>1.3410599999999999</c:v>
                      </c:pt>
                      <c:pt idx="2756">
                        <c:v>1.2714100000000002</c:v>
                      </c:pt>
                      <c:pt idx="2757">
                        <c:v>1.1061400000000001</c:v>
                      </c:pt>
                      <c:pt idx="2758">
                        <c:v>0.99441999999999997</c:v>
                      </c:pt>
                      <c:pt idx="2759">
                        <c:v>0.93327499999999997</c:v>
                      </c:pt>
                      <c:pt idx="2760">
                        <c:v>0.86988999999999994</c:v>
                      </c:pt>
                      <c:pt idx="2761">
                        <c:v>0.83496000000000004</c:v>
                      </c:pt>
                      <c:pt idx="2762">
                        <c:v>0.83380499999999991</c:v>
                      </c:pt>
                      <c:pt idx="2763">
                        <c:v>0.82309500000000002</c:v>
                      </c:pt>
                      <c:pt idx="2764">
                        <c:v>0.84055999999999997</c:v>
                      </c:pt>
                      <c:pt idx="2765">
                        <c:v>0.89887000000000006</c:v>
                      </c:pt>
                      <c:pt idx="2766">
                        <c:v>0.99042999999999992</c:v>
                      </c:pt>
                      <c:pt idx="2767">
                        <c:v>1.2875799999999999</c:v>
                      </c:pt>
                      <c:pt idx="2768">
                        <c:v>1.7218599999999999</c:v>
                      </c:pt>
                      <c:pt idx="2769">
                        <c:v>1.980335</c:v>
                      </c:pt>
                      <c:pt idx="2770">
                        <c:v>2.243465</c:v>
                      </c:pt>
                      <c:pt idx="2771">
                        <c:v>2.3629549999999999</c:v>
                      </c:pt>
                      <c:pt idx="2772">
                        <c:v>2.3884349999999999</c:v>
                      </c:pt>
                      <c:pt idx="2773">
                        <c:v>2.5653249999999996</c:v>
                      </c:pt>
                      <c:pt idx="2774">
                        <c:v>2.6703249999999996</c:v>
                      </c:pt>
                      <c:pt idx="2775">
                        <c:v>2.53715</c:v>
                      </c:pt>
                      <c:pt idx="2776">
                        <c:v>2.4108700000000001</c:v>
                      </c:pt>
                      <c:pt idx="2777">
                        <c:v>2.0725250000000002</c:v>
                      </c:pt>
                      <c:pt idx="2778">
                        <c:v>1.69638</c:v>
                      </c:pt>
                      <c:pt idx="2779">
                        <c:v>1.5147999999999999</c:v>
                      </c:pt>
                      <c:pt idx="2780">
                        <c:v>1.4169749999999999</c:v>
                      </c:pt>
                      <c:pt idx="2781">
                        <c:v>1.2256300000000002</c:v>
                      </c:pt>
                      <c:pt idx="2782">
                        <c:v>1.06491</c:v>
                      </c:pt>
                      <c:pt idx="2783">
                        <c:v>0.98745500000000008</c:v>
                      </c:pt>
                      <c:pt idx="2784">
                        <c:v>0.88693499999999992</c:v>
                      </c:pt>
                      <c:pt idx="2785">
                        <c:v>0.84770000000000001</c:v>
                      </c:pt>
                      <c:pt idx="2786">
                        <c:v>0.83989499999999995</c:v>
                      </c:pt>
                      <c:pt idx="2787">
                        <c:v>0.81784500000000004</c:v>
                      </c:pt>
                      <c:pt idx="2788">
                        <c:v>0.83555499999999994</c:v>
                      </c:pt>
                      <c:pt idx="2789">
                        <c:v>0.88711000000000007</c:v>
                      </c:pt>
                      <c:pt idx="2790">
                        <c:v>1.0664500000000001</c:v>
                      </c:pt>
                      <c:pt idx="2791">
                        <c:v>1.371475</c:v>
                      </c:pt>
                      <c:pt idx="2792">
                        <c:v>1.7252550000000002</c:v>
                      </c:pt>
                      <c:pt idx="2793">
                        <c:v>1.9969600000000001</c:v>
                      </c:pt>
                      <c:pt idx="2794">
                        <c:v>2.251795</c:v>
                      </c:pt>
                      <c:pt idx="2795">
                        <c:v>2.3337300000000001</c:v>
                      </c:pt>
                      <c:pt idx="2796">
                        <c:v>2.356865</c:v>
                      </c:pt>
                      <c:pt idx="2797">
                        <c:v>2.4175900000000001</c:v>
                      </c:pt>
                      <c:pt idx="2798">
                        <c:v>2.4152450000000001</c:v>
                      </c:pt>
                      <c:pt idx="2799">
                        <c:v>2.2744050000000002</c:v>
                      </c:pt>
                      <c:pt idx="2800">
                        <c:v>2.0601700000000003</c:v>
                      </c:pt>
                      <c:pt idx="2801">
                        <c:v>1.6688699999999999</c:v>
                      </c:pt>
                      <c:pt idx="2802">
                        <c:v>1.411305</c:v>
                      </c:pt>
                      <c:pt idx="2803">
                        <c:v>1.2635350000000001</c:v>
                      </c:pt>
                      <c:pt idx="2804">
                        <c:v>1.25573</c:v>
                      </c:pt>
                      <c:pt idx="2805">
                        <c:v>1.11216</c:v>
                      </c:pt>
                      <c:pt idx="2806">
                        <c:v>0.96277999999999997</c:v>
                      </c:pt>
                      <c:pt idx="2807">
                        <c:v>0.92067499999999991</c:v>
                      </c:pt>
                      <c:pt idx="2808">
                        <c:v>0.86856</c:v>
                      </c:pt>
                      <c:pt idx="2809">
                        <c:v>0.85529499999999992</c:v>
                      </c:pt>
                      <c:pt idx="2810">
                        <c:v>0.82946500000000001</c:v>
                      </c:pt>
                      <c:pt idx="2811">
                        <c:v>0.81494000000000011</c:v>
                      </c:pt>
                      <c:pt idx="2812">
                        <c:v>0.82599999999999996</c:v>
                      </c:pt>
                      <c:pt idx="2813">
                        <c:v>0.89649000000000001</c:v>
                      </c:pt>
                      <c:pt idx="2814">
                        <c:v>1.0790850000000001</c:v>
                      </c:pt>
                      <c:pt idx="2815">
                        <c:v>1.386525</c:v>
                      </c:pt>
                      <c:pt idx="2816">
                        <c:v>1.69869</c:v>
                      </c:pt>
                      <c:pt idx="2817">
                        <c:v>1.92178</c:v>
                      </c:pt>
                      <c:pt idx="2818">
                        <c:v>2.1302050000000001</c:v>
                      </c:pt>
                      <c:pt idx="2819">
                        <c:v>2.1689499999999997</c:v>
                      </c:pt>
                      <c:pt idx="2820">
                        <c:v>2.1112350000000002</c:v>
                      </c:pt>
                      <c:pt idx="2821">
                        <c:v>2.1164849999999999</c:v>
                      </c:pt>
                      <c:pt idx="2822">
                        <c:v>2.0790000000000002</c:v>
                      </c:pt>
                      <c:pt idx="2823">
                        <c:v>1.9518450000000001</c:v>
                      </c:pt>
                      <c:pt idx="2824">
                        <c:v>1.85514</c:v>
                      </c:pt>
                      <c:pt idx="2825">
                        <c:v>1.5507449999999998</c:v>
                      </c:pt>
                      <c:pt idx="2826">
                        <c:v>1.3018599999999998</c:v>
                      </c:pt>
                      <c:pt idx="2827">
                        <c:v>1.2136600000000002</c:v>
                      </c:pt>
                      <c:pt idx="2828">
                        <c:v>1.21282</c:v>
                      </c:pt>
                      <c:pt idx="2829">
                        <c:v>1.070055</c:v>
                      </c:pt>
                      <c:pt idx="2830">
                        <c:v>0.9790549999999999</c:v>
                      </c:pt>
                      <c:pt idx="2831">
                        <c:v>0.919485</c:v>
                      </c:pt>
                      <c:pt idx="2832">
                        <c:v>0.87419500000000006</c:v>
                      </c:pt>
                      <c:pt idx="2833">
                        <c:v>0.87535000000000007</c:v>
                      </c:pt>
                      <c:pt idx="2834">
                        <c:v>0.82169500000000006</c:v>
                      </c:pt>
                      <c:pt idx="2835">
                        <c:v>0.80125500000000005</c:v>
                      </c:pt>
                      <c:pt idx="2836">
                        <c:v>0.80993499999999996</c:v>
                      </c:pt>
                      <c:pt idx="2837">
                        <c:v>0.85651999999999995</c:v>
                      </c:pt>
                      <c:pt idx="2838">
                        <c:v>0.84486499999999998</c:v>
                      </c:pt>
                      <c:pt idx="2839">
                        <c:v>0.85498000000000007</c:v>
                      </c:pt>
                      <c:pt idx="2840">
                        <c:v>0.95801999999999998</c:v>
                      </c:pt>
                      <c:pt idx="2841">
                        <c:v>1.1447799999999999</c:v>
                      </c:pt>
                      <c:pt idx="2842">
                        <c:v>1.3202349999999998</c:v>
                      </c:pt>
                      <c:pt idx="2843">
                        <c:v>1.3718599999999999</c:v>
                      </c:pt>
                      <c:pt idx="2844">
                        <c:v>1.3428450000000001</c:v>
                      </c:pt>
                      <c:pt idx="2845">
                        <c:v>1.3420050000000001</c:v>
                      </c:pt>
                      <c:pt idx="2846">
                        <c:v>1.3066199999999999</c:v>
                      </c:pt>
                      <c:pt idx="2847">
                        <c:v>1.3195699999999999</c:v>
                      </c:pt>
                      <c:pt idx="2848">
                        <c:v>1.3173650000000001</c:v>
                      </c:pt>
                      <c:pt idx="2849">
                        <c:v>1.2185250000000001</c:v>
                      </c:pt>
                      <c:pt idx="2850">
                        <c:v>1.0869249999999999</c:v>
                      </c:pt>
                      <c:pt idx="2851">
                        <c:v>1.0323249999999999</c:v>
                      </c:pt>
                      <c:pt idx="2852">
                        <c:v>1.027215</c:v>
                      </c:pt>
                      <c:pt idx="2853">
                        <c:v>0.97324500000000003</c:v>
                      </c:pt>
                      <c:pt idx="2854">
                        <c:v>0.91839999999999999</c:v>
                      </c:pt>
                      <c:pt idx="2855">
                        <c:v>0.89397000000000004</c:v>
                      </c:pt>
                      <c:pt idx="2856">
                        <c:v>0.83936999999999995</c:v>
                      </c:pt>
                      <c:pt idx="2857">
                        <c:v>0.82425000000000004</c:v>
                      </c:pt>
                      <c:pt idx="2858">
                        <c:v>0.82960500000000004</c:v>
                      </c:pt>
                      <c:pt idx="2859">
                        <c:v>0.77804999999999991</c:v>
                      </c:pt>
                      <c:pt idx="2860">
                        <c:v>0.77038499999999999</c:v>
                      </c:pt>
                      <c:pt idx="2861">
                        <c:v>0.79919000000000007</c:v>
                      </c:pt>
                      <c:pt idx="2862">
                        <c:v>0.76352500000000001</c:v>
                      </c:pt>
                      <c:pt idx="2863">
                        <c:v>0.74126499999999995</c:v>
                      </c:pt>
                      <c:pt idx="2864">
                        <c:v>0.79103499999999993</c:v>
                      </c:pt>
                      <c:pt idx="2865">
                        <c:v>0.89673500000000006</c:v>
                      </c:pt>
                      <c:pt idx="2866">
                        <c:v>1.0307850000000001</c:v>
                      </c:pt>
                      <c:pt idx="2867">
                        <c:v>1.16004</c:v>
                      </c:pt>
                      <c:pt idx="2868">
                        <c:v>1.1733750000000001</c:v>
                      </c:pt>
                      <c:pt idx="2869">
                        <c:v>1.189195</c:v>
                      </c:pt>
                      <c:pt idx="2870">
                        <c:v>1.2401199999999999</c:v>
                      </c:pt>
                      <c:pt idx="2871">
                        <c:v>1.2355</c:v>
                      </c:pt>
                      <c:pt idx="2872">
                        <c:v>1.2467349999999999</c:v>
                      </c:pt>
                      <c:pt idx="2873">
                        <c:v>1.1770150000000001</c:v>
                      </c:pt>
                      <c:pt idx="2874">
                        <c:v>1.0954300000000001</c:v>
                      </c:pt>
                      <c:pt idx="2875">
                        <c:v>0.99389499999999997</c:v>
                      </c:pt>
                      <c:pt idx="2876">
                        <c:v>0.9768150000000001</c:v>
                      </c:pt>
                      <c:pt idx="2877">
                        <c:v>0.93971500000000008</c:v>
                      </c:pt>
                      <c:pt idx="2878">
                        <c:v>0.90383999999999998</c:v>
                      </c:pt>
                      <c:pt idx="2879">
                        <c:v>0.86253999999999997</c:v>
                      </c:pt>
                      <c:pt idx="2880">
                        <c:v>0.82369000000000003</c:v>
                      </c:pt>
                      <c:pt idx="2881">
                        <c:v>0.80076499999999995</c:v>
                      </c:pt>
                      <c:pt idx="2882">
                        <c:v>0.78400000000000003</c:v>
                      </c:pt>
                      <c:pt idx="2883">
                        <c:v>0.77402499999999996</c:v>
                      </c:pt>
                      <c:pt idx="2884">
                        <c:v>0.78830499999999992</c:v>
                      </c:pt>
                      <c:pt idx="2885">
                        <c:v>0.89596500000000001</c:v>
                      </c:pt>
                      <c:pt idx="2886">
                        <c:v>1.0327449999999998</c:v>
                      </c:pt>
                      <c:pt idx="2887">
                        <c:v>1.3279349999999999</c:v>
                      </c:pt>
                      <c:pt idx="2888">
                        <c:v>1.67692</c:v>
                      </c:pt>
                      <c:pt idx="2889">
                        <c:v>1.9360599999999999</c:v>
                      </c:pt>
                      <c:pt idx="2890">
                        <c:v>2.1476350000000002</c:v>
                      </c:pt>
                      <c:pt idx="2891">
                        <c:v>2.1975799999999999</c:v>
                      </c:pt>
                      <c:pt idx="2892">
                        <c:v>2.2181250000000001</c:v>
                      </c:pt>
                      <c:pt idx="2893">
                        <c:v>2.3594899999999996</c:v>
                      </c:pt>
                      <c:pt idx="2894">
                        <c:v>2.4043600000000001</c:v>
                      </c:pt>
                      <c:pt idx="2895">
                        <c:v>2.3037350000000001</c:v>
                      </c:pt>
                      <c:pt idx="2896">
                        <c:v>2.170105</c:v>
                      </c:pt>
                      <c:pt idx="2897">
                        <c:v>1.791615</c:v>
                      </c:pt>
                      <c:pt idx="2898">
                        <c:v>1.47644</c:v>
                      </c:pt>
                      <c:pt idx="2899">
                        <c:v>1.3355650000000001</c:v>
                      </c:pt>
                      <c:pt idx="2900">
                        <c:v>1.2864599999999999</c:v>
                      </c:pt>
                      <c:pt idx="2901">
                        <c:v>1.1864300000000001</c:v>
                      </c:pt>
                      <c:pt idx="2902">
                        <c:v>1.044365</c:v>
                      </c:pt>
                      <c:pt idx="2903">
                        <c:v>0.96677000000000002</c:v>
                      </c:pt>
                      <c:pt idx="2904">
                        <c:v>0.90425999999999995</c:v>
                      </c:pt>
                      <c:pt idx="2905">
                        <c:v>0.88077499999999997</c:v>
                      </c:pt>
                      <c:pt idx="2906">
                        <c:v>0.88095000000000001</c:v>
                      </c:pt>
                      <c:pt idx="2907">
                        <c:v>0.85760500000000006</c:v>
                      </c:pt>
                      <c:pt idx="2908">
                        <c:v>0.85455999999999999</c:v>
                      </c:pt>
                      <c:pt idx="2909">
                        <c:v>0.94625999999999999</c:v>
                      </c:pt>
                      <c:pt idx="2910">
                        <c:v>1.118285</c:v>
                      </c:pt>
                      <c:pt idx="2911">
                        <c:v>1.4298199999999999</c:v>
                      </c:pt>
                      <c:pt idx="2912">
                        <c:v>1.82175</c:v>
                      </c:pt>
                      <c:pt idx="2913">
                        <c:v>2.0745900000000002</c:v>
                      </c:pt>
                      <c:pt idx="2914">
                        <c:v>2.307795</c:v>
                      </c:pt>
                      <c:pt idx="2915">
                        <c:v>2.4224899999999998</c:v>
                      </c:pt>
                      <c:pt idx="2916">
                        <c:v>2.3822399999999999</c:v>
                      </c:pt>
                      <c:pt idx="2917">
                        <c:v>2.5589899999999997</c:v>
                      </c:pt>
                      <c:pt idx="2918">
                        <c:v>2.6131350000000002</c:v>
                      </c:pt>
                      <c:pt idx="2919">
                        <c:v>2.5581499999999999</c:v>
                      </c:pt>
                      <c:pt idx="2920">
                        <c:v>2.38693</c:v>
                      </c:pt>
                      <c:pt idx="2921">
                        <c:v>1.97953</c:v>
                      </c:pt>
                      <c:pt idx="2922">
                        <c:v>1.608355</c:v>
                      </c:pt>
                      <c:pt idx="2923">
                        <c:v>1.4362600000000001</c:v>
                      </c:pt>
                      <c:pt idx="2924">
                        <c:v>1.3635650000000001</c:v>
                      </c:pt>
                      <c:pt idx="2925">
                        <c:v>1.191505</c:v>
                      </c:pt>
                      <c:pt idx="2926">
                        <c:v>1.0396050000000001</c:v>
                      </c:pt>
                      <c:pt idx="2927">
                        <c:v>0.96172999999999997</c:v>
                      </c:pt>
                      <c:pt idx="2928">
                        <c:v>0.894845</c:v>
                      </c:pt>
                      <c:pt idx="2929">
                        <c:v>0.89495000000000002</c:v>
                      </c:pt>
                      <c:pt idx="2930">
                        <c:v>0.88508000000000009</c:v>
                      </c:pt>
                      <c:pt idx="2931">
                        <c:v>0.84762999999999999</c:v>
                      </c:pt>
                      <c:pt idx="2932">
                        <c:v>0.87048500000000006</c:v>
                      </c:pt>
                      <c:pt idx="2933">
                        <c:v>0.93544500000000008</c:v>
                      </c:pt>
                      <c:pt idx="2934">
                        <c:v>1.0869599999999999</c:v>
                      </c:pt>
                      <c:pt idx="2935">
                        <c:v>1.3913900000000001</c:v>
                      </c:pt>
                      <c:pt idx="2936">
                        <c:v>1.7352300000000001</c:v>
                      </c:pt>
                      <c:pt idx="2937">
                        <c:v>2.0303849999999999</c:v>
                      </c:pt>
                      <c:pt idx="2938">
                        <c:v>2.2696100000000001</c:v>
                      </c:pt>
                      <c:pt idx="2939">
                        <c:v>2.354625</c:v>
                      </c:pt>
                      <c:pt idx="2940">
                        <c:v>2.2524250000000001</c:v>
                      </c:pt>
                      <c:pt idx="2941">
                        <c:v>2.3597350000000001</c:v>
                      </c:pt>
                      <c:pt idx="2942">
                        <c:v>2.4291399999999999</c:v>
                      </c:pt>
                      <c:pt idx="2943">
                        <c:v>2.5058249999999997</c:v>
                      </c:pt>
                      <c:pt idx="2944">
                        <c:v>2.3882600000000003</c:v>
                      </c:pt>
                      <c:pt idx="2945">
                        <c:v>1.9885599999999999</c:v>
                      </c:pt>
                      <c:pt idx="2946">
                        <c:v>1.61581</c:v>
                      </c:pt>
                      <c:pt idx="2947">
                        <c:v>1.458415</c:v>
                      </c:pt>
                      <c:pt idx="2948">
                        <c:v>1.4039549999999998</c:v>
                      </c:pt>
                      <c:pt idx="2949">
                        <c:v>1.2252799999999999</c:v>
                      </c:pt>
                      <c:pt idx="2950">
                        <c:v>1.0515750000000001</c:v>
                      </c:pt>
                      <c:pt idx="2951">
                        <c:v>0.98070000000000002</c:v>
                      </c:pt>
                      <c:pt idx="2952">
                        <c:v>0.91469</c:v>
                      </c:pt>
                      <c:pt idx="2953">
                        <c:v>0.91448000000000007</c:v>
                      </c:pt>
                      <c:pt idx="2954">
                        <c:v>0.88882500000000009</c:v>
                      </c:pt>
                      <c:pt idx="2955">
                        <c:v>0.88441499999999995</c:v>
                      </c:pt>
                      <c:pt idx="2956">
                        <c:v>0.86306500000000008</c:v>
                      </c:pt>
                      <c:pt idx="2957">
                        <c:v>0.94034499999999999</c:v>
                      </c:pt>
                      <c:pt idx="2958">
                        <c:v>1.0307850000000001</c:v>
                      </c:pt>
                      <c:pt idx="2959">
                        <c:v>1.3130250000000001</c:v>
                      </c:pt>
                      <c:pt idx="2960">
                        <c:v>1.7149649999999999</c:v>
                      </c:pt>
                      <c:pt idx="2961">
                        <c:v>2.0485150000000001</c:v>
                      </c:pt>
                      <c:pt idx="2962">
                        <c:v>2.30342</c:v>
                      </c:pt>
                      <c:pt idx="2963">
                        <c:v>2.3959600000000001</c:v>
                      </c:pt>
                      <c:pt idx="2964">
                        <c:v>2.3966950000000002</c:v>
                      </c:pt>
                      <c:pt idx="2965">
                        <c:v>2.48108</c:v>
                      </c:pt>
                      <c:pt idx="2966">
                        <c:v>2.54373</c:v>
                      </c:pt>
                      <c:pt idx="2967">
                        <c:v>2.4776500000000001</c:v>
                      </c:pt>
                      <c:pt idx="2968">
                        <c:v>2.2344349999999999</c:v>
                      </c:pt>
                      <c:pt idx="2969">
                        <c:v>1.8168150000000001</c:v>
                      </c:pt>
                      <c:pt idx="2970">
                        <c:v>1.5145899999999999</c:v>
                      </c:pt>
                      <c:pt idx="2971">
                        <c:v>1.42954</c:v>
                      </c:pt>
                      <c:pt idx="2972">
                        <c:v>1.3562149999999999</c:v>
                      </c:pt>
                      <c:pt idx="2973">
                        <c:v>1.1694200000000001</c:v>
                      </c:pt>
                      <c:pt idx="2974">
                        <c:v>1.0387650000000002</c:v>
                      </c:pt>
                      <c:pt idx="2975">
                        <c:v>0.97233500000000006</c:v>
                      </c:pt>
                      <c:pt idx="2976">
                        <c:v>0.87636500000000006</c:v>
                      </c:pt>
                      <c:pt idx="2977">
                        <c:v>0.83832000000000007</c:v>
                      </c:pt>
                      <c:pt idx="2978">
                        <c:v>0.86190999999999995</c:v>
                      </c:pt>
                      <c:pt idx="2979">
                        <c:v>0.84192499999999992</c:v>
                      </c:pt>
                      <c:pt idx="2980">
                        <c:v>0.82988499999999998</c:v>
                      </c:pt>
                      <c:pt idx="2981">
                        <c:v>0.88000500000000004</c:v>
                      </c:pt>
                      <c:pt idx="2982">
                        <c:v>1.0340750000000001</c:v>
                      </c:pt>
                      <c:pt idx="2983">
                        <c:v>1.2851300000000001</c:v>
                      </c:pt>
                      <c:pt idx="2984">
                        <c:v>1.61931</c:v>
                      </c:pt>
                      <c:pt idx="2985">
                        <c:v>1.90981</c:v>
                      </c:pt>
                      <c:pt idx="2986">
                        <c:v>2.1494550000000001</c:v>
                      </c:pt>
                      <c:pt idx="2987">
                        <c:v>2.1765100000000004</c:v>
                      </c:pt>
                      <c:pt idx="2988">
                        <c:v>2.1386050000000001</c:v>
                      </c:pt>
                      <c:pt idx="2989">
                        <c:v>2.1754949999999997</c:v>
                      </c:pt>
                      <c:pt idx="2990">
                        <c:v>2.2180549999999997</c:v>
                      </c:pt>
                      <c:pt idx="2991">
                        <c:v>2.2001350000000004</c:v>
                      </c:pt>
                      <c:pt idx="2992">
                        <c:v>2.0211800000000002</c:v>
                      </c:pt>
                      <c:pt idx="2993">
                        <c:v>1.7089799999999999</c:v>
                      </c:pt>
                      <c:pt idx="2994">
                        <c:v>1.4106749999999999</c:v>
                      </c:pt>
                      <c:pt idx="2995">
                        <c:v>1.23858</c:v>
                      </c:pt>
                      <c:pt idx="2996">
                        <c:v>1.1880050000000002</c:v>
                      </c:pt>
                      <c:pt idx="2997">
                        <c:v>1.0707899999999999</c:v>
                      </c:pt>
                      <c:pt idx="2998">
                        <c:v>0.99095500000000003</c:v>
                      </c:pt>
                      <c:pt idx="2999">
                        <c:v>0.89102999999999999</c:v>
                      </c:pt>
                      <c:pt idx="3000">
                        <c:v>0.86495500000000003</c:v>
                      </c:pt>
                      <c:pt idx="3001">
                        <c:v>0.816025</c:v>
                      </c:pt>
                      <c:pt idx="3002">
                        <c:v>0.79544500000000007</c:v>
                      </c:pt>
                      <c:pt idx="3003">
                        <c:v>0.79078999999999999</c:v>
                      </c:pt>
                      <c:pt idx="3004">
                        <c:v>0.80503499999999995</c:v>
                      </c:pt>
                      <c:pt idx="3005">
                        <c:v>0.84987000000000001</c:v>
                      </c:pt>
                      <c:pt idx="3006">
                        <c:v>0.82922000000000007</c:v>
                      </c:pt>
                      <c:pt idx="3007">
                        <c:v>0.86477999999999999</c:v>
                      </c:pt>
                      <c:pt idx="3008">
                        <c:v>1.0012099999999999</c:v>
                      </c:pt>
                      <c:pt idx="3009">
                        <c:v>1.197735</c:v>
                      </c:pt>
                      <c:pt idx="3010">
                        <c:v>1.3784049999999999</c:v>
                      </c:pt>
                      <c:pt idx="3011">
                        <c:v>1.3988450000000001</c:v>
                      </c:pt>
                      <c:pt idx="3012">
                        <c:v>1.3835500000000001</c:v>
                      </c:pt>
                      <c:pt idx="3013">
                        <c:v>1.3782300000000001</c:v>
                      </c:pt>
                      <c:pt idx="3014">
                        <c:v>1.33084</c:v>
                      </c:pt>
                      <c:pt idx="3015">
                        <c:v>1.28674</c:v>
                      </c:pt>
                      <c:pt idx="3016">
                        <c:v>1.25034</c:v>
                      </c:pt>
                      <c:pt idx="3017">
                        <c:v>1.1789049999999999</c:v>
                      </c:pt>
                      <c:pt idx="3018">
                        <c:v>1.0972149999999998</c:v>
                      </c:pt>
                      <c:pt idx="3019">
                        <c:v>1.0763900000000002</c:v>
                      </c:pt>
                      <c:pt idx="3020">
                        <c:v>1.0393599999999998</c:v>
                      </c:pt>
                      <c:pt idx="3021">
                        <c:v>0.96823999999999999</c:v>
                      </c:pt>
                      <c:pt idx="3022">
                        <c:v>0.96802999999999995</c:v>
                      </c:pt>
                      <c:pt idx="3023">
                        <c:v>0.94076499999999996</c:v>
                      </c:pt>
                      <c:pt idx="3024">
                        <c:v>0.875</c:v>
                      </c:pt>
                      <c:pt idx="3025">
                        <c:v>0.85203999999999991</c:v>
                      </c:pt>
                      <c:pt idx="3026">
                        <c:v>0.83916000000000002</c:v>
                      </c:pt>
                      <c:pt idx="3027">
                        <c:v>0.82313000000000003</c:v>
                      </c:pt>
                      <c:pt idx="3028">
                        <c:v>0.82596500000000006</c:v>
                      </c:pt>
                      <c:pt idx="3029">
                        <c:v>0.82974499999999995</c:v>
                      </c:pt>
                      <c:pt idx="3030">
                        <c:v>0.80678499999999997</c:v>
                      </c:pt>
                      <c:pt idx="3031">
                        <c:v>0.79701999999999995</c:v>
                      </c:pt>
                      <c:pt idx="3032">
                        <c:v>0.82089000000000001</c:v>
                      </c:pt>
                      <c:pt idx="3033">
                        <c:v>0.94317999999999991</c:v>
                      </c:pt>
                      <c:pt idx="3034">
                        <c:v>1.0941700000000001</c:v>
                      </c:pt>
                      <c:pt idx="3035">
                        <c:v>1.1831749999999999</c:v>
                      </c:pt>
                      <c:pt idx="3036">
                        <c:v>1.1851700000000001</c:v>
                      </c:pt>
                      <c:pt idx="3037">
                        <c:v>1.1391800000000001</c:v>
                      </c:pt>
                      <c:pt idx="3038">
                        <c:v>1.092455</c:v>
                      </c:pt>
                      <c:pt idx="3039">
                        <c:v>1.071315</c:v>
                      </c:pt>
                      <c:pt idx="3040">
                        <c:v>1.08402</c:v>
                      </c:pt>
                      <c:pt idx="3041">
                        <c:v>1.08192</c:v>
                      </c:pt>
                      <c:pt idx="3042">
                        <c:v>1.0237149999999999</c:v>
                      </c:pt>
                      <c:pt idx="3043">
                        <c:v>0.98153999999999997</c:v>
                      </c:pt>
                      <c:pt idx="3044">
                        <c:v>1.012165</c:v>
                      </c:pt>
                      <c:pt idx="3045">
                        <c:v>0.97016499999999994</c:v>
                      </c:pt>
                      <c:pt idx="3046">
                        <c:v>0.92116500000000001</c:v>
                      </c:pt>
                      <c:pt idx="3047">
                        <c:v>0.87912999999999997</c:v>
                      </c:pt>
                      <c:pt idx="3048">
                        <c:v>0.80650500000000003</c:v>
                      </c:pt>
                      <c:pt idx="3049">
                        <c:v>0.80604999999999993</c:v>
                      </c:pt>
                      <c:pt idx="3050">
                        <c:v>0.78498000000000001</c:v>
                      </c:pt>
                      <c:pt idx="3051">
                        <c:v>0.77637</c:v>
                      </c:pt>
                      <c:pt idx="3052">
                        <c:v>0.80734499999999998</c:v>
                      </c:pt>
                      <c:pt idx="3053">
                        <c:v>0.83482000000000001</c:v>
                      </c:pt>
                      <c:pt idx="3054">
                        <c:v>0.91619500000000009</c:v>
                      </c:pt>
                      <c:pt idx="3055">
                        <c:v>1.2723199999999999</c:v>
                      </c:pt>
                      <c:pt idx="3056">
                        <c:v>1.65018</c:v>
                      </c:pt>
                      <c:pt idx="3057">
                        <c:v>1.9614</c:v>
                      </c:pt>
                      <c:pt idx="3058">
                        <c:v>2.1994349999999998</c:v>
                      </c:pt>
                      <c:pt idx="3059">
                        <c:v>2.219805</c:v>
                      </c:pt>
                      <c:pt idx="3060">
                        <c:v>2.2041599999999999</c:v>
                      </c:pt>
                      <c:pt idx="3061">
                        <c:v>2.2289050000000001</c:v>
                      </c:pt>
                      <c:pt idx="3062">
                        <c:v>2.3040500000000002</c:v>
                      </c:pt>
                      <c:pt idx="3063">
                        <c:v>2.243255</c:v>
                      </c:pt>
                      <c:pt idx="3064">
                        <c:v>2.1111300000000002</c:v>
                      </c:pt>
                      <c:pt idx="3065">
                        <c:v>1.7271099999999999</c:v>
                      </c:pt>
                      <c:pt idx="3066">
                        <c:v>1.395135</c:v>
                      </c:pt>
                      <c:pt idx="3067">
                        <c:v>1.1972449999999999</c:v>
                      </c:pt>
                      <c:pt idx="3068">
                        <c:v>1.1846449999999999</c:v>
                      </c:pt>
                      <c:pt idx="3069">
                        <c:v>1.1199300000000001</c:v>
                      </c:pt>
                      <c:pt idx="3070">
                        <c:v>1.010205</c:v>
                      </c:pt>
                      <c:pt idx="3071">
                        <c:v>0.93597000000000008</c:v>
                      </c:pt>
                      <c:pt idx="3072">
                        <c:v>0.86110500000000001</c:v>
                      </c:pt>
                      <c:pt idx="3073">
                        <c:v>0.83299999999999996</c:v>
                      </c:pt>
                      <c:pt idx="3074">
                        <c:v>0.82165999999999995</c:v>
                      </c:pt>
                      <c:pt idx="3075">
                        <c:v>0.81875500000000001</c:v>
                      </c:pt>
                      <c:pt idx="3076">
                        <c:v>0.80647000000000002</c:v>
                      </c:pt>
                      <c:pt idx="3077">
                        <c:v>0.86729999999999996</c:v>
                      </c:pt>
                      <c:pt idx="3078">
                        <c:v>0.96284999999999998</c:v>
                      </c:pt>
                      <c:pt idx="3079">
                        <c:v>1.2635699999999999</c:v>
                      </c:pt>
                      <c:pt idx="3080">
                        <c:v>1.7096450000000001</c:v>
                      </c:pt>
                      <c:pt idx="3081">
                        <c:v>1.9232149999999999</c:v>
                      </c:pt>
                      <c:pt idx="3082">
                        <c:v>2.1758800000000003</c:v>
                      </c:pt>
                      <c:pt idx="3083">
                        <c:v>2.249765</c:v>
                      </c:pt>
                      <c:pt idx="3084">
                        <c:v>2.2107049999999999</c:v>
                      </c:pt>
                      <c:pt idx="3085">
                        <c:v>2.2867250000000001</c:v>
                      </c:pt>
                      <c:pt idx="3086">
                        <c:v>2.3280250000000002</c:v>
                      </c:pt>
                      <c:pt idx="3087">
                        <c:v>2.3300200000000002</c:v>
                      </c:pt>
                      <c:pt idx="3088">
                        <c:v>2.206575</c:v>
                      </c:pt>
                      <c:pt idx="3089">
                        <c:v>1.775935</c:v>
                      </c:pt>
                      <c:pt idx="3090">
                        <c:v>1.51718</c:v>
                      </c:pt>
                      <c:pt idx="3091">
                        <c:v>1.3559349999999999</c:v>
                      </c:pt>
                      <c:pt idx="3092">
                        <c:v>1.283415</c:v>
                      </c:pt>
                      <c:pt idx="3093">
                        <c:v>1.1062799999999999</c:v>
                      </c:pt>
                      <c:pt idx="3094">
                        <c:v>1.0041499999999999</c:v>
                      </c:pt>
                      <c:pt idx="3095">
                        <c:v>0.93680999999999992</c:v>
                      </c:pt>
                      <c:pt idx="3096">
                        <c:v>0.89096000000000009</c:v>
                      </c:pt>
                      <c:pt idx="3097">
                        <c:v>0.85911000000000004</c:v>
                      </c:pt>
                      <c:pt idx="3098">
                        <c:v>0.85375500000000004</c:v>
                      </c:pt>
                      <c:pt idx="3099">
                        <c:v>0.84336</c:v>
                      </c:pt>
                      <c:pt idx="3100">
                        <c:v>0.84371000000000007</c:v>
                      </c:pt>
                      <c:pt idx="3101">
                        <c:v>0.90058500000000008</c:v>
                      </c:pt>
                      <c:pt idx="3102">
                        <c:v>1.0202500000000001</c:v>
                      </c:pt>
                      <c:pt idx="3103">
                        <c:v>1.29857</c:v>
                      </c:pt>
                      <c:pt idx="3104">
                        <c:v>1.711605</c:v>
                      </c:pt>
                      <c:pt idx="3105">
                        <c:v>2.013935</c:v>
                      </c:pt>
                      <c:pt idx="3106">
                        <c:v>2.1579950000000001</c:v>
                      </c:pt>
                      <c:pt idx="3107">
                        <c:v>2.2053850000000002</c:v>
                      </c:pt>
                      <c:pt idx="3108">
                        <c:v>2.182985</c:v>
                      </c:pt>
                      <c:pt idx="3109">
                        <c:v>2.1714349999999998</c:v>
                      </c:pt>
                      <c:pt idx="3110">
                        <c:v>2.2074499999999997</c:v>
                      </c:pt>
                      <c:pt idx="3111">
                        <c:v>2.1305549999999998</c:v>
                      </c:pt>
                      <c:pt idx="3112">
                        <c:v>1.9463499999999998</c:v>
                      </c:pt>
                      <c:pt idx="3113">
                        <c:v>1.6006199999999999</c:v>
                      </c:pt>
                      <c:pt idx="3114">
                        <c:v>1.3835850000000001</c:v>
                      </c:pt>
                      <c:pt idx="3115">
                        <c:v>1.270675</c:v>
                      </c:pt>
                      <c:pt idx="3116">
                        <c:v>1.22871</c:v>
                      </c:pt>
                      <c:pt idx="3117">
                        <c:v>1.089445</c:v>
                      </c:pt>
                      <c:pt idx="3118">
                        <c:v>0.98752499999999999</c:v>
                      </c:pt>
                      <c:pt idx="3119">
                        <c:v>0.93352000000000002</c:v>
                      </c:pt>
                      <c:pt idx="3120">
                        <c:v>0.88966499999999993</c:v>
                      </c:pt>
                      <c:pt idx="3121">
                        <c:v>0.89200999999999997</c:v>
                      </c:pt>
                      <c:pt idx="3122">
                        <c:v>0.87002999999999997</c:v>
                      </c:pt>
                      <c:pt idx="3123">
                        <c:v>0.85900500000000002</c:v>
                      </c:pt>
                      <c:pt idx="3124">
                        <c:v>0.88073999999999997</c:v>
                      </c:pt>
                      <c:pt idx="3125">
                        <c:v>0.93723000000000001</c:v>
                      </c:pt>
                      <c:pt idx="3126">
                        <c:v>1.0623900000000002</c:v>
                      </c:pt>
                      <c:pt idx="3127">
                        <c:v>1.3562850000000002</c:v>
                      </c:pt>
                      <c:pt idx="3128">
                        <c:v>1.686615</c:v>
                      </c:pt>
                      <c:pt idx="3129">
                        <c:v>1.9030550000000002</c:v>
                      </c:pt>
                      <c:pt idx="3130">
                        <c:v>2.1159250000000003</c:v>
                      </c:pt>
                      <c:pt idx="3131">
                        <c:v>2.13584</c:v>
                      </c:pt>
                      <c:pt idx="3132">
                        <c:v>2.1140349999999999</c:v>
                      </c:pt>
                      <c:pt idx="3133">
                        <c:v>2.18344</c:v>
                      </c:pt>
                      <c:pt idx="3134">
                        <c:v>2.196005</c:v>
                      </c:pt>
                      <c:pt idx="3135">
                        <c:v>2.1097299999999999</c:v>
                      </c:pt>
                      <c:pt idx="3136">
                        <c:v>1.995385</c:v>
                      </c:pt>
                      <c:pt idx="3137">
                        <c:v>1.7117100000000001</c:v>
                      </c:pt>
                      <c:pt idx="3138">
                        <c:v>1.4148050000000001</c:v>
                      </c:pt>
                      <c:pt idx="3139">
                        <c:v>1.28548</c:v>
                      </c:pt>
                      <c:pt idx="3140">
                        <c:v>1.2116300000000002</c:v>
                      </c:pt>
                      <c:pt idx="3141">
                        <c:v>1.0794349999999999</c:v>
                      </c:pt>
                      <c:pt idx="3142">
                        <c:v>0.98262499999999997</c:v>
                      </c:pt>
                      <c:pt idx="3143">
                        <c:v>0.90117999999999998</c:v>
                      </c:pt>
                      <c:pt idx="3144">
                        <c:v>0.86194500000000007</c:v>
                      </c:pt>
                      <c:pt idx="3145">
                        <c:v>0.87024000000000001</c:v>
                      </c:pt>
                      <c:pt idx="3146">
                        <c:v>0.83387500000000003</c:v>
                      </c:pt>
                      <c:pt idx="3147">
                        <c:v>0.83622000000000007</c:v>
                      </c:pt>
                      <c:pt idx="3148">
                        <c:v>0.84210000000000007</c:v>
                      </c:pt>
                      <c:pt idx="3149">
                        <c:v>0.92046499999999998</c:v>
                      </c:pt>
                      <c:pt idx="3150">
                        <c:v>0.9849</c:v>
                      </c:pt>
                      <c:pt idx="3151">
                        <c:v>1.2883499999999999</c:v>
                      </c:pt>
                      <c:pt idx="3152">
                        <c:v>1.675975</c:v>
                      </c:pt>
                      <c:pt idx="3153">
                        <c:v>1.85703</c:v>
                      </c:pt>
                      <c:pt idx="3154">
                        <c:v>2.0892199999999996</c:v>
                      </c:pt>
                      <c:pt idx="3155">
                        <c:v>2.1236599999999997</c:v>
                      </c:pt>
                      <c:pt idx="3156">
                        <c:v>2.0261849999999999</c:v>
                      </c:pt>
                      <c:pt idx="3157">
                        <c:v>2.0934200000000001</c:v>
                      </c:pt>
                      <c:pt idx="3158">
                        <c:v>2.1706650000000001</c:v>
                      </c:pt>
                      <c:pt idx="3159">
                        <c:v>2.1440649999999999</c:v>
                      </c:pt>
                      <c:pt idx="3160">
                        <c:v>1.9521949999999999</c:v>
                      </c:pt>
                      <c:pt idx="3161">
                        <c:v>1.625785</c:v>
                      </c:pt>
                      <c:pt idx="3162">
                        <c:v>1.3793850000000001</c:v>
                      </c:pt>
                      <c:pt idx="3163">
                        <c:v>1.2508299999999999</c:v>
                      </c:pt>
                      <c:pt idx="3164">
                        <c:v>1.24061</c:v>
                      </c:pt>
                      <c:pt idx="3165">
                        <c:v>1.1769100000000001</c:v>
                      </c:pt>
                      <c:pt idx="3166">
                        <c:v>0.98549500000000001</c:v>
                      </c:pt>
                      <c:pt idx="3167">
                        <c:v>0.91322000000000003</c:v>
                      </c:pt>
                      <c:pt idx="3168">
                        <c:v>0.85315999999999992</c:v>
                      </c:pt>
                      <c:pt idx="3169">
                        <c:v>0.84696500000000008</c:v>
                      </c:pt>
                      <c:pt idx="3170">
                        <c:v>0.83877499999999994</c:v>
                      </c:pt>
                      <c:pt idx="3171">
                        <c:v>0.80632999999999999</c:v>
                      </c:pt>
                      <c:pt idx="3172">
                        <c:v>0.79540999999999995</c:v>
                      </c:pt>
                      <c:pt idx="3173">
                        <c:v>0.82610499999999998</c:v>
                      </c:pt>
                      <c:pt idx="3174">
                        <c:v>0.82225499999999996</c:v>
                      </c:pt>
                      <c:pt idx="3175">
                        <c:v>0.86233000000000004</c:v>
                      </c:pt>
                      <c:pt idx="3176">
                        <c:v>1.00149</c:v>
                      </c:pt>
                      <c:pt idx="3177">
                        <c:v>1.221115</c:v>
                      </c:pt>
                      <c:pt idx="3178">
                        <c:v>1.4150150000000001</c:v>
                      </c:pt>
                      <c:pt idx="3179">
                        <c:v>1.4479849999999999</c:v>
                      </c:pt>
                      <c:pt idx="3180">
                        <c:v>1.38649</c:v>
                      </c:pt>
                      <c:pt idx="3181">
                        <c:v>1.3985650000000001</c:v>
                      </c:pt>
                      <c:pt idx="3182">
                        <c:v>1.39699</c:v>
                      </c:pt>
                      <c:pt idx="3183">
                        <c:v>1.2938099999999999</c:v>
                      </c:pt>
                      <c:pt idx="3184">
                        <c:v>1.2827149999999998</c:v>
                      </c:pt>
                      <c:pt idx="3185">
                        <c:v>1.2016900000000001</c:v>
                      </c:pt>
                      <c:pt idx="3186">
                        <c:v>1.1253550000000001</c:v>
                      </c:pt>
                      <c:pt idx="3187">
                        <c:v>1.063755</c:v>
                      </c:pt>
                      <c:pt idx="3188">
                        <c:v>1.05189</c:v>
                      </c:pt>
                      <c:pt idx="3189">
                        <c:v>0.9730700000000001</c:v>
                      </c:pt>
                      <c:pt idx="3190">
                        <c:v>0.90251000000000003</c:v>
                      </c:pt>
                      <c:pt idx="3191">
                        <c:v>0.86460500000000007</c:v>
                      </c:pt>
                      <c:pt idx="3192">
                        <c:v>0.81717999999999991</c:v>
                      </c:pt>
                      <c:pt idx="3193">
                        <c:v>0.80934000000000006</c:v>
                      </c:pt>
                      <c:pt idx="3194">
                        <c:v>0.82222000000000006</c:v>
                      </c:pt>
                      <c:pt idx="3195">
                        <c:v>0.77798</c:v>
                      </c:pt>
                      <c:pt idx="3196">
                        <c:v>0.77661500000000006</c:v>
                      </c:pt>
                      <c:pt idx="3197">
                        <c:v>0.80258499999999999</c:v>
                      </c:pt>
                      <c:pt idx="3198">
                        <c:v>0.79155999999999993</c:v>
                      </c:pt>
                      <c:pt idx="3199">
                        <c:v>0.72806999999999999</c:v>
                      </c:pt>
                      <c:pt idx="3200">
                        <c:v>0.789215</c:v>
                      </c:pt>
                      <c:pt idx="3201">
                        <c:v>0.87776500000000002</c:v>
                      </c:pt>
                      <c:pt idx="3202">
                        <c:v>1.0243100000000001</c:v>
                      </c:pt>
                      <c:pt idx="3203">
                        <c:v>1.1265450000000001</c:v>
                      </c:pt>
                      <c:pt idx="3204">
                        <c:v>1.0643499999999999</c:v>
                      </c:pt>
                      <c:pt idx="3205">
                        <c:v>1.0064949999999999</c:v>
                      </c:pt>
                      <c:pt idx="3206">
                        <c:v>0.99392999999999998</c:v>
                      </c:pt>
                      <c:pt idx="3207">
                        <c:v>0.98528499999999997</c:v>
                      </c:pt>
                      <c:pt idx="3208">
                        <c:v>0.99582000000000004</c:v>
                      </c:pt>
                      <c:pt idx="3209">
                        <c:v>0.98507500000000003</c:v>
                      </c:pt>
                      <c:pt idx="3210">
                        <c:v>0.91910000000000003</c:v>
                      </c:pt>
                      <c:pt idx="3211">
                        <c:v>0.891625</c:v>
                      </c:pt>
                      <c:pt idx="3212">
                        <c:v>0.95259500000000008</c:v>
                      </c:pt>
                      <c:pt idx="3213">
                        <c:v>0.92928499999999992</c:v>
                      </c:pt>
                      <c:pt idx="3214">
                        <c:v>0.90404999999999991</c:v>
                      </c:pt>
                      <c:pt idx="3215">
                        <c:v>0.86894500000000008</c:v>
                      </c:pt>
                      <c:pt idx="3216">
                        <c:v>0.83034000000000008</c:v>
                      </c:pt>
                      <c:pt idx="3217">
                        <c:v>0.82064499999999996</c:v>
                      </c:pt>
                      <c:pt idx="3218">
                        <c:v>0.84462000000000004</c:v>
                      </c:pt>
                      <c:pt idx="3219">
                        <c:v>0.80391499999999994</c:v>
                      </c:pt>
                      <c:pt idx="3220">
                        <c:v>0.85238999999999998</c:v>
                      </c:pt>
                      <c:pt idx="3221">
                        <c:v>0.92816500000000002</c:v>
                      </c:pt>
                      <c:pt idx="3222">
                        <c:v>0.99659000000000009</c:v>
                      </c:pt>
                      <c:pt idx="3223">
                        <c:v>1.34169</c:v>
                      </c:pt>
                      <c:pt idx="3224">
                        <c:v>1.6850399999999999</c:v>
                      </c:pt>
                      <c:pt idx="3225">
                        <c:v>1.986985</c:v>
                      </c:pt>
                      <c:pt idx="3226">
                        <c:v>2.1173950000000001</c:v>
                      </c:pt>
                      <c:pt idx="3227">
                        <c:v>2.1655549999999999</c:v>
                      </c:pt>
                      <c:pt idx="3228">
                        <c:v>2.1041300000000001</c:v>
                      </c:pt>
                      <c:pt idx="3229">
                        <c:v>2.1454650000000002</c:v>
                      </c:pt>
                      <c:pt idx="3230">
                        <c:v>2.1655900000000003</c:v>
                      </c:pt>
                      <c:pt idx="3231">
                        <c:v>2.0645799999999999</c:v>
                      </c:pt>
                      <c:pt idx="3232">
                        <c:v>1.9114899999999999</c:v>
                      </c:pt>
                      <c:pt idx="3233">
                        <c:v>1.5330350000000001</c:v>
                      </c:pt>
                      <c:pt idx="3234">
                        <c:v>1.2899949999999998</c:v>
                      </c:pt>
                      <c:pt idx="3235">
                        <c:v>1.1746700000000001</c:v>
                      </c:pt>
                      <c:pt idx="3236">
                        <c:v>1.1277699999999999</c:v>
                      </c:pt>
                      <c:pt idx="3237">
                        <c:v>1.058365</c:v>
                      </c:pt>
                      <c:pt idx="3238">
                        <c:v>0.96187</c:v>
                      </c:pt>
                      <c:pt idx="3239">
                        <c:v>0.93299500000000002</c:v>
                      </c:pt>
                      <c:pt idx="3240">
                        <c:v>0.89887000000000006</c:v>
                      </c:pt>
                      <c:pt idx="3241">
                        <c:v>0.87352999999999992</c:v>
                      </c:pt>
                      <c:pt idx="3242">
                        <c:v>0.87059000000000009</c:v>
                      </c:pt>
                      <c:pt idx="3243">
                        <c:v>0.85547000000000006</c:v>
                      </c:pt>
                      <c:pt idx="3244">
                        <c:v>0.86096499999999998</c:v>
                      </c:pt>
                      <c:pt idx="3245">
                        <c:v>0.93579499999999993</c:v>
                      </c:pt>
                      <c:pt idx="3246">
                        <c:v>1.057385</c:v>
                      </c:pt>
                      <c:pt idx="3247">
                        <c:v>1.375815</c:v>
                      </c:pt>
                      <c:pt idx="3248">
                        <c:v>1.7213699999999998</c:v>
                      </c:pt>
                      <c:pt idx="3249">
                        <c:v>1.9744900000000001</c:v>
                      </c:pt>
                      <c:pt idx="3250">
                        <c:v>2.1562800000000002</c:v>
                      </c:pt>
                      <c:pt idx="3251">
                        <c:v>2.2281350000000004</c:v>
                      </c:pt>
                      <c:pt idx="3252">
                        <c:v>2.1483000000000003</c:v>
                      </c:pt>
                      <c:pt idx="3253">
                        <c:v>2.1492450000000001</c:v>
                      </c:pt>
                      <c:pt idx="3254">
                        <c:v>2.1348249999999998</c:v>
                      </c:pt>
                      <c:pt idx="3255">
                        <c:v>2.0773549999999998</c:v>
                      </c:pt>
                      <c:pt idx="3256">
                        <c:v>1.95076</c:v>
                      </c:pt>
                      <c:pt idx="3257">
                        <c:v>1.6088800000000001</c:v>
                      </c:pt>
                      <c:pt idx="3258">
                        <c:v>1.369235</c:v>
                      </c:pt>
                      <c:pt idx="3259">
                        <c:v>1.2634649999999998</c:v>
                      </c:pt>
                      <c:pt idx="3260">
                        <c:v>1.2284999999999999</c:v>
                      </c:pt>
                      <c:pt idx="3261">
                        <c:v>1.1350850000000001</c:v>
                      </c:pt>
                      <c:pt idx="3262">
                        <c:v>0.99676500000000001</c:v>
                      </c:pt>
                      <c:pt idx="3263">
                        <c:v>0.93677500000000002</c:v>
                      </c:pt>
                      <c:pt idx="3264">
                        <c:v>0.88221000000000005</c:v>
                      </c:pt>
                      <c:pt idx="3265">
                        <c:v>0.86103499999999999</c:v>
                      </c:pt>
                      <c:pt idx="3266">
                        <c:v>0.85557500000000009</c:v>
                      </c:pt>
                      <c:pt idx="3267">
                        <c:v>0.83380499999999991</c:v>
                      </c:pt>
                      <c:pt idx="3268">
                        <c:v>0.86072000000000004</c:v>
                      </c:pt>
                      <c:pt idx="3269">
                        <c:v>0.93947000000000003</c:v>
                      </c:pt>
                      <c:pt idx="3270">
                        <c:v>1.078875</c:v>
                      </c:pt>
                      <c:pt idx="3271">
                        <c:v>1.3450499999999999</c:v>
                      </c:pt>
                      <c:pt idx="3272">
                        <c:v>1.70723</c:v>
                      </c:pt>
                      <c:pt idx="3273">
                        <c:v>1.952755</c:v>
                      </c:pt>
                      <c:pt idx="3274">
                        <c:v>2.1986300000000001</c:v>
                      </c:pt>
                      <c:pt idx="3275">
                        <c:v>2.17658</c:v>
                      </c:pt>
                      <c:pt idx="3276">
                        <c:v>2.1878500000000001</c:v>
                      </c:pt>
                      <c:pt idx="3277">
                        <c:v>2.2660749999999998</c:v>
                      </c:pt>
                      <c:pt idx="3278">
                        <c:v>2.2907150000000001</c:v>
                      </c:pt>
                      <c:pt idx="3279">
                        <c:v>2.3007949999999999</c:v>
                      </c:pt>
                      <c:pt idx="3280">
                        <c:v>2.1708400000000001</c:v>
                      </c:pt>
                      <c:pt idx="3281">
                        <c:v>1.820945</c:v>
                      </c:pt>
                      <c:pt idx="3282">
                        <c:v>1.4793800000000001</c:v>
                      </c:pt>
                      <c:pt idx="3283">
                        <c:v>1.3549549999999999</c:v>
                      </c:pt>
                      <c:pt idx="3284">
                        <c:v>1.2595799999999999</c:v>
                      </c:pt>
                      <c:pt idx="3285">
                        <c:v>1.1575550000000001</c:v>
                      </c:pt>
                      <c:pt idx="3286">
                        <c:v>0.98665000000000003</c:v>
                      </c:pt>
                      <c:pt idx="3287">
                        <c:v>0.93240000000000001</c:v>
                      </c:pt>
                      <c:pt idx="3288">
                        <c:v>0.86338000000000004</c:v>
                      </c:pt>
                      <c:pt idx="3289">
                        <c:v>0.85148000000000001</c:v>
                      </c:pt>
                      <c:pt idx="3290">
                        <c:v>0.85767499999999997</c:v>
                      </c:pt>
                      <c:pt idx="3291">
                        <c:v>0.81647999999999998</c:v>
                      </c:pt>
                      <c:pt idx="3292">
                        <c:v>0.86327500000000001</c:v>
                      </c:pt>
                      <c:pt idx="3293">
                        <c:v>0.89827499999999993</c:v>
                      </c:pt>
                      <c:pt idx="3294">
                        <c:v>0.99396499999999999</c:v>
                      </c:pt>
                      <c:pt idx="3295">
                        <c:v>1.2776050000000001</c:v>
                      </c:pt>
                      <c:pt idx="3296">
                        <c:v>1.6828699999999999</c:v>
                      </c:pt>
                      <c:pt idx="3297">
                        <c:v>1.93445</c:v>
                      </c:pt>
                      <c:pt idx="3298">
                        <c:v>2.19842</c:v>
                      </c:pt>
                      <c:pt idx="3299">
                        <c:v>2.350425</c:v>
                      </c:pt>
                      <c:pt idx="3300">
                        <c:v>2.4185700000000003</c:v>
                      </c:pt>
                      <c:pt idx="3301">
                        <c:v>2.5880049999999999</c:v>
                      </c:pt>
                      <c:pt idx="3302">
                        <c:v>2.6199250000000003</c:v>
                      </c:pt>
                      <c:pt idx="3303">
                        <c:v>2.659475</c:v>
                      </c:pt>
                      <c:pt idx="3304">
                        <c:v>2.4304000000000001</c:v>
                      </c:pt>
                      <c:pt idx="3305">
                        <c:v>2.0874000000000001</c:v>
                      </c:pt>
                      <c:pt idx="3306">
                        <c:v>1.77996</c:v>
                      </c:pt>
                      <c:pt idx="3307">
                        <c:v>1.5660050000000001</c:v>
                      </c:pt>
                      <c:pt idx="3308">
                        <c:v>1.4275799999999998</c:v>
                      </c:pt>
                      <c:pt idx="3309">
                        <c:v>1.2455099999999999</c:v>
                      </c:pt>
                      <c:pt idx="3310">
                        <c:v>1.08514</c:v>
                      </c:pt>
                      <c:pt idx="3311">
                        <c:v>1.016435</c:v>
                      </c:pt>
                      <c:pt idx="3312">
                        <c:v>0.90600999999999998</c:v>
                      </c:pt>
                      <c:pt idx="3313">
                        <c:v>0.88605999999999996</c:v>
                      </c:pt>
                      <c:pt idx="3314">
                        <c:v>0.83730499999999997</c:v>
                      </c:pt>
                      <c:pt idx="3315">
                        <c:v>0.85589000000000004</c:v>
                      </c:pt>
                      <c:pt idx="3316">
                        <c:v>0.83796999999999999</c:v>
                      </c:pt>
                      <c:pt idx="3317">
                        <c:v>0.91896</c:v>
                      </c:pt>
                      <c:pt idx="3318">
                        <c:v>0.9860549999999999</c:v>
                      </c:pt>
                      <c:pt idx="3319">
                        <c:v>1.2859</c:v>
                      </c:pt>
                      <c:pt idx="3320">
                        <c:v>1.6601900000000001</c:v>
                      </c:pt>
                      <c:pt idx="3321">
                        <c:v>1.97085</c:v>
                      </c:pt>
                      <c:pt idx="3322">
                        <c:v>2.2825600000000001</c:v>
                      </c:pt>
                      <c:pt idx="3323">
                        <c:v>2.3986550000000002</c:v>
                      </c:pt>
                      <c:pt idx="3324">
                        <c:v>2.4932600000000003</c:v>
                      </c:pt>
                      <c:pt idx="3325">
                        <c:v>2.6047350000000002</c:v>
                      </c:pt>
                      <c:pt idx="3326">
                        <c:v>2.7068649999999996</c:v>
                      </c:pt>
                      <c:pt idx="3327">
                        <c:v>2.6782699999999999</c:v>
                      </c:pt>
                      <c:pt idx="3328">
                        <c:v>2.5555250000000003</c:v>
                      </c:pt>
                      <c:pt idx="3329">
                        <c:v>2.12947</c:v>
                      </c:pt>
                      <c:pt idx="3330">
                        <c:v>1.7632300000000001</c:v>
                      </c:pt>
                      <c:pt idx="3331">
                        <c:v>1.5753499999999998</c:v>
                      </c:pt>
                      <c:pt idx="3332">
                        <c:v>1.5294649999999999</c:v>
                      </c:pt>
                      <c:pt idx="3333">
                        <c:v>1.3460650000000001</c:v>
                      </c:pt>
                      <c:pt idx="3334">
                        <c:v>1.1329500000000001</c:v>
                      </c:pt>
                      <c:pt idx="3335">
                        <c:v>1.0472699999999999</c:v>
                      </c:pt>
                      <c:pt idx="3336">
                        <c:v>0.95287500000000003</c:v>
                      </c:pt>
                      <c:pt idx="3337">
                        <c:v>0.91899500000000001</c:v>
                      </c:pt>
                      <c:pt idx="3338">
                        <c:v>0.88724999999999998</c:v>
                      </c:pt>
                      <c:pt idx="3339">
                        <c:v>0.85547000000000006</c:v>
                      </c:pt>
                      <c:pt idx="3340">
                        <c:v>0.83936999999999995</c:v>
                      </c:pt>
                      <c:pt idx="3341">
                        <c:v>0.84696500000000008</c:v>
                      </c:pt>
                      <c:pt idx="3342">
                        <c:v>0.82911500000000005</c:v>
                      </c:pt>
                      <c:pt idx="3343">
                        <c:v>0.93012499999999998</c:v>
                      </c:pt>
                      <c:pt idx="3344">
                        <c:v>1.0901099999999999</c:v>
                      </c:pt>
                      <c:pt idx="3345">
                        <c:v>1.3225450000000001</c:v>
                      </c:pt>
                      <c:pt idx="3346">
                        <c:v>1.6166849999999999</c:v>
                      </c:pt>
                      <c:pt idx="3347">
                        <c:v>1.7411800000000002</c:v>
                      </c:pt>
                      <c:pt idx="3348">
                        <c:v>1.84443</c:v>
                      </c:pt>
                      <c:pt idx="3349">
                        <c:v>1.9287449999999999</c:v>
                      </c:pt>
                      <c:pt idx="3350">
                        <c:v>1.9598949999999999</c:v>
                      </c:pt>
                      <c:pt idx="3351">
                        <c:v>1.929095</c:v>
                      </c:pt>
                      <c:pt idx="3352">
                        <c:v>1.847685</c:v>
                      </c:pt>
                      <c:pt idx="3353">
                        <c:v>1.756545</c:v>
                      </c:pt>
                      <c:pt idx="3354">
                        <c:v>1.607585</c:v>
                      </c:pt>
                      <c:pt idx="3355">
                        <c:v>1.5105299999999999</c:v>
                      </c:pt>
                      <c:pt idx="3356">
                        <c:v>1.46272</c:v>
                      </c:pt>
                      <c:pt idx="3357">
                        <c:v>1.32867</c:v>
                      </c:pt>
                      <c:pt idx="3358">
                        <c:v>1.174285</c:v>
                      </c:pt>
                      <c:pt idx="3359">
                        <c:v>1.0887800000000001</c:v>
                      </c:pt>
                      <c:pt idx="3360">
                        <c:v>0.99490999999999996</c:v>
                      </c:pt>
                      <c:pt idx="3361">
                        <c:v>0.95311999999999997</c:v>
                      </c:pt>
                      <c:pt idx="3362">
                        <c:v>0.9302999999999999</c:v>
                      </c:pt>
                      <c:pt idx="3363">
                        <c:v>0.8804249999999999</c:v>
                      </c:pt>
                      <c:pt idx="3364">
                        <c:v>0.87797500000000006</c:v>
                      </c:pt>
                      <c:pt idx="3365">
                        <c:v>0.86471000000000009</c:v>
                      </c:pt>
                      <c:pt idx="3366">
                        <c:v>0.86453499999999994</c:v>
                      </c:pt>
                      <c:pt idx="3367">
                        <c:v>0.88910500000000003</c:v>
                      </c:pt>
                      <c:pt idx="3368">
                        <c:v>1.0034149999999999</c:v>
                      </c:pt>
                      <c:pt idx="3369">
                        <c:v>1.2002899999999999</c:v>
                      </c:pt>
                      <c:pt idx="3370">
                        <c:v>1.5065050000000002</c:v>
                      </c:pt>
                      <c:pt idx="3371">
                        <c:v>1.74146</c:v>
                      </c:pt>
                      <c:pt idx="3372">
                        <c:v>1.779995</c:v>
                      </c:pt>
                      <c:pt idx="3373">
                        <c:v>1.8987149999999999</c:v>
                      </c:pt>
                      <c:pt idx="3374">
                        <c:v>1.8941300000000001</c:v>
                      </c:pt>
                      <c:pt idx="3375">
                        <c:v>1.8436600000000001</c:v>
                      </c:pt>
                      <c:pt idx="3376">
                        <c:v>1.820595</c:v>
                      </c:pt>
                      <c:pt idx="3377">
                        <c:v>1.728405</c:v>
                      </c:pt>
                      <c:pt idx="3378">
                        <c:v>1.6002700000000001</c:v>
                      </c:pt>
                      <c:pt idx="3379">
                        <c:v>1.4918750000000001</c:v>
                      </c:pt>
                      <c:pt idx="3380">
                        <c:v>1.401575</c:v>
                      </c:pt>
                      <c:pt idx="3381">
                        <c:v>1.3226849999999999</c:v>
                      </c:pt>
                      <c:pt idx="3382">
                        <c:v>1.2070799999999999</c:v>
                      </c:pt>
                      <c:pt idx="3383">
                        <c:v>1.1176550000000001</c:v>
                      </c:pt>
                      <c:pt idx="3384">
                        <c:v>1.0193049999999999</c:v>
                      </c:pt>
                      <c:pt idx="3385">
                        <c:v>1.0127599999999999</c:v>
                      </c:pt>
                      <c:pt idx="3386">
                        <c:v>1.0072300000000001</c:v>
                      </c:pt>
                      <c:pt idx="3387">
                        <c:v>0.97685</c:v>
                      </c:pt>
                      <c:pt idx="3388">
                        <c:v>0.97912500000000002</c:v>
                      </c:pt>
                      <c:pt idx="3389">
                        <c:v>1.023855</c:v>
                      </c:pt>
                      <c:pt idx="3390">
                        <c:v>1.1758949999999999</c:v>
                      </c:pt>
                      <c:pt idx="3391">
                        <c:v>1.5950899999999999</c:v>
                      </c:pt>
                      <c:pt idx="3392">
                        <c:v>2.1418249999999999</c:v>
                      </c:pt>
                      <c:pt idx="3393">
                        <c:v>2.5748800000000003</c:v>
                      </c:pt>
                      <c:pt idx="3394">
                        <c:v>2.944585</c:v>
                      </c:pt>
                      <c:pt idx="3395">
                        <c:v>3.1238200000000003</c:v>
                      </c:pt>
                      <c:pt idx="3396">
                        <c:v>3.1893750000000001</c:v>
                      </c:pt>
                      <c:pt idx="3397">
                        <c:v>3.2696300000000003</c:v>
                      </c:pt>
                      <c:pt idx="3398">
                        <c:v>3.3357100000000002</c:v>
                      </c:pt>
                      <c:pt idx="3399">
                        <c:v>3.2603899999999997</c:v>
                      </c:pt>
                      <c:pt idx="3400">
                        <c:v>3.0183649999999997</c:v>
                      </c:pt>
                      <c:pt idx="3401">
                        <c:v>2.5396700000000001</c:v>
                      </c:pt>
                      <c:pt idx="3402">
                        <c:v>2.058805</c:v>
                      </c:pt>
                      <c:pt idx="3403">
                        <c:v>1.7910200000000001</c:v>
                      </c:pt>
                      <c:pt idx="3404">
                        <c:v>1.6305099999999999</c:v>
                      </c:pt>
                      <c:pt idx="3405">
                        <c:v>1.488305</c:v>
                      </c:pt>
                      <c:pt idx="3406">
                        <c:v>1.328355</c:v>
                      </c:pt>
                      <c:pt idx="3407">
                        <c:v>1.1961250000000001</c:v>
                      </c:pt>
                      <c:pt idx="3408">
                        <c:v>1.069985</c:v>
                      </c:pt>
                      <c:pt idx="3409">
                        <c:v>1.0501749999999999</c:v>
                      </c:pt>
                      <c:pt idx="3410">
                        <c:v>1.0431400000000002</c:v>
                      </c:pt>
                      <c:pt idx="3411">
                        <c:v>1.0128999999999999</c:v>
                      </c:pt>
                      <c:pt idx="3412">
                        <c:v>1.02095</c:v>
                      </c:pt>
                      <c:pt idx="3413">
                        <c:v>1.0501050000000001</c:v>
                      </c:pt>
                      <c:pt idx="3414">
                        <c:v>1.1715550000000001</c:v>
                      </c:pt>
                      <c:pt idx="3415">
                        <c:v>1.6597</c:v>
                      </c:pt>
                      <c:pt idx="3416">
                        <c:v>2.2426249999999999</c:v>
                      </c:pt>
                      <c:pt idx="3417">
                        <c:v>2.6024600000000002</c:v>
                      </c:pt>
                      <c:pt idx="3418">
                        <c:v>2.9368499999999997</c:v>
                      </c:pt>
                      <c:pt idx="3419">
                        <c:v>3.0787399999999998</c:v>
                      </c:pt>
                      <c:pt idx="3420">
                        <c:v>3.1372600000000004</c:v>
                      </c:pt>
                      <c:pt idx="3421">
                        <c:v>3.2826849999999999</c:v>
                      </c:pt>
                      <c:pt idx="3422">
                        <c:v>3.330355</c:v>
                      </c:pt>
                      <c:pt idx="3423">
                        <c:v>3.1831100000000001</c:v>
                      </c:pt>
                      <c:pt idx="3424">
                        <c:v>2.9731450000000001</c:v>
                      </c:pt>
                      <c:pt idx="3425">
                        <c:v>2.4419499999999998</c:v>
                      </c:pt>
                      <c:pt idx="3426">
                        <c:v>2.0301749999999998</c:v>
                      </c:pt>
                      <c:pt idx="3427">
                        <c:v>1.834875</c:v>
                      </c:pt>
                      <c:pt idx="3428">
                        <c:v>1.7024349999999999</c:v>
                      </c:pt>
                      <c:pt idx="3429">
                        <c:v>1.45831</c:v>
                      </c:pt>
                      <c:pt idx="3430">
                        <c:v>1.2346949999999999</c:v>
                      </c:pt>
                      <c:pt idx="3431">
                        <c:v>1.14968</c:v>
                      </c:pt>
                      <c:pt idx="3432">
                        <c:v>1.042405</c:v>
                      </c:pt>
                      <c:pt idx="3433">
                        <c:v>0.9731749999999999</c:v>
                      </c:pt>
                      <c:pt idx="3434">
                        <c:v>0.98448000000000002</c:v>
                      </c:pt>
                      <c:pt idx="3435">
                        <c:v>0.95459000000000005</c:v>
                      </c:pt>
                      <c:pt idx="3436">
                        <c:v>0.95004</c:v>
                      </c:pt>
                      <c:pt idx="3437">
                        <c:v>1.017625</c:v>
                      </c:pt>
                      <c:pt idx="3438">
                        <c:v>1.11321</c:v>
                      </c:pt>
                      <c:pt idx="3439">
                        <c:v>1.4889349999999999</c:v>
                      </c:pt>
                      <c:pt idx="3440">
                        <c:v>1.9069400000000001</c:v>
                      </c:pt>
                      <c:pt idx="3441">
                        <c:v>2.27122</c:v>
                      </c:pt>
                      <c:pt idx="3442">
                        <c:v>2.6923049999999997</c:v>
                      </c:pt>
                      <c:pt idx="3443">
                        <c:v>2.7634949999999998</c:v>
                      </c:pt>
                      <c:pt idx="3444">
                        <c:v>2.7323449999999996</c:v>
                      </c:pt>
                      <c:pt idx="3445">
                        <c:v>2.890895</c:v>
                      </c:pt>
                      <c:pt idx="3446">
                        <c:v>2.9366750000000001</c:v>
                      </c:pt>
                      <c:pt idx="3447">
                        <c:v>2.9092350000000002</c:v>
                      </c:pt>
                      <c:pt idx="3448">
                        <c:v>2.7121149999999998</c:v>
                      </c:pt>
                      <c:pt idx="3449">
                        <c:v>2.2594250000000002</c:v>
                      </c:pt>
                      <c:pt idx="3450">
                        <c:v>1.8910850000000001</c:v>
                      </c:pt>
                      <c:pt idx="3451">
                        <c:v>1.637195</c:v>
                      </c:pt>
                      <c:pt idx="3452">
                        <c:v>1.5134000000000001</c:v>
                      </c:pt>
                      <c:pt idx="3453">
                        <c:v>1.3215650000000001</c:v>
                      </c:pt>
                      <c:pt idx="3454">
                        <c:v>1.0952200000000001</c:v>
                      </c:pt>
                      <c:pt idx="3455">
                        <c:v>1.033795</c:v>
                      </c:pt>
                      <c:pt idx="3456">
                        <c:v>0.94888499999999998</c:v>
                      </c:pt>
                      <c:pt idx="3457">
                        <c:v>0.91566999999999998</c:v>
                      </c:pt>
                      <c:pt idx="3458">
                        <c:v>0.90160000000000007</c:v>
                      </c:pt>
                      <c:pt idx="3459">
                        <c:v>0.88795000000000002</c:v>
                      </c:pt>
                      <c:pt idx="3460">
                        <c:v>0.89446000000000003</c:v>
                      </c:pt>
                      <c:pt idx="3461">
                        <c:v>0.93526999999999993</c:v>
                      </c:pt>
                      <c:pt idx="3462">
                        <c:v>1.020635</c:v>
                      </c:pt>
                      <c:pt idx="3463">
                        <c:v>1.4096949999999999</c:v>
                      </c:pt>
                      <c:pt idx="3464">
                        <c:v>1.846425</c:v>
                      </c:pt>
                      <c:pt idx="3465">
                        <c:v>2.1205100000000003</c:v>
                      </c:pt>
                      <c:pt idx="3466">
                        <c:v>2.37636</c:v>
                      </c:pt>
                      <c:pt idx="3467">
                        <c:v>2.4857</c:v>
                      </c:pt>
                      <c:pt idx="3468">
                        <c:v>2.4840200000000001</c:v>
                      </c:pt>
                      <c:pt idx="3469">
                        <c:v>2.5742500000000001</c:v>
                      </c:pt>
                      <c:pt idx="3470">
                        <c:v>2.6204149999999999</c:v>
                      </c:pt>
                      <c:pt idx="3471">
                        <c:v>2.6041750000000001</c:v>
                      </c:pt>
                      <c:pt idx="3472">
                        <c:v>2.4336199999999999</c:v>
                      </c:pt>
                      <c:pt idx="3473">
                        <c:v>2.06094</c:v>
                      </c:pt>
                      <c:pt idx="3474">
                        <c:v>1.7076849999999999</c:v>
                      </c:pt>
                      <c:pt idx="3475">
                        <c:v>1.5730050000000002</c:v>
                      </c:pt>
                      <c:pt idx="3476">
                        <c:v>1.367065</c:v>
                      </c:pt>
                      <c:pt idx="3477">
                        <c:v>1.23837</c:v>
                      </c:pt>
                      <c:pt idx="3478">
                        <c:v>1.0887800000000001</c:v>
                      </c:pt>
                      <c:pt idx="3479">
                        <c:v>0.975275</c:v>
                      </c:pt>
                      <c:pt idx="3480">
                        <c:v>0.88878999999999997</c:v>
                      </c:pt>
                      <c:pt idx="3481">
                        <c:v>0.86841999999999997</c:v>
                      </c:pt>
                      <c:pt idx="3482">
                        <c:v>0.85326499999999994</c:v>
                      </c:pt>
                      <c:pt idx="3483">
                        <c:v>0.84826000000000001</c:v>
                      </c:pt>
                      <c:pt idx="3484">
                        <c:v>0.85242499999999999</c:v>
                      </c:pt>
                      <c:pt idx="3485">
                        <c:v>0.88644500000000004</c:v>
                      </c:pt>
                      <c:pt idx="3486">
                        <c:v>0.96316499999999994</c:v>
                      </c:pt>
                      <c:pt idx="3487">
                        <c:v>1.283765</c:v>
                      </c:pt>
                      <c:pt idx="3488">
                        <c:v>1.6692899999999999</c:v>
                      </c:pt>
                      <c:pt idx="3489">
                        <c:v>1.912995</c:v>
                      </c:pt>
                      <c:pt idx="3490">
                        <c:v>2.2439899999999997</c:v>
                      </c:pt>
                      <c:pt idx="3491">
                        <c:v>2.3668749999999998</c:v>
                      </c:pt>
                      <c:pt idx="3492">
                        <c:v>2.3557449999999998</c:v>
                      </c:pt>
                      <c:pt idx="3493">
                        <c:v>2.4219299999999997</c:v>
                      </c:pt>
                      <c:pt idx="3494">
                        <c:v>2.4949050000000002</c:v>
                      </c:pt>
                      <c:pt idx="3495">
                        <c:v>2.5133850000000004</c:v>
                      </c:pt>
                      <c:pt idx="3496">
                        <c:v>2.3443700000000001</c:v>
                      </c:pt>
                      <c:pt idx="3497">
                        <c:v>1.9648299999999999</c:v>
                      </c:pt>
                      <c:pt idx="3498">
                        <c:v>1.6301600000000001</c:v>
                      </c:pt>
                      <c:pt idx="3499">
                        <c:v>1.4463050000000002</c:v>
                      </c:pt>
                      <c:pt idx="3500">
                        <c:v>1.334935</c:v>
                      </c:pt>
                      <c:pt idx="3501">
                        <c:v>1.2720400000000001</c:v>
                      </c:pt>
                      <c:pt idx="3502">
                        <c:v>1.1081350000000001</c:v>
                      </c:pt>
                      <c:pt idx="3503">
                        <c:v>0.97986000000000006</c:v>
                      </c:pt>
                      <c:pt idx="3504">
                        <c:v>0.881965</c:v>
                      </c:pt>
                      <c:pt idx="3505">
                        <c:v>0.87685500000000005</c:v>
                      </c:pt>
                      <c:pt idx="3506">
                        <c:v>0.85417499999999991</c:v>
                      </c:pt>
                      <c:pt idx="3507">
                        <c:v>0.82659500000000008</c:v>
                      </c:pt>
                      <c:pt idx="3508">
                        <c:v>0.79474500000000003</c:v>
                      </c:pt>
                      <c:pt idx="3509">
                        <c:v>0.78991499999999992</c:v>
                      </c:pt>
                      <c:pt idx="3510">
                        <c:v>0.76086500000000001</c:v>
                      </c:pt>
                      <c:pt idx="3511">
                        <c:v>0.83898499999999998</c:v>
                      </c:pt>
                      <c:pt idx="3512">
                        <c:v>0.99385999999999997</c:v>
                      </c:pt>
                      <c:pt idx="3513">
                        <c:v>1.2174400000000001</c:v>
                      </c:pt>
                      <c:pt idx="3514">
                        <c:v>1.5027600000000001</c:v>
                      </c:pt>
                      <c:pt idx="3515">
                        <c:v>1.6403099999999999</c:v>
                      </c:pt>
                      <c:pt idx="3516">
                        <c:v>1.702855</c:v>
                      </c:pt>
                      <c:pt idx="3517">
                        <c:v>1.71122</c:v>
                      </c:pt>
                      <c:pt idx="3518">
                        <c:v>1.7474799999999999</c:v>
                      </c:pt>
                      <c:pt idx="3519">
                        <c:v>1.7570350000000001</c:v>
                      </c:pt>
                      <c:pt idx="3520">
                        <c:v>1.72298</c:v>
                      </c:pt>
                      <c:pt idx="3521">
                        <c:v>1.5563800000000001</c:v>
                      </c:pt>
                      <c:pt idx="3522">
                        <c:v>1.4028699999999998</c:v>
                      </c:pt>
                      <c:pt idx="3523">
                        <c:v>1.3236300000000001</c:v>
                      </c:pt>
                      <c:pt idx="3524">
                        <c:v>1.2572699999999999</c:v>
                      </c:pt>
                      <c:pt idx="3525">
                        <c:v>1.16459</c:v>
                      </c:pt>
                      <c:pt idx="3526">
                        <c:v>1.0361749999999998</c:v>
                      </c:pt>
                      <c:pt idx="3527">
                        <c:v>0.99805999999999995</c:v>
                      </c:pt>
                      <c:pt idx="3528">
                        <c:v>0.93162999999999996</c:v>
                      </c:pt>
                      <c:pt idx="3529">
                        <c:v>0.88462499999999999</c:v>
                      </c:pt>
                      <c:pt idx="3530">
                        <c:v>0.864255</c:v>
                      </c:pt>
                      <c:pt idx="3531">
                        <c:v>0.83901999999999999</c:v>
                      </c:pt>
                      <c:pt idx="3532">
                        <c:v>0.81042499999999995</c:v>
                      </c:pt>
                      <c:pt idx="3533">
                        <c:v>0.80146499999999998</c:v>
                      </c:pt>
                      <c:pt idx="3534">
                        <c:v>0.77434000000000003</c:v>
                      </c:pt>
                      <c:pt idx="3535">
                        <c:v>0.80090499999999998</c:v>
                      </c:pt>
                      <c:pt idx="3536">
                        <c:v>0.89173000000000002</c:v>
                      </c:pt>
                      <c:pt idx="3537">
                        <c:v>1.0222800000000001</c:v>
                      </c:pt>
                      <c:pt idx="3538">
                        <c:v>1.2649699999999999</c:v>
                      </c:pt>
                      <c:pt idx="3539">
                        <c:v>1.4793800000000001</c:v>
                      </c:pt>
                      <c:pt idx="3540">
                        <c:v>1.4867300000000001</c:v>
                      </c:pt>
                      <c:pt idx="3541">
                        <c:v>1.482005</c:v>
                      </c:pt>
                      <c:pt idx="3542">
                        <c:v>1.5039149999999999</c:v>
                      </c:pt>
                      <c:pt idx="3543">
                        <c:v>1.5223949999999999</c:v>
                      </c:pt>
                      <c:pt idx="3544">
                        <c:v>1.537655</c:v>
                      </c:pt>
                      <c:pt idx="3545">
                        <c:v>1.428455</c:v>
                      </c:pt>
                      <c:pt idx="3546">
                        <c:v>1.2765899999999999</c:v>
                      </c:pt>
                      <c:pt idx="3547">
                        <c:v>1.1780299999999999</c:v>
                      </c:pt>
                      <c:pt idx="3548">
                        <c:v>1.1523399999999999</c:v>
                      </c:pt>
                      <c:pt idx="3549">
                        <c:v>1.1446749999999999</c:v>
                      </c:pt>
                      <c:pt idx="3550">
                        <c:v>1.017625</c:v>
                      </c:pt>
                      <c:pt idx="3551">
                        <c:v>0.97667499999999996</c:v>
                      </c:pt>
                      <c:pt idx="3552">
                        <c:v>0.92172500000000002</c:v>
                      </c:pt>
                      <c:pt idx="3553">
                        <c:v>0.87923499999999999</c:v>
                      </c:pt>
                      <c:pt idx="3554">
                        <c:v>0.86901499999999998</c:v>
                      </c:pt>
                      <c:pt idx="3555">
                        <c:v>0.83450499999999994</c:v>
                      </c:pt>
                      <c:pt idx="3556">
                        <c:v>0.82767999999999997</c:v>
                      </c:pt>
                      <c:pt idx="3557">
                        <c:v>0.82666499999999998</c:v>
                      </c:pt>
                      <c:pt idx="3558">
                        <c:v>0.78889999999999993</c:v>
                      </c:pt>
                      <c:pt idx="3559">
                        <c:v>0.84059499999999998</c:v>
                      </c:pt>
                      <c:pt idx="3560">
                        <c:v>0.93659999999999999</c:v>
                      </c:pt>
                      <c:pt idx="3561">
                        <c:v>1.0962700000000001</c:v>
                      </c:pt>
                      <c:pt idx="3562">
                        <c:v>1.2368299999999999</c:v>
                      </c:pt>
                      <c:pt idx="3563">
                        <c:v>1.3303849999999999</c:v>
                      </c:pt>
                      <c:pt idx="3564">
                        <c:v>1.34575</c:v>
                      </c:pt>
                      <c:pt idx="3565">
                        <c:v>1.3685350000000001</c:v>
                      </c:pt>
                      <c:pt idx="3566">
                        <c:v>1.3549200000000001</c:v>
                      </c:pt>
                      <c:pt idx="3567">
                        <c:v>1.3570550000000001</c:v>
                      </c:pt>
                      <c:pt idx="3568">
                        <c:v>1.2969249999999999</c:v>
                      </c:pt>
                      <c:pt idx="3569">
                        <c:v>1.25783</c:v>
                      </c:pt>
                      <c:pt idx="3570">
                        <c:v>1.19126</c:v>
                      </c:pt>
                      <c:pt idx="3571">
                        <c:v>1.0993499999999998</c:v>
                      </c:pt>
                      <c:pt idx="3572">
                        <c:v>1.0925250000000002</c:v>
                      </c:pt>
                      <c:pt idx="3573">
                        <c:v>1.03677</c:v>
                      </c:pt>
                      <c:pt idx="3574">
                        <c:v>0.96060999999999996</c:v>
                      </c:pt>
                      <c:pt idx="3575">
                        <c:v>0.91216999999999993</c:v>
                      </c:pt>
                      <c:pt idx="3576">
                        <c:v>0.85854999999999992</c:v>
                      </c:pt>
                      <c:pt idx="3577">
                        <c:v>0.83628999999999998</c:v>
                      </c:pt>
                      <c:pt idx="3578">
                        <c:v>0.8245650000000001</c:v>
                      </c:pt>
                      <c:pt idx="3579">
                        <c:v>0.80247999999999997</c:v>
                      </c:pt>
                      <c:pt idx="3580">
                        <c:v>0.82596500000000006</c:v>
                      </c:pt>
                      <c:pt idx="3581">
                        <c:v>0.85911000000000004</c:v>
                      </c:pt>
                      <c:pt idx="3582">
                        <c:v>0.92427999999999999</c:v>
                      </c:pt>
                      <c:pt idx="3583">
                        <c:v>1.2402249999999999</c:v>
                      </c:pt>
                      <c:pt idx="3584">
                        <c:v>1.65452</c:v>
                      </c:pt>
                      <c:pt idx="3585">
                        <c:v>2.0005299999999999</c:v>
                      </c:pt>
                      <c:pt idx="3586">
                        <c:v>2.2716050000000001</c:v>
                      </c:pt>
                      <c:pt idx="3587">
                        <c:v>2.4044650000000001</c:v>
                      </c:pt>
                      <c:pt idx="3588">
                        <c:v>2.4280549999999996</c:v>
                      </c:pt>
                      <c:pt idx="3589">
                        <c:v>2.4823049999999998</c:v>
                      </c:pt>
                      <c:pt idx="3590">
                        <c:v>2.5448499999999998</c:v>
                      </c:pt>
                      <c:pt idx="3591">
                        <c:v>2.5246200000000001</c:v>
                      </c:pt>
                      <c:pt idx="3592">
                        <c:v>2.402015</c:v>
                      </c:pt>
                      <c:pt idx="3593">
                        <c:v>1.9769400000000001</c:v>
                      </c:pt>
                      <c:pt idx="3594">
                        <c:v>1.64374</c:v>
                      </c:pt>
                      <c:pt idx="3595">
                        <c:v>1.4215599999999999</c:v>
                      </c:pt>
                      <c:pt idx="3596">
                        <c:v>1.3281099999999999</c:v>
                      </c:pt>
                      <c:pt idx="3597">
                        <c:v>1.18601</c:v>
                      </c:pt>
                      <c:pt idx="3598">
                        <c:v>1.02081</c:v>
                      </c:pt>
                      <c:pt idx="3599">
                        <c:v>0.93964499999999995</c:v>
                      </c:pt>
                      <c:pt idx="3600">
                        <c:v>0.86817499999999992</c:v>
                      </c:pt>
                      <c:pt idx="3601">
                        <c:v>0.85228499999999996</c:v>
                      </c:pt>
                      <c:pt idx="3602">
                        <c:v>0.84738499999999994</c:v>
                      </c:pt>
                      <c:pt idx="3603">
                        <c:v>0.85057000000000005</c:v>
                      </c:pt>
                      <c:pt idx="3604">
                        <c:v>0.875</c:v>
                      </c:pt>
                      <c:pt idx="3605">
                        <c:v>0.91294000000000008</c:v>
                      </c:pt>
                      <c:pt idx="3606">
                        <c:v>0.97030499999999997</c:v>
                      </c:pt>
                      <c:pt idx="3607">
                        <c:v>1.338225</c:v>
                      </c:pt>
                      <c:pt idx="3608">
                        <c:v>1.7512249999999998</c:v>
                      </c:pt>
                      <c:pt idx="3609">
                        <c:v>2.1561050000000002</c:v>
                      </c:pt>
                      <c:pt idx="3610">
                        <c:v>2.4498249999999997</c:v>
                      </c:pt>
                      <c:pt idx="3611">
                        <c:v>2.5310949999999997</c:v>
                      </c:pt>
                      <c:pt idx="3612">
                        <c:v>2.5335799999999997</c:v>
                      </c:pt>
                      <c:pt idx="3613">
                        <c:v>2.6062050000000001</c:v>
                      </c:pt>
                      <c:pt idx="3614">
                        <c:v>2.7312950000000003</c:v>
                      </c:pt>
                      <c:pt idx="3615">
                        <c:v>2.819985</c:v>
                      </c:pt>
                      <c:pt idx="3616">
                        <c:v>2.6089699999999998</c:v>
                      </c:pt>
                      <c:pt idx="3617">
                        <c:v>2.2043349999999999</c:v>
                      </c:pt>
                      <c:pt idx="3618">
                        <c:v>1.84975</c:v>
                      </c:pt>
                      <c:pt idx="3619">
                        <c:v>1.5845899999999999</c:v>
                      </c:pt>
                      <c:pt idx="3620">
                        <c:v>1.4330050000000001</c:v>
                      </c:pt>
                      <c:pt idx="3621">
                        <c:v>1.3194649999999999</c:v>
                      </c:pt>
                      <c:pt idx="3622">
                        <c:v>1.177225</c:v>
                      </c:pt>
                      <c:pt idx="3623">
                        <c:v>1.073345</c:v>
                      </c:pt>
                      <c:pt idx="3624">
                        <c:v>0.95928000000000002</c:v>
                      </c:pt>
                      <c:pt idx="3625">
                        <c:v>0.90825</c:v>
                      </c:pt>
                      <c:pt idx="3626">
                        <c:v>0.91563499999999998</c:v>
                      </c:pt>
                      <c:pt idx="3627">
                        <c:v>0.89102999999999999</c:v>
                      </c:pt>
                      <c:pt idx="3628">
                        <c:v>0.87825500000000001</c:v>
                      </c:pt>
                      <c:pt idx="3629">
                        <c:v>0.88984000000000008</c:v>
                      </c:pt>
                      <c:pt idx="3630">
                        <c:v>1.0055149999999999</c:v>
                      </c:pt>
                      <c:pt idx="3631">
                        <c:v>1.36703</c:v>
                      </c:pt>
                      <c:pt idx="3632">
                        <c:v>1.7934700000000001</c:v>
                      </c:pt>
                      <c:pt idx="3633">
                        <c:v>2.1185149999999999</c:v>
                      </c:pt>
                      <c:pt idx="3634">
                        <c:v>2.5468099999999998</c:v>
                      </c:pt>
                      <c:pt idx="3635">
                        <c:v>2.7603800000000001</c:v>
                      </c:pt>
                      <c:pt idx="3636">
                        <c:v>2.845885</c:v>
                      </c:pt>
                      <c:pt idx="3637">
                        <c:v>3.0178750000000001</c:v>
                      </c:pt>
                      <c:pt idx="3638">
                        <c:v>3.0871399999999998</c:v>
                      </c:pt>
                      <c:pt idx="3639">
                        <c:v>3.0185749999999998</c:v>
                      </c:pt>
                      <c:pt idx="3640">
                        <c:v>2.7985300000000004</c:v>
                      </c:pt>
                      <c:pt idx="3641">
                        <c:v>2.3830450000000001</c:v>
                      </c:pt>
                      <c:pt idx="3642">
                        <c:v>1.9885599999999999</c:v>
                      </c:pt>
                      <c:pt idx="3643">
                        <c:v>1.8297999999999999</c:v>
                      </c:pt>
                      <c:pt idx="3644">
                        <c:v>1.5541749999999999</c:v>
                      </c:pt>
                      <c:pt idx="3645">
                        <c:v>1.3892899999999999</c:v>
                      </c:pt>
                      <c:pt idx="3646">
                        <c:v>1.1875499999999999</c:v>
                      </c:pt>
                      <c:pt idx="3647">
                        <c:v>1.0728199999999999</c:v>
                      </c:pt>
                      <c:pt idx="3648">
                        <c:v>0.93219000000000007</c:v>
                      </c:pt>
                      <c:pt idx="3649">
                        <c:v>0.89477499999999999</c:v>
                      </c:pt>
                      <c:pt idx="3650">
                        <c:v>0.89092499999999997</c:v>
                      </c:pt>
                      <c:pt idx="3651">
                        <c:v>0.87657499999999999</c:v>
                      </c:pt>
                      <c:pt idx="3652">
                        <c:v>0.86575999999999997</c:v>
                      </c:pt>
                      <c:pt idx="3653">
                        <c:v>0.90040999999999993</c:v>
                      </c:pt>
                      <c:pt idx="3654">
                        <c:v>1.0195149999999999</c:v>
                      </c:pt>
                      <c:pt idx="3655">
                        <c:v>1.4014000000000002</c:v>
                      </c:pt>
                      <c:pt idx="3656">
                        <c:v>1.77373</c:v>
                      </c:pt>
                      <c:pt idx="3657">
                        <c:v>2.0815900000000003</c:v>
                      </c:pt>
                      <c:pt idx="3658">
                        <c:v>2.3663850000000002</c:v>
                      </c:pt>
                      <c:pt idx="3659">
                        <c:v>2.4967250000000001</c:v>
                      </c:pt>
                      <c:pt idx="3660">
                        <c:v>2.4882900000000001</c:v>
                      </c:pt>
                      <c:pt idx="3661">
                        <c:v>2.5871999999999997</c:v>
                      </c:pt>
                      <c:pt idx="3662">
                        <c:v>2.6675599999999999</c:v>
                      </c:pt>
                      <c:pt idx="3663">
                        <c:v>2.6713049999999998</c:v>
                      </c:pt>
                      <c:pt idx="3664">
                        <c:v>2.4739749999999998</c:v>
                      </c:pt>
                      <c:pt idx="3665">
                        <c:v>2.0984250000000002</c:v>
                      </c:pt>
                      <c:pt idx="3666">
                        <c:v>1.7332349999999999</c:v>
                      </c:pt>
                      <c:pt idx="3667">
                        <c:v>1.4601300000000001</c:v>
                      </c:pt>
                      <c:pt idx="3668">
                        <c:v>1.3041700000000001</c:v>
                      </c:pt>
                      <c:pt idx="3669">
                        <c:v>1.2295499999999999</c:v>
                      </c:pt>
                      <c:pt idx="3670">
                        <c:v>1.05945</c:v>
                      </c:pt>
                      <c:pt idx="3671">
                        <c:v>0.99609999999999999</c:v>
                      </c:pt>
                      <c:pt idx="3672">
                        <c:v>0.89876500000000004</c:v>
                      </c:pt>
                      <c:pt idx="3673">
                        <c:v>0.85238999999999998</c:v>
                      </c:pt>
                      <c:pt idx="3674">
                        <c:v>0.838005</c:v>
                      </c:pt>
                      <c:pt idx="3675">
                        <c:v>0.83083000000000007</c:v>
                      </c:pt>
                      <c:pt idx="3676">
                        <c:v>0.83065499999999992</c:v>
                      </c:pt>
                      <c:pt idx="3677">
                        <c:v>0.81977</c:v>
                      </c:pt>
                      <c:pt idx="3678">
                        <c:v>0.78708</c:v>
                      </c:pt>
                      <c:pt idx="3679">
                        <c:v>0.86792999999999998</c:v>
                      </c:pt>
                      <c:pt idx="3680">
                        <c:v>1.0139149999999999</c:v>
                      </c:pt>
                      <c:pt idx="3681">
                        <c:v>1.2102999999999999</c:v>
                      </c:pt>
                      <c:pt idx="3682">
                        <c:v>1.4719599999999999</c:v>
                      </c:pt>
                      <c:pt idx="3683">
                        <c:v>1.5994649999999999</c:v>
                      </c:pt>
                      <c:pt idx="3684">
                        <c:v>1.66523</c:v>
                      </c:pt>
                      <c:pt idx="3685">
                        <c:v>1.6680299999999999</c:v>
                      </c:pt>
                      <c:pt idx="3686">
                        <c:v>1.743385</c:v>
                      </c:pt>
                      <c:pt idx="3687">
                        <c:v>1.7431749999999999</c:v>
                      </c:pt>
                      <c:pt idx="3688">
                        <c:v>1.71444</c:v>
                      </c:pt>
                      <c:pt idx="3689">
                        <c:v>1.6013550000000001</c:v>
                      </c:pt>
                      <c:pt idx="3690">
                        <c:v>1.438115</c:v>
                      </c:pt>
                      <c:pt idx="3691">
                        <c:v>1.299445</c:v>
                      </c:pt>
                      <c:pt idx="3692">
                        <c:v>1.2367249999999999</c:v>
                      </c:pt>
                      <c:pt idx="3693">
                        <c:v>1.1595850000000001</c:v>
                      </c:pt>
                      <c:pt idx="3694">
                        <c:v>1.0757249999999998</c:v>
                      </c:pt>
                      <c:pt idx="3695">
                        <c:v>1.00919</c:v>
                      </c:pt>
                      <c:pt idx="3696">
                        <c:v>0.90201999999999993</c:v>
                      </c:pt>
                      <c:pt idx="3697">
                        <c:v>0.89729499999999995</c:v>
                      </c:pt>
                      <c:pt idx="3698">
                        <c:v>0.89099499999999998</c:v>
                      </c:pt>
                      <c:pt idx="3699">
                        <c:v>0.87360000000000004</c:v>
                      </c:pt>
                      <c:pt idx="3700">
                        <c:v>0.85448999999999997</c:v>
                      </c:pt>
                      <c:pt idx="3701">
                        <c:v>0.84647499999999998</c:v>
                      </c:pt>
                      <c:pt idx="3702">
                        <c:v>0.80898999999999999</c:v>
                      </c:pt>
                      <c:pt idx="3703">
                        <c:v>0.83699000000000001</c:v>
                      </c:pt>
                      <c:pt idx="3704">
                        <c:v>0.90300000000000002</c:v>
                      </c:pt>
                      <c:pt idx="3705">
                        <c:v>1.03047</c:v>
                      </c:pt>
                      <c:pt idx="3706">
                        <c:v>1.236445</c:v>
                      </c:pt>
                      <c:pt idx="3707">
                        <c:v>1.3755350000000002</c:v>
                      </c:pt>
                      <c:pt idx="3708">
                        <c:v>1.380015</c:v>
                      </c:pt>
                      <c:pt idx="3709">
                        <c:v>1.38978</c:v>
                      </c:pt>
                      <c:pt idx="3710">
                        <c:v>1.4183050000000001</c:v>
                      </c:pt>
                      <c:pt idx="3711">
                        <c:v>1.4557899999999999</c:v>
                      </c:pt>
                      <c:pt idx="3712">
                        <c:v>1.4309400000000001</c:v>
                      </c:pt>
                      <c:pt idx="3713">
                        <c:v>1.311205</c:v>
                      </c:pt>
                      <c:pt idx="3714">
                        <c:v>1.216005</c:v>
                      </c:pt>
                      <c:pt idx="3715">
                        <c:v>1.1295200000000001</c:v>
                      </c:pt>
                      <c:pt idx="3716">
                        <c:v>1.1026050000000001</c:v>
                      </c:pt>
                      <c:pt idx="3717">
                        <c:v>1.0588900000000001</c:v>
                      </c:pt>
                      <c:pt idx="3718">
                        <c:v>0.96417999999999993</c:v>
                      </c:pt>
                      <c:pt idx="3719">
                        <c:v>0.92161999999999999</c:v>
                      </c:pt>
                      <c:pt idx="3720">
                        <c:v>0.85991499999999998</c:v>
                      </c:pt>
                      <c:pt idx="3721">
                        <c:v>0.83349000000000006</c:v>
                      </c:pt>
                      <c:pt idx="3722">
                        <c:v>0.8407</c:v>
                      </c:pt>
                      <c:pt idx="3723">
                        <c:v>0.81696999999999997</c:v>
                      </c:pt>
                      <c:pt idx="3724">
                        <c:v>0.85484000000000004</c:v>
                      </c:pt>
                      <c:pt idx="3725">
                        <c:v>0.92291499999999993</c:v>
                      </c:pt>
                      <c:pt idx="3726">
                        <c:v>1.01633</c:v>
                      </c:pt>
                      <c:pt idx="3727">
                        <c:v>1.3776349999999999</c:v>
                      </c:pt>
                      <c:pt idx="3728">
                        <c:v>1.76281</c:v>
                      </c:pt>
                      <c:pt idx="3729">
                        <c:v>2.0970249999999999</c:v>
                      </c:pt>
                      <c:pt idx="3730">
                        <c:v>2.32897</c:v>
                      </c:pt>
                      <c:pt idx="3731">
                        <c:v>2.4400949999999999</c:v>
                      </c:pt>
                      <c:pt idx="3732">
                        <c:v>2.4215800000000001</c:v>
                      </c:pt>
                      <c:pt idx="3733">
                        <c:v>2.5623499999999999</c:v>
                      </c:pt>
                      <c:pt idx="3734">
                        <c:v>2.6620300000000001</c:v>
                      </c:pt>
                      <c:pt idx="3735">
                        <c:v>2.6252800000000001</c:v>
                      </c:pt>
                      <c:pt idx="3736">
                        <c:v>2.4544800000000002</c:v>
                      </c:pt>
                      <c:pt idx="3737">
                        <c:v>1.9840100000000001</c:v>
                      </c:pt>
                      <c:pt idx="3738">
                        <c:v>1.6594200000000001</c:v>
                      </c:pt>
                      <c:pt idx="3739">
                        <c:v>1.4387799999999999</c:v>
                      </c:pt>
                      <c:pt idx="3740">
                        <c:v>1.32223</c:v>
                      </c:pt>
                      <c:pt idx="3741">
                        <c:v>1.1943050000000002</c:v>
                      </c:pt>
                      <c:pt idx="3742">
                        <c:v>1.0666249999999999</c:v>
                      </c:pt>
                      <c:pt idx="3743">
                        <c:v>0.97824999999999995</c:v>
                      </c:pt>
                      <c:pt idx="3744">
                        <c:v>0.90597499999999997</c:v>
                      </c:pt>
                      <c:pt idx="3745">
                        <c:v>0.90100499999999994</c:v>
                      </c:pt>
                      <c:pt idx="3746">
                        <c:v>0.87738000000000005</c:v>
                      </c:pt>
                      <c:pt idx="3747">
                        <c:v>0.86187499999999995</c:v>
                      </c:pt>
                      <c:pt idx="3748">
                        <c:v>0.89397000000000004</c:v>
                      </c:pt>
                      <c:pt idx="3749">
                        <c:v>0.93061499999999997</c:v>
                      </c:pt>
                      <c:pt idx="3750">
                        <c:v>0.995645</c:v>
                      </c:pt>
                      <c:pt idx="3751">
                        <c:v>1.375815</c:v>
                      </c:pt>
                      <c:pt idx="3752">
                        <c:v>1.7772650000000001</c:v>
                      </c:pt>
                      <c:pt idx="3753">
                        <c:v>2.0798749999999999</c:v>
                      </c:pt>
                      <c:pt idx="3754">
                        <c:v>2.3872100000000001</c:v>
                      </c:pt>
                      <c:pt idx="3755">
                        <c:v>2.541385</c:v>
                      </c:pt>
                      <c:pt idx="3756">
                        <c:v>2.5385149999999999</c:v>
                      </c:pt>
                      <c:pt idx="3757">
                        <c:v>2.6922700000000002</c:v>
                      </c:pt>
                      <c:pt idx="3758">
                        <c:v>2.7200949999999997</c:v>
                      </c:pt>
                      <c:pt idx="3759">
                        <c:v>2.7704599999999999</c:v>
                      </c:pt>
                      <c:pt idx="3760">
                        <c:v>2.5783100000000001</c:v>
                      </c:pt>
                      <c:pt idx="3761">
                        <c:v>2.1249549999999999</c:v>
                      </c:pt>
                      <c:pt idx="3762">
                        <c:v>1.76386</c:v>
                      </c:pt>
                      <c:pt idx="3763">
                        <c:v>1.5230950000000001</c:v>
                      </c:pt>
                      <c:pt idx="3764">
                        <c:v>1.4171849999999999</c:v>
                      </c:pt>
                      <c:pt idx="3765">
                        <c:v>1.2605250000000001</c:v>
                      </c:pt>
                      <c:pt idx="3766">
                        <c:v>1.1393900000000001</c:v>
                      </c:pt>
                      <c:pt idx="3767">
                        <c:v>1.019935</c:v>
                      </c:pt>
                      <c:pt idx="3768">
                        <c:v>0.935025</c:v>
                      </c:pt>
                      <c:pt idx="3769">
                        <c:v>0.90992999999999991</c:v>
                      </c:pt>
                      <c:pt idx="3770">
                        <c:v>0.87395</c:v>
                      </c:pt>
                      <c:pt idx="3771">
                        <c:v>0.86684499999999998</c:v>
                      </c:pt>
                      <c:pt idx="3772">
                        <c:v>0.86684499999999998</c:v>
                      </c:pt>
                      <c:pt idx="3773">
                        <c:v>0.90177499999999999</c:v>
                      </c:pt>
                      <c:pt idx="3774">
                        <c:v>1.0063899999999999</c:v>
                      </c:pt>
                      <c:pt idx="3775">
                        <c:v>1.337035</c:v>
                      </c:pt>
                      <c:pt idx="3776">
                        <c:v>1.7366300000000001</c:v>
                      </c:pt>
                      <c:pt idx="3777">
                        <c:v>2.0534149999999998</c:v>
                      </c:pt>
                      <c:pt idx="3778">
                        <c:v>2.2959650000000003</c:v>
                      </c:pt>
                      <c:pt idx="3779">
                        <c:v>2.38462</c:v>
                      </c:pt>
                      <c:pt idx="3780">
                        <c:v>2.4764599999999999</c:v>
                      </c:pt>
                      <c:pt idx="3781">
                        <c:v>2.5901049999999999</c:v>
                      </c:pt>
                      <c:pt idx="3782">
                        <c:v>2.6373549999999999</c:v>
                      </c:pt>
                      <c:pt idx="3783">
                        <c:v>2.547825</c:v>
                      </c:pt>
                      <c:pt idx="3784">
                        <c:v>2.3296350000000001</c:v>
                      </c:pt>
                      <c:pt idx="3785">
                        <c:v>1.9038250000000001</c:v>
                      </c:pt>
                      <c:pt idx="3786">
                        <c:v>1.5984149999999999</c:v>
                      </c:pt>
                      <c:pt idx="3787">
                        <c:v>1.44648</c:v>
                      </c:pt>
                      <c:pt idx="3788">
                        <c:v>1.3405</c:v>
                      </c:pt>
                      <c:pt idx="3789">
                        <c:v>1.2561500000000001</c:v>
                      </c:pt>
                      <c:pt idx="3790">
                        <c:v>1.0908800000000001</c:v>
                      </c:pt>
                      <c:pt idx="3791">
                        <c:v>0.99368499999999993</c:v>
                      </c:pt>
                      <c:pt idx="3792">
                        <c:v>0.90734000000000004</c:v>
                      </c:pt>
                      <c:pt idx="3793">
                        <c:v>0.88976999999999995</c:v>
                      </c:pt>
                      <c:pt idx="3794">
                        <c:v>0.87241000000000002</c:v>
                      </c:pt>
                      <c:pt idx="3795">
                        <c:v>0.83551999999999993</c:v>
                      </c:pt>
                      <c:pt idx="3796">
                        <c:v>0.86695</c:v>
                      </c:pt>
                      <c:pt idx="3797">
                        <c:v>0.88924499999999995</c:v>
                      </c:pt>
                      <c:pt idx="3798">
                        <c:v>1.002645</c:v>
                      </c:pt>
                      <c:pt idx="3799">
                        <c:v>1.30403</c:v>
                      </c:pt>
                      <c:pt idx="3800">
                        <c:v>1.76386</c:v>
                      </c:pt>
                      <c:pt idx="3801">
                        <c:v>2.0430899999999999</c:v>
                      </c:pt>
                      <c:pt idx="3802">
                        <c:v>2.2197</c:v>
                      </c:pt>
                      <c:pt idx="3803">
                        <c:v>2.2572550000000002</c:v>
                      </c:pt>
                      <c:pt idx="3804">
                        <c:v>2.2100749999999998</c:v>
                      </c:pt>
                      <c:pt idx="3805">
                        <c:v>2.2321599999999999</c:v>
                      </c:pt>
                      <c:pt idx="3806">
                        <c:v>2.221695</c:v>
                      </c:pt>
                      <c:pt idx="3807">
                        <c:v>2.2116500000000001</c:v>
                      </c:pt>
                      <c:pt idx="3808">
                        <c:v>2.0760949999999996</c:v>
                      </c:pt>
                      <c:pt idx="3809">
                        <c:v>1.7044300000000001</c:v>
                      </c:pt>
                      <c:pt idx="3810">
                        <c:v>1.414455</c:v>
                      </c:pt>
                      <c:pt idx="3811">
                        <c:v>1.27393</c:v>
                      </c:pt>
                      <c:pt idx="3812">
                        <c:v>1.1876900000000001</c:v>
                      </c:pt>
                      <c:pt idx="3813">
                        <c:v>1.1436600000000001</c:v>
                      </c:pt>
                      <c:pt idx="3814">
                        <c:v>1.014265</c:v>
                      </c:pt>
                      <c:pt idx="3815">
                        <c:v>0.93362500000000004</c:v>
                      </c:pt>
                      <c:pt idx="3816">
                        <c:v>0.85903999999999991</c:v>
                      </c:pt>
                      <c:pt idx="3817">
                        <c:v>0.84245000000000003</c:v>
                      </c:pt>
                      <c:pt idx="3818">
                        <c:v>0.83559000000000005</c:v>
                      </c:pt>
                      <c:pt idx="3819">
                        <c:v>0.82568499999999989</c:v>
                      </c:pt>
                      <c:pt idx="3820">
                        <c:v>0.82078499999999999</c:v>
                      </c:pt>
                      <c:pt idx="3821">
                        <c:v>0.88500999999999996</c:v>
                      </c:pt>
                      <c:pt idx="3822">
                        <c:v>0.97124999999999995</c:v>
                      </c:pt>
                      <c:pt idx="3823">
                        <c:v>1.2830999999999999</c:v>
                      </c:pt>
                      <c:pt idx="3824">
                        <c:v>1.6355150000000001</c:v>
                      </c:pt>
                      <c:pt idx="3825">
                        <c:v>1.8671450000000001</c:v>
                      </c:pt>
                      <c:pt idx="3826">
                        <c:v>2.1665700000000001</c:v>
                      </c:pt>
                      <c:pt idx="3827">
                        <c:v>2.2589000000000001</c:v>
                      </c:pt>
                      <c:pt idx="3828">
                        <c:v>2.112285</c:v>
                      </c:pt>
                      <c:pt idx="3829">
                        <c:v>2.20024</c:v>
                      </c:pt>
                      <c:pt idx="3830">
                        <c:v>2.2866550000000001</c:v>
                      </c:pt>
                      <c:pt idx="3831">
                        <c:v>2.2793749999999999</c:v>
                      </c:pt>
                      <c:pt idx="3832">
                        <c:v>2.108015</c:v>
                      </c:pt>
                      <c:pt idx="3833">
                        <c:v>1.6945250000000001</c:v>
                      </c:pt>
                      <c:pt idx="3834">
                        <c:v>1.4340550000000001</c:v>
                      </c:pt>
                      <c:pt idx="3835">
                        <c:v>1.300845</c:v>
                      </c:pt>
                      <c:pt idx="3836">
                        <c:v>1.240575</c:v>
                      </c:pt>
                      <c:pt idx="3837">
                        <c:v>1.1735499999999999</c:v>
                      </c:pt>
                      <c:pt idx="3838">
                        <c:v>1.0548649999999999</c:v>
                      </c:pt>
                      <c:pt idx="3839">
                        <c:v>0.96509</c:v>
                      </c:pt>
                      <c:pt idx="3840">
                        <c:v>0.87790499999999994</c:v>
                      </c:pt>
                      <c:pt idx="3841">
                        <c:v>0.84423500000000007</c:v>
                      </c:pt>
                      <c:pt idx="3842">
                        <c:v>0.81959500000000007</c:v>
                      </c:pt>
                      <c:pt idx="3843">
                        <c:v>0.82281500000000007</c:v>
                      </c:pt>
                      <c:pt idx="3844">
                        <c:v>0.81056500000000009</c:v>
                      </c:pt>
                      <c:pt idx="3845">
                        <c:v>0.82603499999999996</c:v>
                      </c:pt>
                      <c:pt idx="3846">
                        <c:v>0.78547</c:v>
                      </c:pt>
                      <c:pt idx="3847">
                        <c:v>0.87727500000000003</c:v>
                      </c:pt>
                      <c:pt idx="3848">
                        <c:v>0.97198499999999999</c:v>
                      </c:pt>
                      <c:pt idx="3849">
                        <c:v>1.1617550000000001</c:v>
                      </c:pt>
                      <c:pt idx="3850">
                        <c:v>1.409135</c:v>
                      </c:pt>
                      <c:pt idx="3851">
                        <c:v>1.4789600000000001</c:v>
                      </c:pt>
                      <c:pt idx="3852">
                        <c:v>1.4813750000000001</c:v>
                      </c:pt>
                      <c:pt idx="3853">
                        <c:v>1.4833000000000001</c:v>
                      </c:pt>
                      <c:pt idx="3854">
                        <c:v>1.5372000000000001</c:v>
                      </c:pt>
                      <c:pt idx="3855">
                        <c:v>1.4827399999999999</c:v>
                      </c:pt>
                      <c:pt idx="3856">
                        <c:v>1.451065</c:v>
                      </c:pt>
                      <c:pt idx="3857">
                        <c:v>1.37249</c:v>
                      </c:pt>
                      <c:pt idx="3858">
                        <c:v>1.2167049999999999</c:v>
                      </c:pt>
                      <c:pt idx="3859">
                        <c:v>1.1104100000000001</c:v>
                      </c:pt>
                      <c:pt idx="3860">
                        <c:v>1.0578749999999999</c:v>
                      </c:pt>
                      <c:pt idx="3861">
                        <c:v>1.03376</c:v>
                      </c:pt>
                      <c:pt idx="3862">
                        <c:v>0.99235499999999999</c:v>
                      </c:pt>
                      <c:pt idx="3863">
                        <c:v>0.91476000000000002</c:v>
                      </c:pt>
                      <c:pt idx="3864">
                        <c:v>0.78098999999999996</c:v>
                      </c:pt>
                      <c:pt idx="3865">
                        <c:v>0.76716499999999999</c:v>
                      </c:pt>
                      <c:pt idx="3866">
                        <c:v>0.73356500000000002</c:v>
                      </c:pt>
                      <c:pt idx="3867">
                        <c:v>0.72670500000000005</c:v>
                      </c:pt>
                      <c:pt idx="3868">
                        <c:v>0.70279999999999998</c:v>
                      </c:pt>
                      <c:pt idx="3869">
                        <c:v>0.71151500000000001</c:v>
                      </c:pt>
                      <c:pt idx="3870">
                        <c:v>0.669095</c:v>
                      </c:pt>
                      <c:pt idx="3871">
                        <c:v>0.67452000000000001</c:v>
                      </c:pt>
                      <c:pt idx="3872">
                        <c:v>0.70913499999999996</c:v>
                      </c:pt>
                      <c:pt idx="3873">
                        <c:v>0.83387500000000003</c:v>
                      </c:pt>
                      <c:pt idx="3874">
                        <c:v>1.02963</c:v>
                      </c:pt>
                      <c:pt idx="3875">
                        <c:v>1.2163550000000001</c:v>
                      </c:pt>
                      <c:pt idx="3876">
                        <c:v>1.2174400000000001</c:v>
                      </c:pt>
                      <c:pt idx="3877">
                        <c:v>1.2145699999999999</c:v>
                      </c:pt>
                      <c:pt idx="3878">
                        <c:v>1.2163900000000001</c:v>
                      </c:pt>
                      <c:pt idx="3879">
                        <c:v>1.255905</c:v>
                      </c:pt>
                      <c:pt idx="3880">
                        <c:v>1.224615</c:v>
                      </c:pt>
                      <c:pt idx="3881">
                        <c:v>1.2131350000000001</c:v>
                      </c:pt>
                      <c:pt idx="3882">
                        <c:v>1.0718399999999999</c:v>
                      </c:pt>
                      <c:pt idx="3883">
                        <c:v>0.98766500000000002</c:v>
                      </c:pt>
                      <c:pt idx="3884">
                        <c:v>1.0265150000000001</c:v>
                      </c:pt>
                      <c:pt idx="3885">
                        <c:v>1.0262</c:v>
                      </c:pt>
                      <c:pt idx="3886">
                        <c:v>0.93176999999999999</c:v>
                      </c:pt>
                      <c:pt idx="3887">
                        <c:v>0.85830499999999998</c:v>
                      </c:pt>
                      <c:pt idx="3888">
                        <c:v>0.82991999999999999</c:v>
                      </c:pt>
                      <c:pt idx="3889">
                        <c:v>0.81101999999999996</c:v>
                      </c:pt>
                      <c:pt idx="3890">
                        <c:v>0.76642999999999994</c:v>
                      </c:pt>
                      <c:pt idx="3891">
                        <c:v>0.77920500000000004</c:v>
                      </c:pt>
                      <c:pt idx="3892">
                        <c:v>0.784385</c:v>
                      </c:pt>
                      <c:pt idx="3893">
                        <c:v>0.81347000000000003</c:v>
                      </c:pt>
                      <c:pt idx="3894">
                        <c:v>0.92333500000000002</c:v>
                      </c:pt>
                      <c:pt idx="3895">
                        <c:v>1.2583550000000001</c:v>
                      </c:pt>
                      <c:pt idx="3896">
                        <c:v>1.6499349999999999</c:v>
                      </c:pt>
                      <c:pt idx="3897">
                        <c:v>1.9500950000000001</c:v>
                      </c:pt>
                      <c:pt idx="3898">
                        <c:v>2.2676500000000002</c:v>
                      </c:pt>
                      <c:pt idx="3899">
                        <c:v>2.3830450000000001</c:v>
                      </c:pt>
                      <c:pt idx="3900">
                        <c:v>2.4297</c:v>
                      </c:pt>
                      <c:pt idx="3901">
                        <c:v>2.55437</c:v>
                      </c:pt>
                      <c:pt idx="3902">
                        <c:v>2.6943350000000001</c:v>
                      </c:pt>
                      <c:pt idx="3903">
                        <c:v>2.7353550000000002</c:v>
                      </c:pt>
                      <c:pt idx="3904">
                        <c:v>2.6211850000000001</c:v>
                      </c:pt>
                      <c:pt idx="3905">
                        <c:v>2.2065399999999999</c:v>
                      </c:pt>
                      <c:pt idx="3906">
                        <c:v>1.73607</c:v>
                      </c:pt>
                      <c:pt idx="3907">
                        <c:v>1.47847</c:v>
                      </c:pt>
                      <c:pt idx="3908">
                        <c:v>1.3023150000000001</c:v>
                      </c:pt>
                      <c:pt idx="3909">
                        <c:v>1.2250350000000001</c:v>
                      </c:pt>
                      <c:pt idx="3910">
                        <c:v>1.1180750000000002</c:v>
                      </c:pt>
                      <c:pt idx="3911">
                        <c:v>1.0152099999999999</c:v>
                      </c:pt>
                      <c:pt idx="3912">
                        <c:v>0.94391499999999995</c:v>
                      </c:pt>
                      <c:pt idx="3913">
                        <c:v>0.90761999999999998</c:v>
                      </c:pt>
                      <c:pt idx="3914">
                        <c:v>0.90373500000000007</c:v>
                      </c:pt>
                      <c:pt idx="3915">
                        <c:v>0.86649500000000002</c:v>
                      </c:pt>
                      <c:pt idx="3916">
                        <c:v>0.90457500000000002</c:v>
                      </c:pt>
                      <c:pt idx="3917">
                        <c:v>0.91528500000000002</c:v>
                      </c:pt>
                      <c:pt idx="3918">
                        <c:v>0.98321999999999998</c:v>
                      </c:pt>
                      <c:pt idx="3919">
                        <c:v>1.3975850000000001</c:v>
                      </c:pt>
                      <c:pt idx="3920">
                        <c:v>1.95048</c:v>
                      </c:pt>
                      <c:pt idx="3921">
                        <c:v>2.314235</c:v>
                      </c:pt>
                      <c:pt idx="3922">
                        <c:v>2.7703200000000003</c:v>
                      </c:pt>
                      <c:pt idx="3923">
                        <c:v>2.9892099999999999</c:v>
                      </c:pt>
                      <c:pt idx="3924">
                        <c:v>3.0667</c:v>
                      </c:pt>
                      <c:pt idx="3925">
                        <c:v>3.1980900000000001</c:v>
                      </c:pt>
                      <c:pt idx="3926">
                        <c:v>3.3024250000000004</c:v>
                      </c:pt>
                      <c:pt idx="3927">
                        <c:v>3.3525450000000001</c:v>
                      </c:pt>
                      <c:pt idx="3928">
                        <c:v>3.2580800000000001</c:v>
                      </c:pt>
                      <c:pt idx="3929">
                        <c:v>2.7734699999999997</c:v>
                      </c:pt>
                      <c:pt idx="3930">
                        <c:v>2.2728649999999999</c:v>
                      </c:pt>
                      <c:pt idx="3931">
                        <c:v>1.9959449999999999</c:v>
                      </c:pt>
                      <c:pt idx="3932">
                        <c:v>1.78129</c:v>
                      </c:pt>
                      <c:pt idx="3933">
                        <c:v>1.5746150000000001</c:v>
                      </c:pt>
                      <c:pt idx="3934">
                        <c:v>1.3594349999999999</c:v>
                      </c:pt>
                      <c:pt idx="3935">
                        <c:v>1.205225</c:v>
                      </c:pt>
                      <c:pt idx="3936">
                        <c:v>1.150765</c:v>
                      </c:pt>
                      <c:pt idx="3937">
                        <c:v>1.129205</c:v>
                      </c:pt>
                      <c:pt idx="3938">
                        <c:v>1.0499649999999998</c:v>
                      </c:pt>
                      <c:pt idx="3939">
                        <c:v>1.02305</c:v>
                      </c:pt>
                      <c:pt idx="3940">
                        <c:v>1.0331300000000001</c:v>
                      </c:pt>
                      <c:pt idx="3941">
                        <c:v>1.0580150000000001</c:v>
                      </c:pt>
                      <c:pt idx="3942">
                        <c:v>1.1872349999999998</c:v>
                      </c:pt>
                      <c:pt idx="3943">
                        <c:v>1.6765000000000001</c:v>
                      </c:pt>
                      <c:pt idx="3944">
                        <c:v>2.24987</c:v>
                      </c:pt>
                      <c:pt idx="3945">
                        <c:v>2.7161399999999998</c:v>
                      </c:pt>
                      <c:pt idx="3946">
                        <c:v>3.2072950000000002</c:v>
                      </c:pt>
                      <c:pt idx="3947">
                        <c:v>3.4238049999999998</c:v>
                      </c:pt>
                      <c:pt idx="3948">
                        <c:v>3.5544600000000002</c:v>
                      </c:pt>
                      <c:pt idx="3949">
                        <c:v>3.6188600000000002</c:v>
                      </c:pt>
                      <c:pt idx="3950">
                        <c:v>3.6496950000000004</c:v>
                      </c:pt>
                      <c:pt idx="3951">
                        <c:v>3.5981049999999999</c:v>
                      </c:pt>
                      <c:pt idx="3952">
                        <c:v>3.4086149999999997</c:v>
                      </c:pt>
                      <c:pt idx="3953">
                        <c:v>2.813755</c:v>
                      </c:pt>
                      <c:pt idx="3954">
                        <c:v>2.3361100000000001</c:v>
                      </c:pt>
                      <c:pt idx="3955">
                        <c:v>2.0902350000000003</c:v>
                      </c:pt>
                      <c:pt idx="3956">
                        <c:v>1.9070100000000001</c:v>
                      </c:pt>
                      <c:pt idx="3957">
                        <c:v>1.7534649999999998</c:v>
                      </c:pt>
                      <c:pt idx="3958">
                        <c:v>1.5508850000000001</c:v>
                      </c:pt>
                      <c:pt idx="3959">
                        <c:v>1.3666099999999999</c:v>
                      </c:pt>
                      <c:pt idx="3960">
                        <c:v>1.2703599999999999</c:v>
                      </c:pt>
                      <c:pt idx="3961">
                        <c:v>1.2222</c:v>
                      </c:pt>
                      <c:pt idx="3962">
                        <c:v>1.2163199999999998</c:v>
                      </c:pt>
                      <c:pt idx="3963">
                        <c:v>1.1556649999999999</c:v>
                      </c:pt>
                      <c:pt idx="3964">
                        <c:v>1.2092850000000002</c:v>
                      </c:pt>
                      <c:pt idx="3965">
                        <c:v>1.1759649999999999</c:v>
                      </c:pt>
                      <c:pt idx="3966">
                        <c:v>1.2926549999999999</c:v>
                      </c:pt>
                      <c:pt idx="3967">
                        <c:v>1.756615</c:v>
                      </c:pt>
                      <c:pt idx="3968">
                        <c:v>2.31602</c:v>
                      </c:pt>
                      <c:pt idx="3969">
                        <c:v>2.6988850000000002</c:v>
                      </c:pt>
                      <c:pt idx="3970">
                        <c:v>3.1477949999999999</c:v>
                      </c:pt>
                      <c:pt idx="3971">
                        <c:v>3.2960199999999999</c:v>
                      </c:pt>
                      <c:pt idx="3972">
                        <c:v>3.3167750000000003</c:v>
                      </c:pt>
                      <c:pt idx="3973">
                        <c:v>3.3502700000000001</c:v>
                      </c:pt>
                      <c:pt idx="3974">
                        <c:v>3.4359850000000001</c:v>
                      </c:pt>
                      <c:pt idx="3975">
                        <c:v>3.2978749999999999</c:v>
                      </c:pt>
                      <c:pt idx="3976">
                        <c:v>3.0489549999999999</c:v>
                      </c:pt>
                      <c:pt idx="3977">
                        <c:v>2.4960249999999999</c:v>
                      </c:pt>
                      <c:pt idx="3978">
                        <c:v>2.0648949999999999</c:v>
                      </c:pt>
                      <c:pt idx="3979">
                        <c:v>1.9094599999999999</c:v>
                      </c:pt>
                      <c:pt idx="3980">
                        <c:v>1.69407</c:v>
                      </c:pt>
                      <c:pt idx="3981">
                        <c:v>1.4918399999999998</c:v>
                      </c:pt>
                      <c:pt idx="3982">
                        <c:v>1.30816</c:v>
                      </c:pt>
                      <c:pt idx="3983">
                        <c:v>1.1594449999999998</c:v>
                      </c:pt>
                      <c:pt idx="3984">
                        <c:v>1.0799949999999998</c:v>
                      </c:pt>
                      <c:pt idx="3985">
                        <c:v>1.038135</c:v>
                      </c:pt>
                      <c:pt idx="3986">
                        <c:v>1.0212999999999999</c:v>
                      </c:pt>
                      <c:pt idx="3987">
                        <c:v>0.99690499999999993</c:v>
                      </c:pt>
                      <c:pt idx="3988">
                        <c:v>0.99596000000000007</c:v>
                      </c:pt>
                      <c:pt idx="3989">
                        <c:v>1.016505</c:v>
                      </c:pt>
                      <c:pt idx="3990">
                        <c:v>1.1798150000000001</c:v>
                      </c:pt>
                      <c:pt idx="3991">
                        <c:v>1.591345</c:v>
                      </c:pt>
                      <c:pt idx="3992">
                        <c:v>2.0854400000000002</c:v>
                      </c:pt>
                      <c:pt idx="3993">
                        <c:v>2.4566849999999998</c:v>
                      </c:pt>
                      <c:pt idx="3994">
                        <c:v>2.7564600000000001</c:v>
                      </c:pt>
                      <c:pt idx="3995">
                        <c:v>2.8592199999999997</c:v>
                      </c:pt>
                      <c:pt idx="3996">
                        <c:v>2.9323350000000001</c:v>
                      </c:pt>
                      <c:pt idx="3997">
                        <c:v>2.9800050000000002</c:v>
                      </c:pt>
                      <c:pt idx="3998">
                        <c:v>2.98298</c:v>
                      </c:pt>
                      <c:pt idx="3999">
                        <c:v>2.8900549999999998</c:v>
                      </c:pt>
                      <c:pt idx="4000">
                        <c:v>2.6740349999999999</c:v>
                      </c:pt>
                      <c:pt idx="4001">
                        <c:v>2.19842</c:v>
                      </c:pt>
                      <c:pt idx="4002">
                        <c:v>1.83673</c:v>
                      </c:pt>
                      <c:pt idx="4003">
                        <c:v>1.61399</c:v>
                      </c:pt>
                      <c:pt idx="4004">
                        <c:v>1.433495</c:v>
                      </c:pt>
                      <c:pt idx="4005">
                        <c:v>1.3161749999999999</c:v>
                      </c:pt>
                      <c:pt idx="4006">
                        <c:v>1.14863</c:v>
                      </c:pt>
                      <c:pt idx="4007">
                        <c:v>1.0612000000000001</c:v>
                      </c:pt>
                      <c:pt idx="4008">
                        <c:v>0.97040999999999999</c:v>
                      </c:pt>
                      <c:pt idx="4009">
                        <c:v>0.94867499999999993</c:v>
                      </c:pt>
                      <c:pt idx="4010">
                        <c:v>0.93166499999999997</c:v>
                      </c:pt>
                      <c:pt idx="4011">
                        <c:v>0.90436499999999997</c:v>
                      </c:pt>
                      <c:pt idx="4012">
                        <c:v>0.89578999999999998</c:v>
                      </c:pt>
                      <c:pt idx="4013">
                        <c:v>0.88231500000000007</c:v>
                      </c:pt>
                      <c:pt idx="4014">
                        <c:v>0.88798500000000002</c:v>
                      </c:pt>
                      <c:pt idx="4015">
                        <c:v>0.95962999999999998</c:v>
                      </c:pt>
                      <c:pt idx="4016">
                        <c:v>1.1362399999999999</c:v>
                      </c:pt>
                      <c:pt idx="4017">
                        <c:v>1.362025</c:v>
                      </c:pt>
                      <c:pt idx="4018">
                        <c:v>1.6733849999999999</c:v>
                      </c:pt>
                      <c:pt idx="4019">
                        <c:v>1.7902850000000001</c:v>
                      </c:pt>
                      <c:pt idx="4020">
                        <c:v>1.83785</c:v>
                      </c:pt>
                      <c:pt idx="4021">
                        <c:v>1.8263</c:v>
                      </c:pt>
                      <c:pt idx="4022">
                        <c:v>1.8543699999999999</c:v>
                      </c:pt>
                      <c:pt idx="4023">
                        <c:v>1.852025</c:v>
                      </c:pt>
                      <c:pt idx="4024">
                        <c:v>1.820735</c:v>
                      </c:pt>
                      <c:pt idx="4025">
                        <c:v>1.6367750000000001</c:v>
                      </c:pt>
                      <c:pt idx="4026">
                        <c:v>1.4719949999999999</c:v>
                      </c:pt>
                      <c:pt idx="4027">
                        <c:v>1.37683</c:v>
                      </c:pt>
                      <c:pt idx="4028">
                        <c:v>1.2906249999999999</c:v>
                      </c:pt>
                      <c:pt idx="4029">
                        <c:v>1.2391749999999999</c:v>
                      </c:pt>
                      <c:pt idx="4030">
                        <c:v>1.123605</c:v>
                      </c:pt>
                      <c:pt idx="4031">
                        <c:v>1.0599049999999999</c:v>
                      </c:pt>
                      <c:pt idx="4032">
                        <c:v>0.97726999999999997</c:v>
                      </c:pt>
                      <c:pt idx="4033">
                        <c:v>0.94664499999999996</c:v>
                      </c:pt>
                      <c:pt idx="4034">
                        <c:v>0.93957500000000005</c:v>
                      </c:pt>
                      <c:pt idx="4035">
                        <c:v>0.89834500000000006</c:v>
                      </c:pt>
                      <c:pt idx="4036">
                        <c:v>0.90251000000000003</c:v>
                      </c:pt>
                      <c:pt idx="4037">
                        <c:v>0.89145000000000008</c:v>
                      </c:pt>
                      <c:pt idx="4038">
                        <c:v>0.84962499999999996</c:v>
                      </c:pt>
                      <c:pt idx="4039">
                        <c:v>0.84833000000000003</c:v>
                      </c:pt>
                      <c:pt idx="4040">
                        <c:v>0.91994000000000009</c:v>
                      </c:pt>
                      <c:pt idx="4041">
                        <c:v>1.0462199999999999</c:v>
                      </c:pt>
                      <c:pt idx="4042">
                        <c:v>1.1974899999999999</c:v>
                      </c:pt>
                      <c:pt idx="4043">
                        <c:v>1.3118699999999999</c:v>
                      </c:pt>
                      <c:pt idx="4044">
                        <c:v>1.36304</c:v>
                      </c:pt>
                      <c:pt idx="4045">
                        <c:v>1.3706700000000001</c:v>
                      </c:pt>
                      <c:pt idx="4046">
                        <c:v>1.3239799999999999</c:v>
                      </c:pt>
                      <c:pt idx="4047">
                        <c:v>1.3160000000000001</c:v>
                      </c:pt>
                      <c:pt idx="4048">
                        <c:v>1.2924100000000001</c:v>
                      </c:pt>
                      <c:pt idx="4049">
                        <c:v>1.2657750000000001</c:v>
                      </c:pt>
                      <c:pt idx="4050">
                        <c:v>1.2002899999999999</c:v>
                      </c:pt>
                      <c:pt idx="4051">
                        <c:v>1.1272800000000001</c:v>
                      </c:pt>
                      <c:pt idx="4052">
                        <c:v>1.099105</c:v>
                      </c:pt>
                      <c:pt idx="4053">
                        <c:v>1.057245</c:v>
                      </c:pt>
                      <c:pt idx="4054">
                        <c:v>1.00667</c:v>
                      </c:pt>
                      <c:pt idx="4055">
                        <c:v>0.93120999999999998</c:v>
                      </c:pt>
                      <c:pt idx="4056">
                        <c:v>0.88546500000000006</c:v>
                      </c:pt>
                      <c:pt idx="4057">
                        <c:v>0.85207500000000003</c:v>
                      </c:pt>
                      <c:pt idx="4058">
                        <c:v>0.84920499999999999</c:v>
                      </c:pt>
                      <c:pt idx="4059">
                        <c:v>0.80447500000000005</c:v>
                      </c:pt>
                      <c:pt idx="4060">
                        <c:v>0.81987500000000002</c:v>
                      </c:pt>
                      <c:pt idx="4061">
                        <c:v>0.85739500000000002</c:v>
                      </c:pt>
                      <c:pt idx="4062">
                        <c:v>0.95854499999999998</c:v>
                      </c:pt>
                      <c:pt idx="4063">
                        <c:v>1.3807850000000002</c:v>
                      </c:pt>
                      <c:pt idx="4064">
                        <c:v>1.804845</c:v>
                      </c:pt>
                      <c:pt idx="4065">
                        <c:v>2.1609000000000003</c:v>
                      </c:pt>
                      <c:pt idx="4066">
                        <c:v>2.4785949999999999</c:v>
                      </c:pt>
                      <c:pt idx="4067">
                        <c:v>2.6993749999999999</c:v>
                      </c:pt>
                      <c:pt idx="4068">
                        <c:v>2.7702499999999999</c:v>
                      </c:pt>
                      <c:pt idx="4069">
                        <c:v>2.8689499999999999</c:v>
                      </c:pt>
                      <c:pt idx="4070">
                        <c:v>3.004505</c:v>
                      </c:pt>
                      <c:pt idx="4071">
                        <c:v>2.9222199999999998</c:v>
                      </c:pt>
                      <c:pt idx="4072">
                        <c:v>2.7534149999999999</c:v>
                      </c:pt>
                      <c:pt idx="4073">
                        <c:v>2.2375500000000001</c:v>
                      </c:pt>
                      <c:pt idx="4074">
                        <c:v>1.8428199999999999</c:v>
                      </c:pt>
                      <c:pt idx="4075">
                        <c:v>1.624455</c:v>
                      </c:pt>
                      <c:pt idx="4076">
                        <c:v>1.437905</c:v>
                      </c:pt>
                      <c:pt idx="4077">
                        <c:v>1.2920250000000002</c:v>
                      </c:pt>
                      <c:pt idx="4078">
                        <c:v>1.16564</c:v>
                      </c:pt>
                      <c:pt idx="4079">
                        <c:v>1.0524849999999999</c:v>
                      </c:pt>
                      <c:pt idx="4080">
                        <c:v>0.97398000000000007</c:v>
                      </c:pt>
                      <c:pt idx="4081">
                        <c:v>0.938805</c:v>
                      </c:pt>
                      <c:pt idx="4082">
                        <c:v>0.92588999999999999</c:v>
                      </c:pt>
                      <c:pt idx="4083">
                        <c:v>0.88595500000000005</c:v>
                      </c:pt>
                      <c:pt idx="4084">
                        <c:v>0.91045500000000001</c:v>
                      </c:pt>
                      <c:pt idx="4085">
                        <c:v>0.89522999999999997</c:v>
                      </c:pt>
                      <c:pt idx="4086">
                        <c:v>1.05644</c:v>
                      </c:pt>
                      <c:pt idx="4087">
                        <c:v>1.4559300000000002</c:v>
                      </c:pt>
                      <c:pt idx="4088">
                        <c:v>1.9799149999999999</c:v>
                      </c:pt>
                      <c:pt idx="4089">
                        <c:v>2.3193099999999998</c:v>
                      </c:pt>
                      <c:pt idx="4090">
                        <c:v>2.7055700000000003</c:v>
                      </c:pt>
                      <c:pt idx="4091">
                        <c:v>2.8640850000000002</c:v>
                      </c:pt>
                      <c:pt idx="4092">
                        <c:v>2.9807399999999999</c:v>
                      </c:pt>
                      <c:pt idx="4093">
                        <c:v>3.1757600000000004</c:v>
                      </c:pt>
                      <c:pt idx="4094">
                        <c:v>3.2036199999999999</c:v>
                      </c:pt>
                      <c:pt idx="4095">
                        <c:v>3.1821299999999999</c:v>
                      </c:pt>
                      <c:pt idx="4096">
                        <c:v>2.9885100000000002</c:v>
                      </c:pt>
                      <c:pt idx="4097">
                        <c:v>2.4236800000000001</c:v>
                      </c:pt>
                      <c:pt idx="4098">
                        <c:v>2.0507550000000001</c:v>
                      </c:pt>
                      <c:pt idx="4099">
                        <c:v>1.8086249999999999</c:v>
                      </c:pt>
                      <c:pt idx="4100">
                        <c:v>1.59775</c:v>
                      </c:pt>
                      <c:pt idx="4101">
                        <c:v>1.4869400000000002</c:v>
                      </c:pt>
                      <c:pt idx="4102">
                        <c:v>1.2992349999999999</c:v>
                      </c:pt>
                      <c:pt idx="4103">
                        <c:v>1.13547</c:v>
                      </c:pt>
                      <c:pt idx="4104">
                        <c:v>1.0677099999999999</c:v>
                      </c:pt>
                      <c:pt idx="4105">
                        <c:v>1.0009299999999999</c:v>
                      </c:pt>
                      <c:pt idx="4106">
                        <c:v>0.95693499999999998</c:v>
                      </c:pt>
                      <c:pt idx="4107">
                        <c:v>0.94286500000000006</c:v>
                      </c:pt>
                      <c:pt idx="4108">
                        <c:v>0.98168</c:v>
                      </c:pt>
                      <c:pt idx="4109">
                        <c:v>0.99648500000000007</c:v>
                      </c:pt>
                      <c:pt idx="4110">
                        <c:v>1.180795</c:v>
                      </c:pt>
                      <c:pt idx="4111">
                        <c:v>1.5909249999999999</c:v>
                      </c:pt>
                      <c:pt idx="4112">
                        <c:v>2.0487250000000001</c:v>
                      </c:pt>
                      <c:pt idx="4113">
                        <c:v>2.4730650000000001</c:v>
                      </c:pt>
                      <c:pt idx="4114">
                        <c:v>2.7720700000000003</c:v>
                      </c:pt>
                      <c:pt idx="4115">
                        <c:v>3.0081799999999999</c:v>
                      </c:pt>
                      <c:pt idx="4116">
                        <c:v>3.0909550000000001</c:v>
                      </c:pt>
                      <c:pt idx="4117">
                        <c:v>3.2606350000000002</c:v>
                      </c:pt>
                      <c:pt idx="4118">
                        <c:v>3.3536299999999999</c:v>
                      </c:pt>
                      <c:pt idx="4119">
                        <c:v>3.347785</c:v>
                      </c:pt>
                      <c:pt idx="4120">
                        <c:v>3.0272550000000003</c:v>
                      </c:pt>
                      <c:pt idx="4121">
                        <c:v>2.50726</c:v>
                      </c:pt>
                      <c:pt idx="4122">
                        <c:v>2.047955</c:v>
                      </c:pt>
                      <c:pt idx="4123">
                        <c:v>1.824935</c:v>
                      </c:pt>
                      <c:pt idx="4124">
                        <c:v>1.6392599999999999</c:v>
                      </c:pt>
                      <c:pt idx="4125">
                        <c:v>1.505525</c:v>
                      </c:pt>
                      <c:pt idx="4126">
                        <c:v>1.31656</c:v>
                      </c:pt>
                      <c:pt idx="4127">
                        <c:v>1.189125</c:v>
                      </c:pt>
                      <c:pt idx="4128">
                        <c:v>1.0737650000000001</c:v>
                      </c:pt>
                      <c:pt idx="4129">
                        <c:v>1.02746</c:v>
                      </c:pt>
                      <c:pt idx="4130">
                        <c:v>0.96694500000000005</c:v>
                      </c:pt>
                      <c:pt idx="4131">
                        <c:v>0.97614999999999996</c:v>
                      </c:pt>
                      <c:pt idx="4132">
                        <c:v>0.98532000000000008</c:v>
                      </c:pt>
                      <c:pt idx="4133">
                        <c:v>1.0246249999999999</c:v>
                      </c:pt>
                      <c:pt idx="4134">
                        <c:v>1.2207300000000001</c:v>
                      </c:pt>
                      <c:pt idx="4135">
                        <c:v>1.5669500000000001</c:v>
                      </c:pt>
                      <c:pt idx="4136">
                        <c:v>2.0816950000000003</c:v>
                      </c:pt>
                      <c:pt idx="4137">
                        <c:v>2.4308550000000002</c:v>
                      </c:pt>
                      <c:pt idx="4138">
                        <c:v>2.7396599999999998</c:v>
                      </c:pt>
                      <c:pt idx="4139">
                        <c:v>2.9472100000000001</c:v>
                      </c:pt>
                      <c:pt idx="4140">
                        <c:v>2.9889999999999999</c:v>
                      </c:pt>
                      <c:pt idx="4141">
                        <c:v>3.0270100000000002</c:v>
                      </c:pt>
                      <c:pt idx="4142">
                        <c:v>2.9752449999999997</c:v>
                      </c:pt>
                      <c:pt idx="4143">
                        <c:v>2.892925</c:v>
                      </c:pt>
                      <c:pt idx="4144">
                        <c:v>2.6818749999999998</c:v>
                      </c:pt>
                      <c:pt idx="4145">
                        <c:v>2.1388150000000001</c:v>
                      </c:pt>
                      <c:pt idx="4146">
                        <c:v>1.7600799999999999</c:v>
                      </c:pt>
                      <c:pt idx="4147">
                        <c:v>1.5809500000000001</c:v>
                      </c:pt>
                      <c:pt idx="4148">
                        <c:v>1.3837600000000001</c:v>
                      </c:pt>
                      <c:pt idx="4149">
                        <c:v>1.2579</c:v>
                      </c:pt>
                      <c:pt idx="4150">
                        <c:v>1.11405</c:v>
                      </c:pt>
                      <c:pt idx="4151">
                        <c:v>0.98055999999999999</c:v>
                      </c:pt>
                      <c:pt idx="4152">
                        <c:v>0.89249999999999996</c:v>
                      </c:pt>
                      <c:pt idx="4153">
                        <c:v>0.86040499999999998</c:v>
                      </c:pt>
                      <c:pt idx="4154">
                        <c:v>0.82547500000000007</c:v>
                      </c:pt>
                      <c:pt idx="4155">
                        <c:v>0.824075</c:v>
                      </c:pt>
                      <c:pt idx="4156">
                        <c:v>0.85543499999999995</c:v>
                      </c:pt>
                      <c:pt idx="4157">
                        <c:v>0.89372499999999999</c:v>
                      </c:pt>
                      <c:pt idx="4158">
                        <c:v>1.0578749999999999</c:v>
                      </c:pt>
                      <c:pt idx="4159">
                        <c:v>1.366995</c:v>
                      </c:pt>
                      <c:pt idx="4160">
                        <c:v>1.8515350000000002</c:v>
                      </c:pt>
                      <c:pt idx="4161">
                        <c:v>2.1948150000000002</c:v>
                      </c:pt>
                      <c:pt idx="4162">
                        <c:v>2.4742550000000003</c:v>
                      </c:pt>
                      <c:pt idx="4163">
                        <c:v>2.6418349999999999</c:v>
                      </c:pt>
                      <c:pt idx="4164">
                        <c:v>2.69143</c:v>
                      </c:pt>
                      <c:pt idx="4165">
                        <c:v>2.81365</c:v>
                      </c:pt>
                      <c:pt idx="4166">
                        <c:v>2.8985250000000002</c:v>
                      </c:pt>
                      <c:pt idx="4167">
                        <c:v>2.8278949999999998</c:v>
                      </c:pt>
                      <c:pt idx="4168">
                        <c:v>2.6941950000000001</c:v>
                      </c:pt>
                      <c:pt idx="4169">
                        <c:v>2.1739199999999999</c:v>
                      </c:pt>
                      <c:pt idx="4170">
                        <c:v>1.799245</c:v>
                      </c:pt>
                      <c:pt idx="4171">
                        <c:v>1.57311</c:v>
                      </c:pt>
                      <c:pt idx="4172">
                        <c:v>1.44228</c:v>
                      </c:pt>
                      <c:pt idx="4173">
                        <c:v>1.3175050000000001</c:v>
                      </c:pt>
                      <c:pt idx="4174">
                        <c:v>1.14849</c:v>
                      </c:pt>
                      <c:pt idx="4175">
                        <c:v>1.0558099999999999</c:v>
                      </c:pt>
                      <c:pt idx="4176">
                        <c:v>0.949515</c:v>
                      </c:pt>
                      <c:pt idx="4177">
                        <c:v>0.93040499999999993</c:v>
                      </c:pt>
                      <c:pt idx="4178">
                        <c:v>0.90229999999999999</c:v>
                      </c:pt>
                      <c:pt idx="4179">
                        <c:v>0.90093499999999993</c:v>
                      </c:pt>
                      <c:pt idx="4180">
                        <c:v>0.88140499999999999</c:v>
                      </c:pt>
                      <c:pt idx="4181">
                        <c:v>0.86953999999999998</c:v>
                      </c:pt>
                      <c:pt idx="4182">
                        <c:v>0.85148000000000001</c:v>
                      </c:pt>
                      <c:pt idx="4183">
                        <c:v>0.95462499999999995</c:v>
                      </c:pt>
                      <c:pt idx="4184">
                        <c:v>1.1072950000000001</c:v>
                      </c:pt>
                      <c:pt idx="4185">
                        <c:v>1.3323800000000001</c:v>
                      </c:pt>
                      <c:pt idx="4186">
                        <c:v>1.6247</c:v>
                      </c:pt>
                      <c:pt idx="4187">
                        <c:v>1.7299800000000001</c:v>
                      </c:pt>
                      <c:pt idx="4188">
                        <c:v>1.8481400000000001</c:v>
                      </c:pt>
                      <c:pt idx="4189">
                        <c:v>1.886045</c:v>
                      </c:pt>
                      <c:pt idx="4190">
                        <c:v>1.9057149999999998</c:v>
                      </c:pt>
                      <c:pt idx="4191">
                        <c:v>1.8962650000000001</c:v>
                      </c:pt>
                      <c:pt idx="4192">
                        <c:v>1.8362400000000001</c:v>
                      </c:pt>
                      <c:pt idx="4193">
                        <c:v>1.6302999999999999</c:v>
                      </c:pt>
                      <c:pt idx="4194">
                        <c:v>1.52474</c:v>
                      </c:pt>
                      <c:pt idx="4195">
                        <c:v>1.446515</c:v>
                      </c:pt>
                      <c:pt idx="4196">
                        <c:v>1.2945450000000001</c:v>
                      </c:pt>
                      <c:pt idx="4197">
                        <c:v>1.2209049999999999</c:v>
                      </c:pt>
                      <c:pt idx="4198">
                        <c:v>1.1337550000000001</c:v>
                      </c:pt>
                      <c:pt idx="4199">
                        <c:v>1.0216499999999999</c:v>
                      </c:pt>
                      <c:pt idx="4200">
                        <c:v>0.96589499999999995</c:v>
                      </c:pt>
                      <c:pt idx="4201">
                        <c:v>0.95165</c:v>
                      </c:pt>
                      <c:pt idx="4202">
                        <c:v>0.93950500000000003</c:v>
                      </c:pt>
                      <c:pt idx="4203">
                        <c:v>0.89687499999999998</c:v>
                      </c:pt>
                      <c:pt idx="4204">
                        <c:v>0.87685500000000005</c:v>
                      </c:pt>
                      <c:pt idx="4205">
                        <c:v>0.87776500000000002</c:v>
                      </c:pt>
                      <c:pt idx="4206">
                        <c:v>0.87234</c:v>
                      </c:pt>
                      <c:pt idx="4207">
                        <c:v>0.87129000000000001</c:v>
                      </c:pt>
                      <c:pt idx="4208">
                        <c:v>0.936145</c:v>
                      </c:pt>
                      <c:pt idx="4209">
                        <c:v>1.1070150000000001</c:v>
                      </c:pt>
                      <c:pt idx="4210">
                        <c:v>1.31145</c:v>
                      </c:pt>
                      <c:pt idx="4211">
                        <c:v>1.5148349999999999</c:v>
                      </c:pt>
                      <c:pt idx="4212">
                        <c:v>1.52068</c:v>
                      </c:pt>
                      <c:pt idx="4213">
                        <c:v>1.5079400000000001</c:v>
                      </c:pt>
                      <c:pt idx="4214">
                        <c:v>1.554875</c:v>
                      </c:pt>
                      <c:pt idx="4215">
                        <c:v>1.5297100000000001</c:v>
                      </c:pt>
                      <c:pt idx="4216">
                        <c:v>1.5133650000000001</c:v>
                      </c:pt>
                      <c:pt idx="4217">
                        <c:v>1.4083650000000001</c:v>
                      </c:pt>
                      <c:pt idx="4218">
                        <c:v>1.3421800000000002</c:v>
                      </c:pt>
                      <c:pt idx="4219">
                        <c:v>1.22241</c:v>
                      </c:pt>
                      <c:pt idx="4220">
                        <c:v>1.17943</c:v>
                      </c:pt>
                      <c:pt idx="4221">
                        <c:v>1.1436249999999999</c:v>
                      </c:pt>
                      <c:pt idx="4222">
                        <c:v>1.06575</c:v>
                      </c:pt>
                      <c:pt idx="4223">
                        <c:v>1.0075800000000001</c:v>
                      </c:pt>
                      <c:pt idx="4224">
                        <c:v>0.95445000000000002</c:v>
                      </c:pt>
                      <c:pt idx="4225">
                        <c:v>0.90264999999999995</c:v>
                      </c:pt>
                      <c:pt idx="4226">
                        <c:v>0.89596500000000001</c:v>
                      </c:pt>
                      <c:pt idx="4227">
                        <c:v>0.87912999999999997</c:v>
                      </c:pt>
                      <c:pt idx="4228">
                        <c:v>0.91195999999999999</c:v>
                      </c:pt>
                      <c:pt idx="4229">
                        <c:v>0.93940000000000001</c:v>
                      </c:pt>
                      <c:pt idx="4230">
                        <c:v>1.12049</c:v>
                      </c:pt>
                      <c:pt idx="4231">
                        <c:v>1.6022650000000001</c:v>
                      </c:pt>
                      <c:pt idx="4232">
                        <c:v>2.03931</c:v>
                      </c:pt>
                      <c:pt idx="4233">
                        <c:v>2.3991100000000003</c:v>
                      </c:pt>
                      <c:pt idx="4234">
                        <c:v>2.7060599999999999</c:v>
                      </c:pt>
                      <c:pt idx="4235">
                        <c:v>2.9197700000000002</c:v>
                      </c:pt>
                      <c:pt idx="4236">
                        <c:v>2.95946</c:v>
                      </c:pt>
                      <c:pt idx="4237">
                        <c:v>3.1115699999999999</c:v>
                      </c:pt>
                      <c:pt idx="4238">
                        <c:v>3.1579800000000002</c:v>
                      </c:pt>
                      <c:pt idx="4239">
                        <c:v>3.1271799999999996</c:v>
                      </c:pt>
                      <c:pt idx="4240">
                        <c:v>2.91669</c:v>
                      </c:pt>
                      <c:pt idx="4241">
                        <c:v>2.4166799999999999</c:v>
                      </c:pt>
                      <c:pt idx="4242">
                        <c:v>1.9369700000000001</c:v>
                      </c:pt>
                      <c:pt idx="4243">
                        <c:v>1.7442950000000002</c:v>
                      </c:pt>
                      <c:pt idx="4244">
                        <c:v>1.58718</c:v>
                      </c:pt>
                      <c:pt idx="4245">
                        <c:v>1.4533750000000001</c:v>
                      </c:pt>
                      <c:pt idx="4246">
                        <c:v>1.2850599999999999</c:v>
                      </c:pt>
                      <c:pt idx="4247">
                        <c:v>1.1530400000000001</c:v>
                      </c:pt>
                      <c:pt idx="4248">
                        <c:v>1.05511</c:v>
                      </c:pt>
                      <c:pt idx="4249">
                        <c:v>0.995085</c:v>
                      </c:pt>
                      <c:pt idx="4250">
                        <c:v>0.98136500000000004</c:v>
                      </c:pt>
                      <c:pt idx="4251">
                        <c:v>0.93701999999999996</c:v>
                      </c:pt>
                      <c:pt idx="4252">
                        <c:v>0.99445500000000009</c:v>
                      </c:pt>
                      <c:pt idx="4253">
                        <c:v>1.0119199999999999</c:v>
                      </c:pt>
                      <c:pt idx="4254">
                        <c:v>1.1607400000000001</c:v>
                      </c:pt>
                      <c:pt idx="4255">
                        <c:v>1.5678599999999998</c:v>
                      </c:pt>
                      <c:pt idx="4256">
                        <c:v>2.06934</c:v>
                      </c:pt>
                      <c:pt idx="4257">
                        <c:v>2.483425</c:v>
                      </c:pt>
                      <c:pt idx="4258">
                        <c:v>2.8161350000000001</c:v>
                      </c:pt>
                      <c:pt idx="4259">
                        <c:v>2.9859899999999997</c:v>
                      </c:pt>
                      <c:pt idx="4260">
                        <c:v>3.1452399999999998</c:v>
                      </c:pt>
                      <c:pt idx="4261">
                        <c:v>3.2160799999999998</c:v>
                      </c:pt>
                      <c:pt idx="4262">
                        <c:v>3.3059250000000002</c:v>
                      </c:pt>
                      <c:pt idx="4263">
                        <c:v>3.2124050000000004</c:v>
                      </c:pt>
                      <c:pt idx="4264">
                        <c:v>3.0136750000000001</c:v>
                      </c:pt>
                      <c:pt idx="4265">
                        <c:v>2.5061049999999998</c:v>
                      </c:pt>
                      <c:pt idx="4266">
                        <c:v>2.10812</c:v>
                      </c:pt>
                      <c:pt idx="4267">
                        <c:v>1.9127149999999999</c:v>
                      </c:pt>
                      <c:pt idx="4268">
                        <c:v>1.6789849999999999</c:v>
                      </c:pt>
                      <c:pt idx="4269">
                        <c:v>1.4652750000000001</c:v>
                      </c:pt>
                      <c:pt idx="4270">
                        <c:v>1.2621</c:v>
                      </c:pt>
                      <c:pt idx="4271">
                        <c:v>1.1208399999999998</c:v>
                      </c:pt>
                      <c:pt idx="4272">
                        <c:v>1.0308550000000001</c:v>
                      </c:pt>
                      <c:pt idx="4273">
                        <c:v>0.999915</c:v>
                      </c:pt>
                      <c:pt idx="4274">
                        <c:v>0.97887999999999997</c:v>
                      </c:pt>
                      <c:pt idx="4275">
                        <c:v>0.94755499999999993</c:v>
                      </c:pt>
                      <c:pt idx="4276">
                        <c:v>0.94741500000000001</c:v>
                      </c:pt>
                      <c:pt idx="4277">
                        <c:v>0.96719000000000011</c:v>
                      </c:pt>
                      <c:pt idx="4278">
                        <c:v>1.08283</c:v>
                      </c:pt>
                      <c:pt idx="4279">
                        <c:v>1.4877449999999999</c:v>
                      </c:pt>
                      <c:pt idx="4280">
                        <c:v>1.9523699999999999</c:v>
                      </c:pt>
                      <c:pt idx="4281">
                        <c:v>2.431835</c:v>
                      </c:pt>
                      <c:pt idx="4282">
                        <c:v>2.7524349999999997</c:v>
                      </c:pt>
                      <c:pt idx="4283">
                        <c:v>2.94434</c:v>
                      </c:pt>
                      <c:pt idx="4284">
                        <c:v>3.0610999999999997</c:v>
                      </c:pt>
                      <c:pt idx="4285">
                        <c:v>3.1921750000000002</c:v>
                      </c:pt>
                      <c:pt idx="4286">
                        <c:v>3.2181100000000002</c:v>
                      </c:pt>
                      <c:pt idx="4287">
                        <c:v>3.2344899999999996</c:v>
                      </c:pt>
                      <c:pt idx="4288">
                        <c:v>2.9669499999999998</c:v>
                      </c:pt>
                      <c:pt idx="4289">
                        <c:v>2.3817499999999998</c:v>
                      </c:pt>
                      <c:pt idx="4290">
                        <c:v>1.978445</c:v>
                      </c:pt>
                      <c:pt idx="4291">
                        <c:v>1.74986</c:v>
                      </c:pt>
                      <c:pt idx="4292">
                        <c:v>1.5963150000000002</c:v>
                      </c:pt>
                      <c:pt idx="4293">
                        <c:v>1.40602</c:v>
                      </c:pt>
                      <c:pt idx="4294">
                        <c:v>1.2465950000000001</c:v>
                      </c:pt>
                      <c:pt idx="4295">
                        <c:v>1.12077</c:v>
                      </c:pt>
                      <c:pt idx="4296">
                        <c:v>1.0349849999999998</c:v>
                      </c:pt>
                      <c:pt idx="4297">
                        <c:v>0.99158500000000005</c:v>
                      </c:pt>
                      <c:pt idx="4298">
                        <c:v>0.97114500000000004</c:v>
                      </c:pt>
                      <c:pt idx="4299">
                        <c:v>0.93544500000000008</c:v>
                      </c:pt>
                      <c:pt idx="4300">
                        <c:v>0.97258</c:v>
                      </c:pt>
                      <c:pt idx="4301">
                        <c:v>0.96726000000000001</c:v>
                      </c:pt>
                      <c:pt idx="4302">
                        <c:v>1.1294500000000001</c:v>
                      </c:pt>
                      <c:pt idx="4303">
                        <c:v>1.5786750000000001</c:v>
                      </c:pt>
                      <c:pt idx="4304">
                        <c:v>2.0726300000000002</c:v>
                      </c:pt>
                      <c:pt idx="4305">
                        <c:v>2.4391149999999997</c:v>
                      </c:pt>
                      <c:pt idx="4306">
                        <c:v>2.7372800000000002</c:v>
                      </c:pt>
                      <c:pt idx="4307">
                        <c:v>2.8848400000000001</c:v>
                      </c:pt>
                      <c:pt idx="4308">
                        <c:v>2.9257199999999997</c:v>
                      </c:pt>
                      <c:pt idx="4309">
                        <c:v>2.9920800000000001</c:v>
                      </c:pt>
                      <c:pt idx="4310">
                        <c:v>3.0470300000000003</c:v>
                      </c:pt>
                      <c:pt idx="4311">
                        <c:v>2.93601</c:v>
                      </c:pt>
                      <c:pt idx="4312">
                        <c:v>2.7822900000000002</c:v>
                      </c:pt>
                      <c:pt idx="4313">
                        <c:v>2.3084949999999997</c:v>
                      </c:pt>
                      <c:pt idx="4314">
                        <c:v>1.9404349999999999</c:v>
                      </c:pt>
                      <c:pt idx="4315">
                        <c:v>1.7585050000000002</c:v>
                      </c:pt>
                      <c:pt idx="4316">
                        <c:v>1.5349949999999999</c:v>
                      </c:pt>
                      <c:pt idx="4317">
                        <c:v>1.3397999999999999</c:v>
                      </c:pt>
                      <c:pt idx="4318">
                        <c:v>1.1373599999999999</c:v>
                      </c:pt>
                      <c:pt idx="4319">
                        <c:v>1.02186</c:v>
                      </c:pt>
                      <c:pt idx="4320">
                        <c:v>0.93961000000000006</c:v>
                      </c:pt>
                      <c:pt idx="4321">
                        <c:v>0.91749000000000003</c:v>
                      </c:pt>
                      <c:pt idx="4322">
                        <c:v>0.86835000000000007</c:v>
                      </c:pt>
                      <c:pt idx="4323">
                        <c:v>0.87762499999999999</c:v>
                      </c:pt>
                      <c:pt idx="4324">
                        <c:v>0.88809000000000005</c:v>
                      </c:pt>
                      <c:pt idx="4325">
                        <c:v>0.92364999999999997</c:v>
                      </c:pt>
                      <c:pt idx="4326">
                        <c:v>1.0450650000000001</c:v>
                      </c:pt>
                      <c:pt idx="4327">
                        <c:v>1.4115850000000001</c:v>
                      </c:pt>
                      <c:pt idx="4328">
                        <c:v>1.8338950000000001</c:v>
                      </c:pt>
                      <c:pt idx="4329">
                        <c:v>2.1518000000000002</c:v>
                      </c:pt>
                      <c:pt idx="4330">
                        <c:v>2.4397800000000003</c:v>
                      </c:pt>
                      <c:pt idx="4331">
                        <c:v>2.575895</c:v>
                      </c:pt>
                      <c:pt idx="4332">
                        <c:v>2.6107550000000002</c:v>
                      </c:pt>
                      <c:pt idx="4333">
                        <c:v>2.665845</c:v>
                      </c:pt>
                      <c:pt idx="4334">
                        <c:v>2.6861100000000002</c:v>
                      </c:pt>
                      <c:pt idx="4335">
                        <c:v>2.6412399999999998</c:v>
                      </c:pt>
                      <c:pt idx="4336">
                        <c:v>2.4634749999999999</c:v>
                      </c:pt>
                      <c:pt idx="4337">
                        <c:v>2.04582</c:v>
                      </c:pt>
                      <c:pt idx="4338">
                        <c:v>1.6343599999999998</c:v>
                      </c:pt>
                      <c:pt idx="4339">
                        <c:v>1.4780850000000001</c:v>
                      </c:pt>
                      <c:pt idx="4340">
                        <c:v>1.3666800000000001</c:v>
                      </c:pt>
                      <c:pt idx="4341">
                        <c:v>1.2368650000000001</c:v>
                      </c:pt>
                      <c:pt idx="4342">
                        <c:v>1.1007850000000001</c:v>
                      </c:pt>
                      <c:pt idx="4343">
                        <c:v>0.98294000000000004</c:v>
                      </c:pt>
                      <c:pt idx="4344">
                        <c:v>0.90632500000000005</c:v>
                      </c:pt>
                      <c:pt idx="4345">
                        <c:v>0.87811499999999998</c:v>
                      </c:pt>
                      <c:pt idx="4346">
                        <c:v>0.84815499999999999</c:v>
                      </c:pt>
                      <c:pt idx="4347">
                        <c:v>0.83394500000000005</c:v>
                      </c:pt>
                      <c:pt idx="4348">
                        <c:v>0.81501000000000001</c:v>
                      </c:pt>
                      <c:pt idx="4349">
                        <c:v>0.81903499999999996</c:v>
                      </c:pt>
                      <c:pt idx="4350">
                        <c:v>0.80321500000000001</c:v>
                      </c:pt>
                      <c:pt idx="4351">
                        <c:v>0.88336499999999996</c:v>
                      </c:pt>
                      <c:pt idx="4352">
                        <c:v>1.0409000000000002</c:v>
                      </c:pt>
                      <c:pt idx="4353">
                        <c:v>1.2004300000000001</c:v>
                      </c:pt>
                      <c:pt idx="4354">
                        <c:v>1.45075</c:v>
                      </c:pt>
                      <c:pt idx="4355">
                        <c:v>1.55582</c:v>
                      </c:pt>
                      <c:pt idx="4356">
                        <c:v>1.56555</c:v>
                      </c:pt>
                      <c:pt idx="4357">
                        <c:v>1.6305450000000001</c:v>
                      </c:pt>
                      <c:pt idx="4358">
                        <c:v>1.6326800000000001</c:v>
                      </c:pt>
                      <c:pt idx="4359">
                        <c:v>1.5991849999999999</c:v>
                      </c:pt>
                      <c:pt idx="4360">
                        <c:v>1.5449349999999999</c:v>
                      </c:pt>
                      <c:pt idx="4361">
                        <c:v>1.447495</c:v>
                      </c:pt>
                      <c:pt idx="4362">
                        <c:v>1.3095950000000001</c:v>
                      </c:pt>
                      <c:pt idx="4363">
                        <c:v>1.2345200000000001</c:v>
                      </c:pt>
                      <c:pt idx="4364">
                        <c:v>1.1348399999999998</c:v>
                      </c:pt>
                      <c:pt idx="4365">
                        <c:v>1.1058599999999998</c:v>
                      </c:pt>
                      <c:pt idx="4366">
                        <c:v>0.99837500000000001</c:v>
                      </c:pt>
                      <c:pt idx="4367">
                        <c:v>0.94079999999999997</c:v>
                      </c:pt>
                      <c:pt idx="4368">
                        <c:v>0.87153499999999995</c:v>
                      </c:pt>
                      <c:pt idx="4369">
                        <c:v>0.88123000000000007</c:v>
                      </c:pt>
                      <c:pt idx="4370">
                        <c:v>0.81655</c:v>
                      </c:pt>
                      <c:pt idx="4371">
                        <c:v>0.79033500000000001</c:v>
                      </c:pt>
                      <c:pt idx="4372">
                        <c:v>0.802095</c:v>
                      </c:pt>
                      <c:pt idx="4373">
                        <c:v>0.80962000000000001</c:v>
                      </c:pt>
                      <c:pt idx="4374">
                        <c:v>0.76103999999999994</c:v>
                      </c:pt>
                      <c:pt idx="4375">
                        <c:v>0.76363000000000003</c:v>
                      </c:pt>
                      <c:pt idx="4376">
                        <c:v>0.80318000000000001</c:v>
                      </c:pt>
                      <c:pt idx="4377">
                        <c:v>0.92305499999999996</c:v>
                      </c:pt>
                      <c:pt idx="4378">
                        <c:v>1.0714549999999998</c:v>
                      </c:pt>
                      <c:pt idx="4379">
                        <c:v>1.2489400000000002</c:v>
                      </c:pt>
                      <c:pt idx="4380">
                        <c:v>1.2582500000000001</c:v>
                      </c:pt>
                      <c:pt idx="4381">
                        <c:v>1.2413099999999999</c:v>
                      </c:pt>
                      <c:pt idx="4382">
                        <c:v>1.219155</c:v>
                      </c:pt>
                      <c:pt idx="4383">
                        <c:v>1.2380899999999999</c:v>
                      </c:pt>
                      <c:pt idx="4384">
                        <c:v>1.2209049999999999</c:v>
                      </c:pt>
                      <c:pt idx="4385">
                        <c:v>1.2058550000000001</c:v>
                      </c:pt>
                      <c:pt idx="4386">
                        <c:v>1.0974600000000001</c:v>
                      </c:pt>
                      <c:pt idx="4387">
                        <c:v>1.0471300000000001</c:v>
                      </c:pt>
                      <c:pt idx="4388">
                        <c:v>1.0234349999999999</c:v>
                      </c:pt>
                      <c:pt idx="4389">
                        <c:v>0.96796000000000004</c:v>
                      </c:pt>
                      <c:pt idx="4390">
                        <c:v>0.92333500000000002</c:v>
                      </c:pt>
                      <c:pt idx="4391">
                        <c:v>0.88563999999999998</c:v>
                      </c:pt>
                      <c:pt idx="4392">
                        <c:v>0.86453499999999994</c:v>
                      </c:pt>
                      <c:pt idx="4393">
                        <c:v>0.83321000000000001</c:v>
                      </c:pt>
                      <c:pt idx="4394">
                        <c:v>0.81899999999999995</c:v>
                      </c:pt>
                      <c:pt idx="4395">
                        <c:v>0.78932000000000002</c:v>
                      </c:pt>
                      <c:pt idx="4396">
                        <c:v>0.79674</c:v>
                      </c:pt>
                      <c:pt idx="4397">
                        <c:v>0.83807500000000001</c:v>
                      </c:pt>
                      <c:pt idx="4398">
                        <c:v>0.86996000000000007</c:v>
                      </c:pt>
                      <c:pt idx="4399">
                        <c:v>1.125845</c:v>
                      </c:pt>
                      <c:pt idx="4400">
                        <c:v>1.4323399999999999</c:v>
                      </c:pt>
                      <c:pt idx="4401">
                        <c:v>1.601075</c:v>
                      </c:pt>
                      <c:pt idx="4402">
                        <c:v>1.8333699999999999</c:v>
                      </c:pt>
                      <c:pt idx="4403">
                        <c:v>1.89028</c:v>
                      </c:pt>
                      <c:pt idx="4404">
                        <c:v>1.9069050000000001</c:v>
                      </c:pt>
                      <c:pt idx="4405">
                        <c:v>1.94852</c:v>
                      </c:pt>
                      <c:pt idx="4406">
                        <c:v>1.9411350000000001</c:v>
                      </c:pt>
                      <c:pt idx="4407">
                        <c:v>1.93452</c:v>
                      </c:pt>
                      <c:pt idx="4408">
                        <c:v>1.785245</c:v>
                      </c:pt>
                      <c:pt idx="4409">
                        <c:v>1.5309699999999999</c:v>
                      </c:pt>
                      <c:pt idx="4410">
                        <c:v>1.3000399999999999</c:v>
                      </c:pt>
                      <c:pt idx="4411">
                        <c:v>1.2275550000000002</c:v>
                      </c:pt>
                      <c:pt idx="4412">
                        <c:v>1.1665150000000002</c:v>
                      </c:pt>
                      <c:pt idx="4413">
                        <c:v>1.0984400000000001</c:v>
                      </c:pt>
                      <c:pt idx="4414">
                        <c:v>1.01115</c:v>
                      </c:pt>
                      <c:pt idx="4415">
                        <c:v>0.93362500000000004</c:v>
                      </c:pt>
                      <c:pt idx="4416">
                        <c:v>0.88571</c:v>
                      </c:pt>
                      <c:pt idx="4417">
                        <c:v>0.86439500000000002</c:v>
                      </c:pt>
                      <c:pt idx="4418">
                        <c:v>0.81826500000000002</c:v>
                      </c:pt>
                      <c:pt idx="4419">
                        <c:v>0.82047000000000003</c:v>
                      </c:pt>
                      <c:pt idx="4420">
                        <c:v>0.81700499999999998</c:v>
                      </c:pt>
                      <c:pt idx="4421">
                        <c:v>0.80303999999999998</c:v>
                      </c:pt>
                      <c:pt idx="4422">
                        <c:v>0.77959000000000001</c:v>
                      </c:pt>
                      <c:pt idx="4423">
                        <c:v>0.8396849999999999</c:v>
                      </c:pt>
                      <c:pt idx="4424">
                        <c:v>0.91546000000000005</c:v>
                      </c:pt>
                      <c:pt idx="4425">
                        <c:v>0.9730700000000001</c:v>
                      </c:pt>
                      <c:pt idx="4426">
                        <c:v>1.086085</c:v>
                      </c:pt>
                      <c:pt idx="4427">
                        <c:v>1.150555</c:v>
                      </c:pt>
                      <c:pt idx="4428">
                        <c:v>1.18706</c:v>
                      </c:pt>
                      <c:pt idx="4429">
                        <c:v>1.2077100000000001</c:v>
                      </c:pt>
                      <c:pt idx="4430">
                        <c:v>1.2755050000000001</c:v>
                      </c:pt>
                      <c:pt idx="4431">
                        <c:v>1.2691349999999999</c:v>
                      </c:pt>
                      <c:pt idx="4432">
                        <c:v>1.2655999999999998</c:v>
                      </c:pt>
                      <c:pt idx="4433">
                        <c:v>1.2485899999999999</c:v>
                      </c:pt>
                      <c:pt idx="4434">
                        <c:v>1.1664100000000002</c:v>
                      </c:pt>
                      <c:pt idx="4435">
                        <c:v>1.089305</c:v>
                      </c:pt>
                      <c:pt idx="4436">
                        <c:v>1.0512249999999999</c:v>
                      </c:pt>
                      <c:pt idx="4437">
                        <c:v>1.0614100000000002</c:v>
                      </c:pt>
                      <c:pt idx="4438">
                        <c:v>1.027425</c:v>
                      </c:pt>
                      <c:pt idx="4439">
                        <c:v>0.94958500000000001</c:v>
                      </c:pt>
                      <c:pt idx="4440">
                        <c:v>0.87867499999999998</c:v>
                      </c:pt>
                      <c:pt idx="4441">
                        <c:v>0.85105999999999993</c:v>
                      </c:pt>
                      <c:pt idx="4442">
                        <c:v>0.84623000000000004</c:v>
                      </c:pt>
                      <c:pt idx="4443">
                        <c:v>0.82733000000000001</c:v>
                      </c:pt>
                      <c:pt idx="4444">
                        <c:v>0.84430499999999997</c:v>
                      </c:pt>
                      <c:pt idx="4445">
                        <c:v>0.89593</c:v>
                      </c:pt>
                      <c:pt idx="4446">
                        <c:v>1.0030299999999999</c:v>
                      </c:pt>
                      <c:pt idx="4447">
                        <c:v>1.2573399999999999</c:v>
                      </c:pt>
                      <c:pt idx="4448">
                        <c:v>1.71374</c:v>
                      </c:pt>
                      <c:pt idx="4449">
                        <c:v>1.9887000000000001</c:v>
                      </c:pt>
                      <c:pt idx="4450">
                        <c:v>2.2214849999999999</c:v>
                      </c:pt>
                      <c:pt idx="4451">
                        <c:v>2.3584399999999999</c:v>
                      </c:pt>
                      <c:pt idx="4452">
                        <c:v>2.3541350000000003</c:v>
                      </c:pt>
                      <c:pt idx="4453">
                        <c:v>2.4374000000000002</c:v>
                      </c:pt>
                      <c:pt idx="4454">
                        <c:v>2.5051950000000001</c:v>
                      </c:pt>
                      <c:pt idx="4455">
                        <c:v>2.4635799999999999</c:v>
                      </c:pt>
                      <c:pt idx="4456">
                        <c:v>2.3217600000000003</c:v>
                      </c:pt>
                      <c:pt idx="4457">
                        <c:v>1.892765</c:v>
                      </c:pt>
                      <c:pt idx="4458">
                        <c:v>1.6273250000000001</c:v>
                      </c:pt>
                      <c:pt idx="4459">
                        <c:v>1.447425</c:v>
                      </c:pt>
                      <c:pt idx="4460">
                        <c:v>1.3077049999999999</c:v>
                      </c:pt>
                      <c:pt idx="4461">
                        <c:v>1.1867099999999999</c:v>
                      </c:pt>
                      <c:pt idx="4462">
                        <c:v>1.0724</c:v>
                      </c:pt>
                      <c:pt idx="4463">
                        <c:v>0.98822500000000002</c:v>
                      </c:pt>
                      <c:pt idx="4464">
                        <c:v>0.90037500000000004</c:v>
                      </c:pt>
                      <c:pt idx="4465">
                        <c:v>0.87188500000000002</c:v>
                      </c:pt>
                      <c:pt idx="4466">
                        <c:v>0.84892499999999993</c:v>
                      </c:pt>
                      <c:pt idx="4467">
                        <c:v>0.84339500000000001</c:v>
                      </c:pt>
                      <c:pt idx="4468">
                        <c:v>0.86607500000000004</c:v>
                      </c:pt>
                      <c:pt idx="4469">
                        <c:v>0.87797500000000006</c:v>
                      </c:pt>
                      <c:pt idx="4470">
                        <c:v>1.0202500000000001</c:v>
                      </c:pt>
                      <c:pt idx="4471">
                        <c:v>1.3215299999999999</c:v>
                      </c:pt>
                      <c:pt idx="4472">
                        <c:v>1.79081</c:v>
                      </c:pt>
                      <c:pt idx="4473">
                        <c:v>2.0731899999999999</c:v>
                      </c:pt>
                      <c:pt idx="4474">
                        <c:v>2.2842750000000001</c:v>
                      </c:pt>
                      <c:pt idx="4475">
                        <c:v>2.3711799999999998</c:v>
                      </c:pt>
                      <c:pt idx="4476">
                        <c:v>2.4464650000000003</c:v>
                      </c:pt>
                      <c:pt idx="4477">
                        <c:v>2.5105500000000003</c:v>
                      </c:pt>
                      <c:pt idx="4478">
                        <c:v>2.58657</c:v>
                      </c:pt>
                      <c:pt idx="4479">
                        <c:v>2.5355400000000001</c:v>
                      </c:pt>
                      <c:pt idx="4480">
                        <c:v>2.3370199999999999</c:v>
                      </c:pt>
                      <c:pt idx="4481">
                        <c:v>1.8644849999999999</c:v>
                      </c:pt>
                      <c:pt idx="4482">
                        <c:v>1.5873900000000001</c:v>
                      </c:pt>
                      <c:pt idx="4483">
                        <c:v>1.4725899999999998</c:v>
                      </c:pt>
                      <c:pt idx="4484">
                        <c:v>1.2756099999999999</c:v>
                      </c:pt>
                      <c:pt idx="4485">
                        <c:v>1.229095</c:v>
                      </c:pt>
                      <c:pt idx="4486">
                        <c:v>1.0784549999999999</c:v>
                      </c:pt>
                      <c:pt idx="4487">
                        <c:v>0.97786499999999998</c:v>
                      </c:pt>
                      <c:pt idx="4488">
                        <c:v>0.92039499999999996</c:v>
                      </c:pt>
                      <c:pt idx="4489">
                        <c:v>0.89005000000000001</c:v>
                      </c:pt>
                      <c:pt idx="4490">
                        <c:v>0.86114000000000002</c:v>
                      </c:pt>
                      <c:pt idx="4491">
                        <c:v>0.85960000000000003</c:v>
                      </c:pt>
                      <c:pt idx="4492">
                        <c:v>0.89761000000000002</c:v>
                      </c:pt>
                      <c:pt idx="4493">
                        <c:v>0.88805499999999993</c:v>
                      </c:pt>
                      <c:pt idx="4494">
                        <c:v>0.97604499999999994</c:v>
                      </c:pt>
                      <c:pt idx="4495">
                        <c:v>1.2957000000000001</c:v>
                      </c:pt>
                      <c:pt idx="4496">
                        <c:v>1.6626400000000001</c:v>
                      </c:pt>
                      <c:pt idx="4497">
                        <c:v>1.93018</c:v>
                      </c:pt>
                      <c:pt idx="4498">
                        <c:v>2.1969499999999997</c:v>
                      </c:pt>
                      <c:pt idx="4499">
                        <c:v>2.2676849999999997</c:v>
                      </c:pt>
                      <c:pt idx="4500">
                        <c:v>2.2916249999999998</c:v>
                      </c:pt>
                      <c:pt idx="4501">
                        <c:v>2.3386999999999998</c:v>
                      </c:pt>
                      <c:pt idx="4502">
                        <c:v>2.4375399999999998</c:v>
                      </c:pt>
                      <c:pt idx="4503">
                        <c:v>2.4746750000000004</c:v>
                      </c:pt>
                      <c:pt idx="4504">
                        <c:v>2.3552900000000001</c:v>
                      </c:pt>
                      <c:pt idx="4505">
                        <c:v>1.90848</c:v>
                      </c:pt>
                      <c:pt idx="4506">
                        <c:v>1.6014249999999999</c:v>
                      </c:pt>
                      <c:pt idx="4507">
                        <c:v>1.427265</c:v>
                      </c:pt>
                      <c:pt idx="4508">
                        <c:v>1.2700799999999999</c:v>
                      </c:pt>
                      <c:pt idx="4509">
                        <c:v>1.1589200000000002</c:v>
                      </c:pt>
                      <c:pt idx="4510">
                        <c:v>1.0600799999999999</c:v>
                      </c:pt>
                      <c:pt idx="4511">
                        <c:v>0.944685</c:v>
                      </c:pt>
                      <c:pt idx="4512">
                        <c:v>0.88907000000000003</c:v>
                      </c:pt>
                      <c:pt idx="4513">
                        <c:v>0.87458000000000002</c:v>
                      </c:pt>
                      <c:pt idx="4514">
                        <c:v>0.83408500000000008</c:v>
                      </c:pt>
                      <c:pt idx="4515">
                        <c:v>0.83618499999999996</c:v>
                      </c:pt>
                      <c:pt idx="4516">
                        <c:v>0.81613000000000002</c:v>
                      </c:pt>
                      <c:pt idx="4517">
                        <c:v>0.83180999999999994</c:v>
                      </c:pt>
                      <c:pt idx="4518">
                        <c:v>0.81063499999999999</c:v>
                      </c:pt>
                      <c:pt idx="4519">
                        <c:v>0.86810500000000002</c:v>
                      </c:pt>
                      <c:pt idx="4520">
                        <c:v>1.0161900000000001</c:v>
                      </c:pt>
                      <c:pt idx="4521">
                        <c:v>1.1929749999999999</c:v>
                      </c:pt>
                      <c:pt idx="4522">
                        <c:v>1.4135450000000001</c:v>
                      </c:pt>
                      <c:pt idx="4523">
                        <c:v>1.499155</c:v>
                      </c:pt>
                      <c:pt idx="4524">
                        <c:v>1.5361849999999999</c:v>
                      </c:pt>
                      <c:pt idx="4525">
                        <c:v>1.5874600000000001</c:v>
                      </c:pt>
                      <c:pt idx="4526">
                        <c:v>1.6755550000000001</c:v>
                      </c:pt>
                      <c:pt idx="4527">
                        <c:v>1.6667700000000001</c:v>
                      </c:pt>
                      <c:pt idx="4528">
                        <c:v>1.6055200000000001</c:v>
                      </c:pt>
                      <c:pt idx="4529">
                        <c:v>1.5732149999999998</c:v>
                      </c:pt>
                      <c:pt idx="4530">
                        <c:v>1.4349649999999998</c:v>
                      </c:pt>
                      <c:pt idx="4531">
                        <c:v>1.30074</c:v>
                      </c:pt>
                      <c:pt idx="4532">
                        <c:v>1.21282</c:v>
                      </c:pt>
                      <c:pt idx="4533">
                        <c:v>1.1919249999999999</c:v>
                      </c:pt>
                      <c:pt idx="4534">
                        <c:v>1.08297</c:v>
                      </c:pt>
                      <c:pt idx="4535">
                        <c:v>0.98665000000000003</c:v>
                      </c:pt>
                      <c:pt idx="4536">
                        <c:v>0.9136749999999999</c:v>
                      </c:pt>
                      <c:pt idx="4537">
                        <c:v>0.90677999999999992</c:v>
                      </c:pt>
                      <c:pt idx="4538">
                        <c:v>0.87440499999999999</c:v>
                      </c:pt>
                      <c:pt idx="4539">
                        <c:v>0.86313499999999999</c:v>
                      </c:pt>
                      <c:pt idx="4540">
                        <c:v>0.86306500000000008</c:v>
                      </c:pt>
                      <c:pt idx="4541">
                        <c:v>0.84136500000000003</c:v>
                      </c:pt>
                      <c:pt idx="4542">
                        <c:v>0.81514999999999993</c:v>
                      </c:pt>
                      <c:pt idx="4543">
                        <c:v>0.81137000000000004</c:v>
                      </c:pt>
                      <c:pt idx="4544">
                        <c:v>0.89183500000000004</c:v>
                      </c:pt>
                      <c:pt idx="4545">
                        <c:v>1.04209</c:v>
                      </c:pt>
                      <c:pt idx="4546">
                        <c:v>1.2048399999999999</c:v>
                      </c:pt>
                      <c:pt idx="4547">
                        <c:v>1.3624100000000001</c:v>
                      </c:pt>
                      <c:pt idx="4548">
                        <c:v>1.3903050000000001</c:v>
                      </c:pt>
                      <c:pt idx="4549">
                        <c:v>1.411305</c:v>
                      </c:pt>
                      <c:pt idx="4550">
                        <c:v>1.4502599999999999</c:v>
                      </c:pt>
                      <c:pt idx="4551">
                        <c:v>1.4677950000000002</c:v>
                      </c:pt>
                      <c:pt idx="4552">
                        <c:v>1.4383250000000001</c:v>
                      </c:pt>
                      <c:pt idx="4553">
                        <c:v>1.4203350000000001</c:v>
                      </c:pt>
                      <c:pt idx="4554">
                        <c:v>1.3331849999999998</c:v>
                      </c:pt>
                      <c:pt idx="4555">
                        <c:v>1.2521600000000002</c:v>
                      </c:pt>
                      <c:pt idx="4556">
                        <c:v>1.1844000000000001</c:v>
                      </c:pt>
                      <c:pt idx="4557">
                        <c:v>1.11629</c:v>
                      </c:pt>
                      <c:pt idx="4558">
                        <c:v>1.042125</c:v>
                      </c:pt>
                      <c:pt idx="4559">
                        <c:v>0.97741</c:v>
                      </c:pt>
                      <c:pt idx="4560">
                        <c:v>0.92127000000000003</c:v>
                      </c:pt>
                      <c:pt idx="4561">
                        <c:v>0.89064500000000002</c:v>
                      </c:pt>
                      <c:pt idx="4562">
                        <c:v>0.83138999999999996</c:v>
                      </c:pt>
                      <c:pt idx="4563">
                        <c:v>0.84003499999999998</c:v>
                      </c:pt>
                      <c:pt idx="4564">
                        <c:v>0.85788500000000001</c:v>
                      </c:pt>
                      <c:pt idx="4565">
                        <c:v>0.88070500000000007</c:v>
                      </c:pt>
                      <c:pt idx="4566">
                        <c:v>0.99533000000000005</c:v>
                      </c:pt>
                      <c:pt idx="4567">
                        <c:v>1.3549200000000001</c:v>
                      </c:pt>
                      <c:pt idx="4568">
                        <c:v>1.7786649999999999</c:v>
                      </c:pt>
                      <c:pt idx="4569">
                        <c:v>2.0765149999999997</c:v>
                      </c:pt>
                      <c:pt idx="4570">
                        <c:v>2.38686</c:v>
                      </c:pt>
                      <c:pt idx="4571">
                        <c:v>2.5035500000000002</c:v>
                      </c:pt>
                      <c:pt idx="4572">
                        <c:v>2.5601799999999999</c:v>
                      </c:pt>
                      <c:pt idx="4573">
                        <c:v>2.7188000000000003</c:v>
                      </c:pt>
                      <c:pt idx="4574">
                        <c:v>2.738435</c:v>
                      </c:pt>
                      <c:pt idx="4575">
                        <c:v>2.7506500000000003</c:v>
                      </c:pt>
                      <c:pt idx="4576">
                        <c:v>2.5702249999999998</c:v>
                      </c:pt>
                      <c:pt idx="4577">
                        <c:v>2.129715</c:v>
                      </c:pt>
                      <c:pt idx="4578">
                        <c:v>1.7696350000000001</c:v>
                      </c:pt>
                      <c:pt idx="4579">
                        <c:v>1.5510950000000001</c:v>
                      </c:pt>
                      <c:pt idx="4580">
                        <c:v>1.4117950000000001</c:v>
                      </c:pt>
                      <c:pt idx="4581">
                        <c:v>1.285585</c:v>
                      </c:pt>
                      <c:pt idx="4582">
                        <c:v>1.1708900000000002</c:v>
                      </c:pt>
                      <c:pt idx="4583">
                        <c:v>1.062565</c:v>
                      </c:pt>
                      <c:pt idx="4584">
                        <c:v>0.98587999999999998</c:v>
                      </c:pt>
                      <c:pt idx="4585">
                        <c:v>0.97062000000000004</c:v>
                      </c:pt>
                      <c:pt idx="4586">
                        <c:v>0.90922999999999998</c:v>
                      </c:pt>
                      <c:pt idx="4587">
                        <c:v>0.91230999999999995</c:v>
                      </c:pt>
                      <c:pt idx="4588">
                        <c:v>0.93964499999999995</c:v>
                      </c:pt>
                      <c:pt idx="4589">
                        <c:v>0.90842499999999993</c:v>
                      </c:pt>
                      <c:pt idx="4590">
                        <c:v>1.057455</c:v>
                      </c:pt>
                      <c:pt idx="4591">
                        <c:v>1.4243599999999998</c:v>
                      </c:pt>
                      <c:pt idx="4592">
                        <c:v>1.90127</c:v>
                      </c:pt>
                      <c:pt idx="4593">
                        <c:v>2.1823549999999998</c:v>
                      </c:pt>
                      <c:pt idx="4594">
                        <c:v>2.4913000000000003</c:v>
                      </c:pt>
                      <c:pt idx="4595">
                        <c:v>2.63774</c:v>
                      </c:pt>
                      <c:pt idx="4596">
                        <c:v>2.7541149999999996</c:v>
                      </c:pt>
                      <c:pt idx="4597">
                        <c:v>2.8989099999999999</c:v>
                      </c:pt>
                      <c:pt idx="4598">
                        <c:v>3.040835</c:v>
                      </c:pt>
                      <c:pt idx="4599">
                        <c:v>2.9367449999999997</c:v>
                      </c:pt>
                      <c:pt idx="4600">
                        <c:v>2.7442449999999998</c:v>
                      </c:pt>
                      <c:pt idx="4601">
                        <c:v>2.30132</c:v>
                      </c:pt>
                      <c:pt idx="4602">
                        <c:v>1.9094599999999999</c:v>
                      </c:pt>
                      <c:pt idx="4603">
                        <c:v>1.689905</c:v>
                      </c:pt>
                      <c:pt idx="4604">
                        <c:v>1.5158849999999999</c:v>
                      </c:pt>
                      <c:pt idx="4605">
                        <c:v>1.3589449999999998</c:v>
                      </c:pt>
                      <c:pt idx="4606">
                        <c:v>1.1917149999999999</c:v>
                      </c:pt>
                      <c:pt idx="4607">
                        <c:v>1.09256</c:v>
                      </c:pt>
                      <c:pt idx="4608">
                        <c:v>0.98752499999999999</c:v>
                      </c:pt>
                      <c:pt idx="4609">
                        <c:v>0.93576000000000004</c:v>
                      </c:pt>
                      <c:pt idx="4610">
                        <c:v>0.89712000000000003</c:v>
                      </c:pt>
                      <c:pt idx="4611">
                        <c:v>0.87191999999999992</c:v>
                      </c:pt>
                      <c:pt idx="4612">
                        <c:v>0.90093499999999993</c:v>
                      </c:pt>
                      <c:pt idx="4613">
                        <c:v>0.89684000000000008</c:v>
                      </c:pt>
                      <c:pt idx="4614">
                        <c:v>1.01332</c:v>
                      </c:pt>
                      <c:pt idx="4615">
                        <c:v>1.34582</c:v>
                      </c:pt>
                      <c:pt idx="4616">
                        <c:v>1.7784549999999999</c:v>
                      </c:pt>
                      <c:pt idx="4617">
                        <c:v>2.0915650000000001</c:v>
                      </c:pt>
                      <c:pt idx="4618">
                        <c:v>2.3966950000000002</c:v>
                      </c:pt>
                      <c:pt idx="4619">
                        <c:v>2.5724999999999998</c:v>
                      </c:pt>
                      <c:pt idx="4620">
                        <c:v>2.6274850000000001</c:v>
                      </c:pt>
                      <c:pt idx="4621">
                        <c:v>2.792405</c:v>
                      </c:pt>
                      <c:pt idx="4622">
                        <c:v>2.8634899999999996</c:v>
                      </c:pt>
                      <c:pt idx="4623">
                        <c:v>2.8702100000000002</c:v>
                      </c:pt>
                      <c:pt idx="4624">
                        <c:v>2.7071100000000001</c:v>
                      </c:pt>
                      <c:pt idx="4625">
                        <c:v>2.2435700000000001</c:v>
                      </c:pt>
                      <c:pt idx="4626">
                        <c:v>1.8320750000000001</c:v>
                      </c:pt>
                      <c:pt idx="4627">
                        <c:v>1.66733</c:v>
                      </c:pt>
                      <c:pt idx="4628">
                        <c:v>1.524915</c:v>
                      </c:pt>
                      <c:pt idx="4629">
                        <c:v>1.322195</c:v>
                      </c:pt>
                      <c:pt idx="4630">
                        <c:v>1.2178599999999999</c:v>
                      </c:pt>
                      <c:pt idx="4631">
                        <c:v>1.0838099999999999</c:v>
                      </c:pt>
                      <c:pt idx="4632">
                        <c:v>0.99785000000000001</c:v>
                      </c:pt>
                      <c:pt idx="4633">
                        <c:v>0.9768150000000001</c:v>
                      </c:pt>
                      <c:pt idx="4634">
                        <c:v>0.919485</c:v>
                      </c:pt>
                      <c:pt idx="4635">
                        <c:v>0.90720000000000001</c:v>
                      </c:pt>
                      <c:pt idx="4636">
                        <c:v>0.90698999999999996</c:v>
                      </c:pt>
                      <c:pt idx="4637">
                        <c:v>0.9103150000000001</c:v>
                      </c:pt>
                      <c:pt idx="4638">
                        <c:v>1.0266900000000001</c:v>
                      </c:pt>
                      <c:pt idx="4639">
                        <c:v>1.3310499999999998</c:v>
                      </c:pt>
                      <c:pt idx="4640">
                        <c:v>1.776845</c:v>
                      </c:pt>
                      <c:pt idx="4641">
                        <c:v>2.09531</c:v>
                      </c:pt>
                      <c:pt idx="4642">
                        <c:v>2.3960650000000001</c:v>
                      </c:pt>
                      <c:pt idx="4643">
                        <c:v>2.5334050000000001</c:v>
                      </c:pt>
                      <c:pt idx="4644">
                        <c:v>2.590595</c:v>
                      </c:pt>
                      <c:pt idx="4645">
                        <c:v>2.6950700000000003</c:v>
                      </c:pt>
                      <c:pt idx="4646">
                        <c:v>2.8091350000000004</c:v>
                      </c:pt>
                      <c:pt idx="4647">
                        <c:v>2.7548850000000003</c:v>
                      </c:pt>
                      <c:pt idx="4648">
                        <c:v>2.6233550000000001</c:v>
                      </c:pt>
                      <c:pt idx="4649">
                        <c:v>2.1586950000000003</c:v>
                      </c:pt>
                      <c:pt idx="4650">
                        <c:v>1.786645</c:v>
                      </c:pt>
                      <c:pt idx="4651">
                        <c:v>1.6166500000000001</c:v>
                      </c:pt>
                      <c:pt idx="4652">
                        <c:v>1.454285</c:v>
                      </c:pt>
                      <c:pt idx="4653">
                        <c:v>1.3088599999999999</c:v>
                      </c:pt>
                      <c:pt idx="4654">
                        <c:v>1.1457249999999999</c:v>
                      </c:pt>
                      <c:pt idx="4655">
                        <c:v>1.0125850000000001</c:v>
                      </c:pt>
                      <c:pt idx="4656">
                        <c:v>0.92154999999999998</c:v>
                      </c:pt>
                      <c:pt idx="4657">
                        <c:v>0.88882500000000009</c:v>
                      </c:pt>
                      <c:pt idx="4658">
                        <c:v>0.8530549999999999</c:v>
                      </c:pt>
                      <c:pt idx="4659">
                        <c:v>0.85627500000000001</c:v>
                      </c:pt>
                      <c:pt idx="4660">
                        <c:v>0.91174999999999995</c:v>
                      </c:pt>
                      <c:pt idx="4661">
                        <c:v>0.88364500000000001</c:v>
                      </c:pt>
                      <c:pt idx="4662">
                        <c:v>1.0191300000000001</c:v>
                      </c:pt>
                      <c:pt idx="4663">
                        <c:v>1.3267800000000001</c:v>
                      </c:pt>
                      <c:pt idx="4664">
                        <c:v>1.6552550000000001</c:v>
                      </c:pt>
                      <c:pt idx="4665">
                        <c:v>2.0086849999999998</c:v>
                      </c:pt>
                      <c:pt idx="4666">
                        <c:v>2.2471049999999999</c:v>
                      </c:pt>
                      <c:pt idx="4667">
                        <c:v>2.3982700000000001</c:v>
                      </c:pt>
                      <c:pt idx="4668">
                        <c:v>2.5293099999999997</c:v>
                      </c:pt>
                      <c:pt idx="4669">
                        <c:v>2.6824349999999999</c:v>
                      </c:pt>
                      <c:pt idx="4670">
                        <c:v>2.77711</c:v>
                      </c:pt>
                      <c:pt idx="4671">
                        <c:v>2.79034</c:v>
                      </c:pt>
                      <c:pt idx="4672">
                        <c:v>2.6109650000000002</c:v>
                      </c:pt>
                      <c:pt idx="4673">
                        <c:v>2.1907550000000002</c:v>
                      </c:pt>
                      <c:pt idx="4674">
                        <c:v>1.78759</c:v>
                      </c:pt>
                      <c:pt idx="4675">
                        <c:v>1.5873900000000001</c:v>
                      </c:pt>
                      <c:pt idx="4676">
                        <c:v>1.44004</c:v>
                      </c:pt>
                      <c:pt idx="4677">
                        <c:v>1.3589449999999998</c:v>
                      </c:pt>
                      <c:pt idx="4678">
                        <c:v>1.2081999999999999</c:v>
                      </c:pt>
                      <c:pt idx="4679">
                        <c:v>1.069215</c:v>
                      </c:pt>
                      <c:pt idx="4680">
                        <c:v>0.97443499999999994</c:v>
                      </c:pt>
                      <c:pt idx="4681">
                        <c:v>0.91188999999999998</c:v>
                      </c:pt>
                      <c:pt idx="4682">
                        <c:v>0.85872500000000007</c:v>
                      </c:pt>
                      <c:pt idx="4683">
                        <c:v>0.83545000000000003</c:v>
                      </c:pt>
                      <c:pt idx="4684">
                        <c:v>0.83009500000000003</c:v>
                      </c:pt>
                      <c:pt idx="4685">
                        <c:v>0.82141500000000001</c:v>
                      </c:pt>
                      <c:pt idx="4686">
                        <c:v>0.81637499999999996</c:v>
                      </c:pt>
                      <c:pt idx="4687">
                        <c:v>0.90268499999999996</c:v>
                      </c:pt>
                      <c:pt idx="4688">
                        <c:v>1.0803800000000001</c:v>
                      </c:pt>
                      <c:pt idx="4689">
                        <c:v>1.29745</c:v>
                      </c:pt>
                      <c:pt idx="4690">
                        <c:v>1.5276099999999999</c:v>
                      </c:pt>
                      <c:pt idx="4691">
                        <c:v>1.6604349999999999</c:v>
                      </c:pt>
                      <c:pt idx="4692">
                        <c:v>1.6772349999999998</c:v>
                      </c:pt>
                      <c:pt idx="4693">
                        <c:v>1.7257449999999999</c:v>
                      </c:pt>
                      <c:pt idx="4694">
                        <c:v>1.7271800000000002</c:v>
                      </c:pt>
                      <c:pt idx="4695">
                        <c:v>1.762915</c:v>
                      </c:pt>
                      <c:pt idx="4696">
                        <c:v>1.716715</c:v>
                      </c:pt>
                      <c:pt idx="4697">
                        <c:v>1.57409</c:v>
                      </c:pt>
                      <c:pt idx="4698">
                        <c:v>1.344665</c:v>
                      </c:pt>
                      <c:pt idx="4699">
                        <c:v>1.2446700000000002</c:v>
                      </c:pt>
                      <c:pt idx="4700">
                        <c:v>1.1877599999999999</c:v>
                      </c:pt>
                      <c:pt idx="4701">
                        <c:v>1.1421199999999998</c:v>
                      </c:pt>
                      <c:pt idx="4702">
                        <c:v>1.053955</c:v>
                      </c:pt>
                      <c:pt idx="4703">
                        <c:v>0.96313000000000004</c:v>
                      </c:pt>
                      <c:pt idx="4704">
                        <c:v>0.89719000000000004</c:v>
                      </c:pt>
                      <c:pt idx="4705">
                        <c:v>0.88367999999999991</c:v>
                      </c:pt>
                      <c:pt idx="4706">
                        <c:v>0.86127999999999993</c:v>
                      </c:pt>
                      <c:pt idx="4707">
                        <c:v>0.83117999999999992</c:v>
                      </c:pt>
                      <c:pt idx="4708">
                        <c:v>0.82004999999999995</c:v>
                      </c:pt>
                      <c:pt idx="4709">
                        <c:v>0.81928000000000001</c:v>
                      </c:pt>
                      <c:pt idx="4710">
                        <c:v>0.80146499999999998</c:v>
                      </c:pt>
                      <c:pt idx="4711">
                        <c:v>0.79121000000000008</c:v>
                      </c:pt>
                      <c:pt idx="4712">
                        <c:v>0.81133500000000003</c:v>
                      </c:pt>
                      <c:pt idx="4713">
                        <c:v>0.97244000000000008</c:v>
                      </c:pt>
                      <c:pt idx="4714">
                        <c:v>1.1040750000000001</c:v>
                      </c:pt>
                      <c:pt idx="4715">
                        <c:v>1.244005</c:v>
                      </c:pt>
                      <c:pt idx="4716">
                        <c:v>1.2627299999999999</c:v>
                      </c:pt>
                      <c:pt idx="4717">
                        <c:v>1.293425</c:v>
                      </c:pt>
                      <c:pt idx="4718">
                        <c:v>1.2419749999999998</c:v>
                      </c:pt>
                      <c:pt idx="4719">
                        <c:v>1.2358499999999999</c:v>
                      </c:pt>
                      <c:pt idx="4720">
                        <c:v>1.2002200000000001</c:v>
                      </c:pt>
                      <c:pt idx="4721">
                        <c:v>1.192415</c:v>
                      </c:pt>
                      <c:pt idx="4722">
                        <c:v>1.10985</c:v>
                      </c:pt>
                      <c:pt idx="4723">
                        <c:v>1.019585</c:v>
                      </c:pt>
                      <c:pt idx="4724">
                        <c:v>1.0212300000000001</c:v>
                      </c:pt>
                      <c:pt idx="4725">
                        <c:v>1.00688</c:v>
                      </c:pt>
                      <c:pt idx="4726">
                        <c:v>0.931315</c:v>
                      </c:pt>
                      <c:pt idx="4727">
                        <c:v>0.87983</c:v>
                      </c:pt>
                      <c:pt idx="4728">
                        <c:v>0.83457500000000007</c:v>
                      </c:pt>
                      <c:pt idx="4729">
                        <c:v>0.82446000000000008</c:v>
                      </c:pt>
                      <c:pt idx="4730">
                        <c:v>0.80423</c:v>
                      </c:pt>
                      <c:pt idx="4731">
                        <c:v>0.803705</c:v>
                      </c:pt>
                      <c:pt idx="4732">
                        <c:v>0.85228499999999996</c:v>
                      </c:pt>
                      <c:pt idx="4733">
                        <c:v>0.85228499999999996</c:v>
                      </c:pt>
                      <c:pt idx="4734">
                        <c:v>0.97436500000000004</c:v>
                      </c:pt>
                      <c:pt idx="4735">
                        <c:v>1.275015</c:v>
                      </c:pt>
                      <c:pt idx="4736">
                        <c:v>1.6258550000000001</c:v>
                      </c:pt>
                      <c:pt idx="4737">
                        <c:v>1.905575</c:v>
                      </c:pt>
                      <c:pt idx="4738">
                        <c:v>2.1536200000000001</c:v>
                      </c:pt>
                      <c:pt idx="4739">
                        <c:v>2.24343</c:v>
                      </c:pt>
                      <c:pt idx="4740">
                        <c:v>2.2721300000000002</c:v>
                      </c:pt>
                      <c:pt idx="4741">
                        <c:v>2.3880149999999998</c:v>
                      </c:pt>
                      <c:pt idx="4742">
                        <c:v>2.4837750000000001</c:v>
                      </c:pt>
                      <c:pt idx="4743">
                        <c:v>2.4687600000000001</c:v>
                      </c:pt>
                      <c:pt idx="4744">
                        <c:v>2.2891399999999997</c:v>
                      </c:pt>
                      <c:pt idx="4745">
                        <c:v>1.8826500000000002</c:v>
                      </c:pt>
                      <c:pt idx="4746">
                        <c:v>1.5424149999999999</c:v>
                      </c:pt>
                      <c:pt idx="4747">
                        <c:v>1.4067550000000002</c:v>
                      </c:pt>
                      <c:pt idx="4748">
                        <c:v>1.3304200000000002</c:v>
                      </c:pt>
                      <c:pt idx="4749">
                        <c:v>1.220065</c:v>
                      </c:pt>
                      <c:pt idx="4750">
                        <c:v>1.087275</c:v>
                      </c:pt>
                      <c:pt idx="4751">
                        <c:v>1.0200750000000001</c:v>
                      </c:pt>
                      <c:pt idx="4752">
                        <c:v>0.955955</c:v>
                      </c:pt>
                      <c:pt idx="4753">
                        <c:v>0.92564499999999994</c:v>
                      </c:pt>
                      <c:pt idx="4754">
                        <c:v>0.88434500000000005</c:v>
                      </c:pt>
                      <c:pt idx="4755">
                        <c:v>0.87114999999999998</c:v>
                      </c:pt>
                      <c:pt idx="4756">
                        <c:v>0.904505</c:v>
                      </c:pt>
                      <c:pt idx="4757">
                        <c:v>0.92249499999999995</c:v>
                      </c:pt>
                      <c:pt idx="4758">
                        <c:v>1.03887</c:v>
                      </c:pt>
                      <c:pt idx="4759">
                        <c:v>1.3760250000000001</c:v>
                      </c:pt>
                      <c:pt idx="4760">
                        <c:v>1.7493350000000001</c:v>
                      </c:pt>
                      <c:pt idx="4761">
                        <c:v>2.0164900000000001</c:v>
                      </c:pt>
                      <c:pt idx="4762">
                        <c:v>2.2896649999999998</c:v>
                      </c:pt>
                      <c:pt idx="4763">
                        <c:v>2.4379599999999999</c:v>
                      </c:pt>
                      <c:pt idx="4764">
                        <c:v>2.5356799999999997</c:v>
                      </c:pt>
                      <c:pt idx="4765">
                        <c:v>2.667875</c:v>
                      </c:pt>
                      <c:pt idx="4766">
                        <c:v>2.8423850000000002</c:v>
                      </c:pt>
                      <c:pt idx="4767">
                        <c:v>2.8665349999999998</c:v>
                      </c:pt>
                      <c:pt idx="4768">
                        <c:v>2.7499499999999997</c:v>
                      </c:pt>
                      <c:pt idx="4769">
                        <c:v>2.2325100000000004</c:v>
                      </c:pt>
                      <c:pt idx="4770">
                        <c:v>1.826335</c:v>
                      </c:pt>
                      <c:pt idx="4771">
                        <c:v>1.6423399999999999</c:v>
                      </c:pt>
                      <c:pt idx="4772">
                        <c:v>1.5158499999999999</c:v>
                      </c:pt>
                      <c:pt idx="4773">
                        <c:v>1.3771800000000001</c:v>
                      </c:pt>
                      <c:pt idx="4774">
                        <c:v>1.2002550000000001</c:v>
                      </c:pt>
                      <c:pt idx="4775">
                        <c:v>1.0709649999999999</c:v>
                      </c:pt>
                      <c:pt idx="4776">
                        <c:v>0.945245</c:v>
                      </c:pt>
                      <c:pt idx="4777">
                        <c:v>0.92151499999999997</c:v>
                      </c:pt>
                      <c:pt idx="4778">
                        <c:v>0.88546500000000006</c:v>
                      </c:pt>
                      <c:pt idx="4779">
                        <c:v>0.87087000000000003</c:v>
                      </c:pt>
                      <c:pt idx="4780">
                        <c:v>0.90412000000000003</c:v>
                      </c:pt>
                      <c:pt idx="4781">
                        <c:v>0.90586999999999995</c:v>
                      </c:pt>
                      <c:pt idx="4782">
                        <c:v>1.0547599999999999</c:v>
                      </c:pt>
                      <c:pt idx="4783">
                        <c:v>1.3861049999999999</c:v>
                      </c:pt>
                      <c:pt idx="4784">
                        <c:v>1.79487</c:v>
                      </c:pt>
                      <c:pt idx="4785">
                        <c:v>2.1433299999999997</c:v>
                      </c:pt>
                      <c:pt idx="4786">
                        <c:v>2.4659250000000004</c:v>
                      </c:pt>
                      <c:pt idx="4787">
                        <c:v>2.6646199999999998</c:v>
                      </c:pt>
                      <c:pt idx="4788">
                        <c:v>2.6944050000000002</c:v>
                      </c:pt>
                      <c:pt idx="4789">
                        <c:v>2.8668149999999999</c:v>
                      </c:pt>
                      <c:pt idx="4790">
                        <c:v>3.0352700000000001</c:v>
                      </c:pt>
                      <c:pt idx="4791">
                        <c:v>3.0096149999999997</c:v>
                      </c:pt>
                      <c:pt idx="4792">
                        <c:v>2.88008</c:v>
                      </c:pt>
                      <c:pt idx="4793">
                        <c:v>2.3982350000000001</c:v>
                      </c:pt>
                      <c:pt idx="4794">
                        <c:v>1.9577249999999999</c:v>
                      </c:pt>
                      <c:pt idx="4795">
                        <c:v>1.7387300000000001</c:v>
                      </c:pt>
                      <c:pt idx="4796">
                        <c:v>1.5382850000000001</c:v>
                      </c:pt>
                      <c:pt idx="4797">
                        <c:v>1.3363</c:v>
                      </c:pt>
                      <c:pt idx="4798">
                        <c:v>1.132215</c:v>
                      </c:pt>
                      <c:pt idx="4799">
                        <c:v>0.99277499999999996</c:v>
                      </c:pt>
                      <c:pt idx="4800">
                        <c:v>0.95907000000000009</c:v>
                      </c:pt>
                      <c:pt idx="4801">
                        <c:v>0.89215</c:v>
                      </c:pt>
                      <c:pt idx="4802">
                        <c:v>0.87496499999999999</c:v>
                      </c:pt>
                      <c:pt idx="4803">
                        <c:v>0.87104499999999996</c:v>
                      </c:pt>
                      <c:pt idx="4804">
                        <c:v>0.87489499999999998</c:v>
                      </c:pt>
                      <c:pt idx="4805">
                        <c:v>0.91241499999999998</c:v>
                      </c:pt>
                      <c:pt idx="4806">
                        <c:v>0.99826999999999999</c:v>
                      </c:pt>
                      <c:pt idx="4807">
                        <c:v>1.37452</c:v>
                      </c:pt>
                      <c:pt idx="4808">
                        <c:v>1.779015</c:v>
                      </c:pt>
                      <c:pt idx="4809">
                        <c:v>2.1005949999999998</c:v>
                      </c:pt>
                      <c:pt idx="4810">
                        <c:v>2.4016999999999999</c:v>
                      </c:pt>
                      <c:pt idx="4811">
                        <c:v>2.5560849999999999</c:v>
                      </c:pt>
                      <c:pt idx="4812">
                        <c:v>2.601585</c:v>
                      </c:pt>
                      <c:pt idx="4813">
                        <c:v>2.7745549999999999</c:v>
                      </c:pt>
                      <c:pt idx="4814">
                        <c:v>2.9962800000000001</c:v>
                      </c:pt>
                      <c:pt idx="4815">
                        <c:v>3.006885</c:v>
                      </c:pt>
                      <c:pt idx="4816">
                        <c:v>2.8259699999999999</c:v>
                      </c:pt>
                      <c:pt idx="4817">
                        <c:v>2.3749250000000002</c:v>
                      </c:pt>
                      <c:pt idx="4818">
                        <c:v>1.959965</c:v>
                      </c:pt>
                      <c:pt idx="4819">
                        <c:v>1.7312049999999999</c:v>
                      </c:pt>
                      <c:pt idx="4820">
                        <c:v>1.51529</c:v>
                      </c:pt>
                      <c:pt idx="4821">
                        <c:v>1.3000399999999999</c:v>
                      </c:pt>
                      <c:pt idx="4822">
                        <c:v>1.138655</c:v>
                      </c:pt>
                      <c:pt idx="4823">
                        <c:v>1.00786</c:v>
                      </c:pt>
                      <c:pt idx="4824">
                        <c:v>0.90615000000000001</c:v>
                      </c:pt>
                      <c:pt idx="4825">
                        <c:v>0.88896500000000001</c:v>
                      </c:pt>
                      <c:pt idx="4826">
                        <c:v>0.85386000000000006</c:v>
                      </c:pt>
                      <c:pt idx="4827">
                        <c:v>0.83328000000000002</c:v>
                      </c:pt>
                      <c:pt idx="4828">
                        <c:v>0.85609999999999997</c:v>
                      </c:pt>
                      <c:pt idx="4829">
                        <c:v>0.88795000000000002</c:v>
                      </c:pt>
                      <c:pt idx="4830">
                        <c:v>0.98486499999999999</c:v>
                      </c:pt>
                      <c:pt idx="4831">
                        <c:v>1.3121149999999999</c:v>
                      </c:pt>
                      <c:pt idx="4832">
                        <c:v>1.6731400000000001</c:v>
                      </c:pt>
                      <c:pt idx="4833">
                        <c:v>1.983695</c:v>
                      </c:pt>
                      <c:pt idx="4834">
                        <c:v>2.3855999999999997</c:v>
                      </c:pt>
                      <c:pt idx="4835">
                        <c:v>2.519825</c:v>
                      </c:pt>
                      <c:pt idx="4836">
                        <c:v>2.5528299999999997</c:v>
                      </c:pt>
                      <c:pt idx="4837">
                        <c:v>2.7078099999999998</c:v>
                      </c:pt>
                      <c:pt idx="4838">
                        <c:v>2.7952750000000002</c:v>
                      </c:pt>
                      <c:pt idx="4839">
                        <c:v>2.7984599999999999</c:v>
                      </c:pt>
                      <c:pt idx="4840">
                        <c:v>2.6524399999999999</c:v>
                      </c:pt>
                      <c:pt idx="4841">
                        <c:v>2.1741299999999999</c:v>
                      </c:pt>
                      <c:pt idx="4842">
                        <c:v>1.82497</c:v>
                      </c:pt>
                      <c:pt idx="4843">
                        <c:v>1.6272550000000001</c:v>
                      </c:pt>
                      <c:pt idx="4844">
                        <c:v>1.4276150000000001</c:v>
                      </c:pt>
                      <c:pt idx="4845">
                        <c:v>1.2478549999999999</c:v>
                      </c:pt>
                      <c:pt idx="4846">
                        <c:v>1.1075050000000002</c:v>
                      </c:pt>
                      <c:pt idx="4847">
                        <c:v>1.0032749999999999</c:v>
                      </c:pt>
                      <c:pt idx="4848">
                        <c:v>0.92123500000000003</c:v>
                      </c:pt>
                      <c:pt idx="4849">
                        <c:v>0.9006900000000001</c:v>
                      </c:pt>
                      <c:pt idx="4850">
                        <c:v>0.84647499999999998</c:v>
                      </c:pt>
                      <c:pt idx="4851">
                        <c:v>0.80814999999999992</c:v>
                      </c:pt>
                      <c:pt idx="4852">
                        <c:v>0.82334000000000007</c:v>
                      </c:pt>
                      <c:pt idx="4853">
                        <c:v>0.82876499999999997</c:v>
                      </c:pt>
                      <c:pt idx="4854">
                        <c:v>0.83590500000000001</c:v>
                      </c:pt>
                      <c:pt idx="4855">
                        <c:v>0.913045</c:v>
                      </c:pt>
                      <c:pt idx="4856">
                        <c:v>0.99144500000000002</c:v>
                      </c:pt>
                      <c:pt idx="4857">
                        <c:v>1.1956</c:v>
                      </c:pt>
                      <c:pt idx="4858">
                        <c:v>1.4275100000000001</c:v>
                      </c:pt>
                      <c:pt idx="4859">
                        <c:v>1.5724100000000001</c:v>
                      </c:pt>
                      <c:pt idx="4860">
                        <c:v>1.628935</c:v>
                      </c:pt>
                      <c:pt idx="4861">
                        <c:v>1.6840599999999999</c:v>
                      </c:pt>
                      <c:pt idx="4862">
                        <c:v>1.6892750000000001</c:v>
                      </c:pt>
                      <c:pt idx="4863">
                        <c:v>1.7410399999999999</c:v>
                      </c:pt>
                      <c:pt idx="4864">
                        <c:v>1.690815</c:v>
                      </c:pt>
                      <c:pt idx="4865">
                        <c:v>1.615845</c:v>
                      </c:pt>
                      <c:pt idx="4866">
                        <c:v>1.4521849999999998</c:v>
                      </c:pt>
                      <c:pt idx="4867">
                        <c:v>1.3379799999999999</c:v>
                      </c:pt>
                      <c:pt idx="4868">
                        <c:v>1.2487999999999999</c:v>
                      </c:pt>
                      <c:pt idx="4869">
                        <c:v>1.1791849999999999</c:v>
                      </c:pt>
                      <c:pt idx="4870">
                        <c:v>1.04678</c:v>
                      </c:pt>
                      <c:pt idx="4871">
                        <c:v>0.99917999999999996</c:v>
                      </c:pt>
                      <c:pt idx="4872">
                        <c:v>0.90429499999999996</c:v>
                      </c:pt>
                      <c:pt idx="4873">
                        <c:v>0.86936500000000005</c:v>
                      </c:pt>
                      <c:pt idx="4874">
                        <c:v>0.83597500000000002</c:v>
                      </c:pt>
                      <c:pt idx="4875">
                        <c:v>0.80920000000000003</c:v>
                      </c:pt>
                      <c:pt idx="4876">
                        <c:v>0.79516500000000001</c:v>
                      </c:pt>
                      <c:pt idx="4877">
                        <c:v>0.80352999999999997</c:v>
                      </c:pt>
                      <c:pt idx="4878">
                        <c:v>0.78176000000000001</c:v>
                      </c:pt>
                      <c:pt idx="4879">
                        <c:v>0.78354499999999994</c:v>
                      </c:pt>
                      <c:pt idx="4880">
                        <c:v>0.8434299999999999</c:v>
                      </c:pt>
                      <c:pt idx="4881">
                        <c:v>1.0588199999999999</c:v>
                      </c:pt>
                      <c:pt idx="4882">
                        <c:v>1.2731600000000001</c:v>
                      </c:pt>
                      <c:pt idx="4883">
                        <c:v>1.4523949999999999</c:v>
                      </c:pt>
                      <c:pt idx="4884">
                        <c:v>1.49674</c:v>
                      </c:pt>
                      <c:pt idx="4885">
                        <c:v>1.5111600000000001</c:v>
                      </c:pt>
                      <c:pt idx="4886">
                        <c:v>1.60608</c:v>
                      </c:pt>
                      <c:pt idx="4887">
                        <c:v>1.637615</c:v>
                      </c:pt>
                      <c:pt idx="4888">
                        <c:v>1.588965</c:v>
                      </c:pt>
                      <c:pt idx="4889">
                        <c:v>1.491525</c:v>
                      </c:pt>
                      <c:pt idx="4890">
                        <c:v>1.39377</c:v>
                      </c:pt>
                      <c:pt idx="4891">
                        <c:v>1.2725649999999999</c:v>
                      </c:pt>
                      <c:pt idx="4892">
                        <c:v>1.22682</c:v>
                      </c:pt>
                      <c:pt idx="4893">
                        <c:v>1.1811449999999999</c:v>
                      </c:pt>
                      <c:pt idx="4894">
                        <c:v>1.05413</c:v>
                      </c:pt>
                      <c:pt idx="4895">
                        <c:v>0.9597</c:v>
                      </c:pt>
                      <c:pt idx="4896">
                        <c:v>0.92179499999999992</c:v>
                      </c:pt>
                      <c:pt idx="4897">
                        <c:v>0.92074500000000004</c:v>
                      </c:pt>
                      <c:pt idx="4898">
                        <c:v>0.87185000000000001</c:v>
                      </c:pt>
                      <c:pt idx="4899">
                        <c:v>0.84</c:v>
                      </c:pt>
                      <c:pt idx="4900">
                        <c:v>0.88851000000000002</c:v>
                      </c:pt>
                      <c:pt idx="4901">
                        <c:v>0.90037500000000004</c:v>
                      </c:pt>
                      <c:pt idx="4902">
                        <c:v>1.0181849999999999</c:v>
                      </c:pt>
                      <c:pt idx="4903">
                        <c:v>1.4081900000000001</c:v>
                      </c:pt>
                      <c:pt idx="4904">
                        <c:v>1.9041049999999999</c:v>
                      </c:pt>
                      <c:pt idx="4905">
                        <c:v>2.31602</c:v>
                      </c:pt>
                      <c:pt idx="4906">
                        <c:v>2.573305</c:v>
                      </c:pt>
                      <c:pt idx="4907">
                        <c:v>2.77305</c:v>
                      </c:pt>
                      <c:pt idx="4908">
                        <c:v>2.8989099999999999</c:v>
                      </c:pt>
                      <c:pt idx="4909">
                        <c:v>3.0363549999999999</c:v>
                      </c:pt>
                      <c:pt idx="4910">
                        <c:v>3.1194450000000002</c:v>
                      </c:pt>
                      <c:pt idx="4911">
                        <c:v>3.056025</c:v>
                      </c:pt>
                      <c:pt idx="4912">
                        <c:v>2.8710500000000003</c:v>
                      </c:pt>
                      <c:pt idx="4913">
                        <c:v>2.3572500000000001</c:v>
                      </c:pt>
                      <c:pt idx="4914">
                        <c:v>1.87999</c:v>
                      </c:pt>
                      <c:pt idx="4915">
                        <c:v>1.6368099999999999</c:v>
                      </c:pt>
                      <c:pt idx="4916">
                        <c:v>1.5004150000000001</c:v>
                      </c:pt>
                      <c:pt idx="4917">
                        <c:v>1.34568</c:v>
                      </c:pt>
                      <c:pt idx="4918">
                        <c:v>1.1372550000000001</c:v>
                      </c:pt>
                      <c:pt idx="4919">
                        <c:v>1.028405</c:v>
                      </c:pt>
                      <c:pt idx="4920">
                        <c:v>0.95182500000000003</c:v>
                      </c:pt>
                      <c:pt idx="4921">
                        <c:v>0.92371999999999999</c:v>
                      </c:pt>
                      <c:pt idx="4922">
                        <c:v>0.86488500000000001</c:v>
                      </c:pt>
                      <c:pt idx="4923">
                        <c:v>0.86204999999999998</c:v>
                      </c:pt>
                      <c:pt idx="4924">
                        <c:v>0.86002000000000001</c:v>
                      </c:pt>
                      <c:pt idx="4925">
                        <c:v>0.90363000000000004</c:v>
                      </c:pt>
                      <c:pt idx="4926">
                        <c:v>1.047655</c:v>
                      </c:pt>
                      <c:pt idx="4927">
                        <c:v>1.4554050000000001</c:v>
                      </c:pt>
                      <c:pt idx="4928">
                        <c:v>1.920415</c:v>
                      </c:pt>
                      <c:pt idx="4929">
                        <c:v>2.2302</c:v>
                      </c:pt>
                      <c:pt idx="4930">
                        <c:v>2.581915</c:v>
                      </c:pt>
                      <c:pt idx="4931">
                        <c:v>2.7491099999999999</c:v>
                      </c:pt>
                      <c:pt idx="4932">
                        <c:v>2.8297500000000002</c:v>
                      </c:pt>
                      <c:pt idx="4933">
                        <c:v>3.0136399999999997</c:v>
                      </c:pt>
                      <c:pt idx="4934">
                        <c:v>3.1067399999999998</c:v>
                      </c:pt>
                      <c:pt idx="4935">
                        <c:v>3.0454899999999996</c:v>
                      </c:pt>
                      <c:pt idx="4936">
                        <c:v>2.7984250000000004</c:v>
                      </c:pt>
                      <c:pt idx="4937">
                        <c:v>2.2640799999999999</c:v>
                      </c:pt>
                      <c:pt idx="4938">
                        <c:v>1.89574</c:v>
                      </c:pt>
                      <c:pt idx="4939">
                        <c:v>1.6958550000000001</c:v>
                      </c:pt>
                      <c:pt idx="4940">
                        <c:v>1.5458099999999999</c:v>
                      </c:pt>
                      <c:pt idx="4941">
                        <c:v>1.378055</c:v>
                      </c:pt>
                      <c:pt idx="4942">
                        <c:v>1.1878649999999999</c:v>
                      </c:pt>
                      <c:pt idx="4943">
                        <c:v>1.069145</c:v>
                      </c:pt>
                      <c:pt idx="4944">
                        <c:v>0.96260500000000004</c:v>
                      </c:pt>
                      <c:pt idx="4945">
                        <c:v>0.95011000000000001</c:v>
                      </c:pt>
                      <c:pt idx="4946">
                        <c:v>0.8969450000000001</c:v>
                      </c:pt>
                      <c:pt idx="4947">
                        <c:v>0.86884000000000006</c:v>
                      </c:pt>
                      <c:pt idx="4948">
                        <c:v>0.90419000000000005</c:v>
                      </c:pt>
                      <c:pt idx="4949">
                        <c:v>0.92091999999999996</c:v>
                      </c:pt>
                      <c:pt idx="4950">
                        <c:v>1.0382049999999998</c:v>
                      </c:pt>
                      <c:pt idx="4951">
                        <c:v>1.4213849999999999</c:v>
                      </c:pt>
                      <c:pt idx="4952">
                        <c:v>1.8537750000000002</c:v>
                      </c:pt>
                      <c:pt idx="4953">
                        <c:v>2.1943950000000001</c:v>
                      </c:pt>
                      <c:pt idx="4954">
                        <c:v>2.5516399999999999</c:v>
                      </c:pt>
                      <c:pt idx="4955">
                        <c:v>2.6903099999999998</c:v>
                      </c:pt>
                      <c:pt idx="4956">
                        <c:v>2.7309099999999997</c:v>
                      </c:pt>
                      <c:pt idx="4957">
                        <c:v>2.9046500000000002</c:v>
                      </c:pt>
                      <c:pt idx="4958">
                        <c:v>3.0030700000000001</c:v>
                      </c:pt>
                      <c:pt idx="4959">
                        <c:v>2.9524949999999999</c:v>
                      </c:pt>
                      <c:pt idx="4960">
                        <c:v>2.7241200000000001</c:v>
                      </c:pt>
                      <c:pt idx="4961">
                        <c:v>2.1995399999999998</c:v>
                      </c:pt>
                      <c:pt idx="4962">
                        <c:v>1.8082750000000001</c:v>
                      </c:pt>
                      <c:pt idx="4963">
                        <c:v>1.63541</c:v>
                      </c:pt>
                      <c:pt idx="4964">
                        <c:v>1.4076300000000002</c:v>
                      </c:pt>
                      <c:pt idx="4965">
                        <c:v>1.227905</c:v>
                      </c:pt>
                      <c:pt idx="4966">
                        <c:v>1.0780350000000001</c:v>
                      </c:pt>
                      <c:pt idx="4967">
                        <c:v>0.97929999999999995</c:v>
                      </c:pt>
                      <c:pt idx="4968">
                        <c:v>0.91374500000000003</c:v>
                      </c:pt>
                      <c:pt idx="4969">
                        <c:v>0.89564999999999995</c:v>
                      </c:pt>
                      <c:pt idx="4970">
                        <c:v>0.85358000000000001</c:v>
                      </c:pt>
                      <c:pt idx="4971">
                        <c:v>0.81011</c:v>
                      </c:pt>
                      <c:pt idx="4972">
                        <c:v>0.83726999999999996</c:v>
                      </c:pt>
                      <c:pt idx="4973">
                        <c:v>0.89452999999999994</c:v>
                      </c:pt>
                      <c:pt idx="4974">
                        <c:v>1.0363499999999999</c:v>
                      </c:pt>
                      <c:pt idx="4975">
                        <c:v>1.3635650000000001</c:v>
                      </c:pt>
                      <c:pt idx="4976">
                        <c:v>1.8376749999999999</c:v>
                      </c:pt>
                      <c:pt idx="4977">
                        <c:v>2.1849450000000004</c:v>
                      </c:pt>
                      <c:pt idx="4978">
                        <c:v>2.449195</c:v>
                      </c:pt>
                      <c:pt idx="4979">
                        <c:v>2.5622800000000003</c:v>
                      </c:pt>
                      <c:pt idx="4980">
                        <c:v>2.6667550000000002</c:v>
                      </c:pt>
                      <c:pt idx="4981">
                        <c:v>2.8177099999999999</c:v>
                      </c:pt>
                      <c:pt idx="4982">
                        <c:v>2.8877100000000002</c:v>
                      </c:pt>
                      <c:pt idx="4983">
                        <c:v>2.9434999999999998</c:v>
                      </c:pt>
                      <c:pt idx="4984">
                        <c:v>2.8257249999999998</c:v>
                      </c:pt>
                      <c:pt idx="4985">
                        <c:v>2.3364949999999998</c:v>
                      </c:pt>
                      <c:pt idx="4986">
                        <c:v>1.94425</c:v>
                      </c:pt>
                      <c:pt idx="4987">
                        <c:v>1.7156300000000002</c:v>
                      </c:pt>
                      <c:pt idx="4988">
                        <c:v>1.559075</c:v>
                      </c:pt>
                      <c:pt idx="4989">
                        <c:v>1.379</c:v>
                      </c:pt>
                      <c:pt idx="4990">
                        <c:v>1.168615</c:v>
                      </c:pt>
                      <c:pt idx="4991">
                        <c:v>1.056335</c:v>
                      </c:pt>
                      <c:pt idx="4992">
                        <c:v>0.99907500000000005</c:v>
                      </c:pt>
                      <c:pt idx="4993">
                        <c:v>0.92872500000000002</c:v>
                      </c:pt>
                      <c:pt idx="4994">
                        <c:v>0.87857000000000007</c:v>
                      </c:pt>
                      <c:pt idx="4995">
                        <c:v>0.86859500000000001</c:v>
                      </c:pt>
                      <c:pt idx="4996">
                        <c:v>0.89701500000000001</c:v>
                      </c:pt>
                      <c:pt idx="4997">
                        <c:v>0.93141999999999991</c:v>
                      </c:pt>
                      <c:pt idx="4998">
                        <c:v>1.1116349999999999</c:v>
                      </c:pt>
                      <c:pt idx="4999">
                        <c:v>1.41246</c:v>
                      </c:pt>
                      <c:pt idx="5000">
                        <c:v>1.84128</c:v>
                      </c:pt>
                      <c:pt idx="5001">
                        <c:v>2.1368200000000002</c:v>
                      </c:pt>
                      <c:pt idx="5002">
                        <c:v>2.4717350000000002</c:v>
                      </c:pt>
                      <c:pt idx="5003">
                        <c:v>2.6277649999999997</c:v>
                      </c:pt>
                      <c:pt idx="5004">
                        <c:v>2.69815</c:v>
                      </c:pt>
                      <c:pt idx="5005">
                        <c:v>2.7636700000000003</c:v>
                      </c:pt>
                      <c:pt idx="5006">
                        <c:v>2.8969499999999999</c:v>
                      </c:pt>
                      <c:pt idx="5007">
                        <c:v>2.9000300000000001</c:v>
                      </c:pt>
                      <c:pt idx="5008">
                        <c:v>2.7954499999999998</c:v>
                      </c:pt>
                      <c:pt idx="5009">
                        <c:v>2.3274299999999997</c:v>
                      </c:pt>
                      <c:pt idx="5010">
                        <c:v>1.9038949999999999</c:v>
                      </c:pt>
                      <c:pt idx="5011">
                        <c:v>1.6678550000000001</c:v>
                      </c:pt>
                      <c:pt idx="5012">
                        <c:v>1.5298499999999999</c:v>
                      </c:pt>
                      <c:pt idx="5013">
                        <c:v>1.367415</c:v>
                      </c:pt>
                      <c:pt idx="5014">
                        <c:v>1.181635</c:v>
                      </c:pt>
                      <c:pt idx="5015">
                        <c:v>1.0706849999999999</c:v>
                      </c:pt>
                      <c:pt idx="5016">
                        <c:v>0.99662499999999998</c:v>
                      </c:pt>
                      <c:pt idx="5017">
                        <c:v>0.95977000000000001</c:v>
                      </c:pt>
                      <c:pt idx="5018">
                        <c:v>0.88847500000000001</c:v>
                      </c:pt>
                      <c:pt idx="5019">
                        <c:v>0.87720500000000001</c:v>
                      </c:pt>
                      <c:pt idx="5020">
                        <c:v>0.91216999999999993</c:v>
                      </c:pt>
                      <c:pt idx="5021">
                        <c:v>0.90404999999999991</c:v>
                      </c:pt>
                      <c:pt idx="5022">
                        <c:v>0.91770000000000007</c:v>
                      </c:pt>
                      <c:pt idx="5023">
                        <c:v>0.97667499999999996</c:v>
                      </c:pt>
                      <c:pt idx="5024">
                        <c:v>1.13351</c:v>
                      </c:pt>
                      <c:pt idx="5025">
                        <c:v>1.371545</c:v>
                      </c:pt>
                      <c:pt idx="5026">
                        <c:v>1.660155</c:v>
                      </c:pt>
                      <c:pt idx="5027">
                        <c:v>1.8242700000000001</c:v>
                      </c:pt>
                      <c:pt idx="5028">
                        <c:v>1.9135199999999999</c:v>
                      </c:pt>
                      <c:pt idx="5029">
                        <c:v>2.00102</c:v>
                      </c:pt>
                      <c:pt idx="5030">
                        <c:v>2.04575</c:v>
                      </c:pt>
                      <c:pt idx="5031">
                        <c:v>2.0452249999999998</c:v>
                      </c:pt>
                      <c:pt idx="5032">
                        <c:v>1.9711650000000001</c:v>
                      </c:pt>
                      <c:pt idx="5033">
                        <c:v>1.8214000000000001</c:v>
                      </c:pt>
                      <c:pt idx="5034">
                        <c:v>1.65564</c:v>
                      </c:pt>
                      <c:pt idx="5035">
                        <c:v>1.567895</c:v>
                      </c:pt>
                      <c:pt idx="5036">
                        <c:v>1.4202999999999999</c:v>
                      </c:pt>
                      <c:pt idx="5037">
                        <c:v>1.3226150000000001</c:v>
                      </c:pt>
                      <c:pt idx="5038">
                        <c:v>1.1788350000000001</c:v>
                      </c:pt>
                      <c:pt idx="5039">
                        <c:v>1.1060000000000001</c:v>
                      </c:pt>
                      <c:pt idx="5040">
                        <c:v>1.03166</c:v>
                      </c:pt>
                      <c:pt idx="5041">
                        <c:v>1.0001949999999999</c:v>
                      </c:pt>
                      <c:pt idx="5042">
                        <c:v>0.96690999999999994</c:v>
                      </c:pt>
                      <c:pt idx="5043">
                        <c:v>0.90551999999999999</c:v>
                      </c:pt>
                      <c:pt idx="5044">
                        <c:v>0.89358500000000007</c:v>
                      </c:pt>
                      <c:pt idx="5045">
                        <c:v>0.8991849999999999</c:v>
                      </c:pt>
                      <c:pt idx="5046">
                        <c:v>0.88024999999999998</c:v>
                      </c:pt>
                      <c:pt idx="5047">
                        <c:v>0.90888000000000002</c:v>
                      </c:pt>
                      <c:pt idx="5048">
                        <c:v>0.98808499999999999</c:v>
                      </c:pt>
                      <c:pt idx="5049">
                        <c:v>1.1587799999999999</c:v>
                      </c:pt>
                      <c:pt idx="5050">
                        <c:v>1.3776700000000002</c:v>
                      </c:pt>
                      <c:pt idx="5051">
                        <c:v>1.5713250000000001</c:v>
                      </c:pt>
                      <c:pt idx="5052">
                        <c:v>1.636145</c:v>
                      </c:pt>
                      <c:pt idx="5053">
                        <c:v>1.75861</c:v>
                      </c:pt>
                      <c:pt idx="5054">
                        <c:v>1.7335499999999999</c:v>
                      </c:pt>
                      <c:pt idx="5055">
                        <c:v>1.7442599999999999</c:v>
                      </c:pt>
                      <c:pt idx="5056">
                        <c:v>1.69743</c:v>
                      </c:pt>
                      <c:pt idx="5057">
                        <c:v>1.63002</c:v>
                      </c:pt>
                      <c:pt idx="5058">
                        <c:v>1.464855</c:v>
                      </c:pt>
                      <c:pt idx="5059">
                        <c:v>1.330875</c:v>
                      </c:pt>
                      <c:pt idx="5060">
                        <c:v>1.2454049999999999</c:v>
                      </c:pt>
                      <c:pt idx="5061">
                        <c:v>1.1726749999999999</c:v>
                      </c:pt>
                      <c:pt idx="5062">
                        <c:v>1.08283</c:v>
                      </c:pt>
                      <c:pt idx="5063">
                        <c:v>1.0246600000000001</c:v>
                      </c:pt>
                      <c:pt idx="5064">
                        <c:v>0.95861499999999999</c:v>
                      </c:pt>
                      <c:pt idx="5065">
                        <c:v>0.93810499999999997</c:v>
                      </c:pt>
                      <c:pt idx="5066">
                        <c:v>0.89788999999999997</c:v>
                      </c:pt>
                      <c:pt idx="5067">
                        <c:v>0.88123000000000007</c:v>
                      </c:pt>
                      <c:pt idx="5068">
                        <c:v>0.90905499999999995</c:v>
                      </c:pt>
                      <c:pt idx="5069">
                        <c:v>0.97926499999999994</c:v>
                      </c:pt>
                      <c:pt idx="5070">
                        <c:v>1.0801350000000001</c:v>
                      </c:pt>
                      <c:pt idx="5071">
                        <c:v>1.4512400000000001</c:v>
                      </c:pt>
                      <c:pt idx="5072">
                        <c:v>1.962345</c:v>
                      </c:pt>
                      <c:pt idx="5073">
                        <c:v>2.419235</c:v>
                      </c:pt>
                      <c:pt idx="5074">
                        <c:v>2.753835</c:v>
                      </c:pt>
                      <c:pt idx="5075">
                        <c:v>2.9316</c:v>
                      </c:pt>
                      <c:pt idx="5076">
                        <c:v>3.0028249999999996</c:v>
                      </c:pt>
                      <c:pt idx="5077">
                        <c:v>3.1840549999999999</c:v>
                      </c:pt>
                      <c:pt idx="5078">
                        <c:v>3.3053649999999997</c:v>
                      </c:pt>
                      <c:pt idx="5079">
                        <c:v>3.2573449999999999</c:v>
                      </c:pt>
                      <c:pt idx="5080">
                        <c:v>3.045385</c:v>
                      </c:pt>
                      <c:pt idx="5081">
                        <c:v>2.5517449999999999</c:v>
                      </c:pt>
                      <c:pt idx="5082">
                        <c:v>2.03721</c:v>
                      </c:pt>
                      <c:pt idx="5083">
                        <c:v>1.7700899999999999</c:v>
                      </c:pt>
                      <c:pt idx="5084">
                        <c:v>1.5811600000000001</c:v>
                      </c:pt>
                      <c:pt idx="5085">
                        <c:v>1.4146650000000001</c:v>
                      </c:pt>
                      <c:pt idx="5086">
                        <c:v>1.2754700000000001</c:v>
                      </c:pt>
                      <c:pt idx="5087">
                        <c:v>1.1520599999999999</c:v>
                      </c:pt>
                      <c:pt idx="5088">
                        <c:v>1.06484</c:v>
                      </c:pt>
                      <c:pt idx="5089">
                        <c:v>1.0204949999999999</c:v>
                      </c:pt>
                      <c:pt idx="5090">
                        <c:v>0.95277000000000001</c:v>
                      </c:pt>
                      <c:pt idx="5091">
                        <c:v>0.93054499999999996</c:v>
                      </c:pt>
                      <c:pt idx="5092">
                        <c:v>0.97341999999999995</c:v>
                      </c:pt>
                      <c:pt idx="5093">
                        <c:v>1.0010349999999999</c:v>
                      </c:pt>
                      <c:pt idx="5094">
                        <c:v>1.12252</c:v>
                      </c:pt>
                      <c:pt idx="5095">
                        <c:v>1.5009400000000002</c:v>
                      </c:pt>
                      <c:pt idx="5096">
                        <c:v>2.1246049999999999</c:v>
                      </c:pt>
                      <c:pt idx="5097">
                        <c:v>2.5968599999999999</c:v>
                      </c:pt>
                      <c:pt idx="5098">
                        <c:v>2.9971199999999998</c:v>
                      </c:pt>
                      <c:pt idx="5099">
                        <c:v>3.1574550000000001</c:v>
                      </c:pt>
                      <c:pt idx="5100">
                        <c:v>3.2023950000000001</c:v>
                      </c:pt>
                      <c:pt idx="5101">
                        <c:v>3.3273099999999998</c:v>
                      </c:pt>
                      <c:pt idx="5102">
                        <c:v>3.4126050000000001</c:v>
                      </c:pt>
                      <c:pt idx="5103">
                        <c:v>3.360595</c:v>
                      </c:pt>
                      <c:pt idx="5104">
                        <c:v>3.1981599999999997</c:v>
                      </c:pt>
                      <c:pt idx="5105">
                        <c:v>2.6246499999999999</c:v>
                      </c:pt>
                      <c:pt idx="5106">
                        <c:v>2.121245</c:v>
                      </c:pt>
                      <c:pt idx="5107">
                        <c:v>1.84751</c:v>
                      </c:pt>
                      <c:pt idx="5108">
                        <c:v>1.7197249999999999</c:v>
                      </c:pt>
                      <c:pt idx="5109">
                        <c:v>1.5165150000000001</c:v>
                      </c:pt>
                      <c:pt idx="5110">
                        <c:v>1.3493900000000001</c:v>
                      </c:pt>
                      <c:pt idx="5111">
                        <c:v>1.1798850000000001</c:v>
                      </c:pt>
                      <c:pt idx="5112">
                        <c:v>1.1080999999999999</c:v>
                      </c:pt>
                      <c:pt idx="5113">
                        <c:v>1.043175</c:v>
                      </c:pt>
                      <c:pt idx="5114">
                        <c:v>0.95406500000000005</c:v>
                      </c:pt>
                      <c:pt idx="5115">
                        <c:v>0.93729999999999991</c:v>
                      </c:pt>
                      <c:pt idx="5116">
                        <c:v>0.98745500000000008</c:v>
                      </c:pt>
                      <c:pt idx="5117">
                        <c:v>1.0019800000000001</c:v>
                      </c:pt>
                      <c:pt idx="5118">
                        <c:v>1.1534249999999999</c:v>
                      </c:pt>
                      <c:pt idx="5119">
                        <c:v>1.5722349999999998</c:v>
                      </c:pt>
                      <c:pt idx="5120">
                        <c:v>2.185435</c:v>
                      </c:pt>
                      <c:pt idx="5121">
                        <c:v>2.6102650000000001</c:v>
                      </c:pt>
                      <c:pt idx="5122">
                        <c:v>2.9843800000000003</c:v>
                      </c:pt>
                      <c:pt idx="5123">
                        <c:v>3.2093600000000002</c:v>
                      </c:pt>
                      <c:pt idx="5124">
                        <c:v>3.3150249999999999</c:v>
                      </c:pt>
                      <c:pt idx="5125">
                        <c:v>3.4621999999999997</c:v>
                      </c:pt>
                      <c:pt idx="5126">
                        <c:v>3.5292950000000003</c:v>
                      </c:pt>
                      <c:pt idx="5127">
                        <c:v>3.4180649999999999</c:v>
                      </c:pt>
                      <c:pt idx="5128">
                        <c:v>3.19956</c:v>
                      </c:pt>
                      <c:pt idx="5129">
                        <c:v>2.5513600000000003</c:v>
                      </c:pt>
                      <c:pt idx="5130">
                        <c:v>2.1260749999999997</c:v>
                      </c:pt>
                      <c:pt idx="5131">
                        <c:v>1.924685</c:v>
                      </c:pt>
                      <c:pt idx="5132">
                        <c:v>1.724345</c:v>
                      </c:pt>
                      <c:pt idx="5133">
                        <c:v>1.4729749999999999</c:v>
                      </c:pt>
                      <c:pt idx="5134">
                        <c:v>1.282365</c:v>
                      </c:pt>
                      <c:pt idx="5135">
                        <c:v>1.1755100000000001</c:v>
                      </c:pt>
                      <c:pt idx="5136">
                        <c:v>1.077755</c:v>
                      </c:pt>
                      <c:pt idx="5137">
                        <c:v>1.020915</c:v>
                      </c:pt>
                      <c:pt idx="5138">
                        <c:v>0.97355999999999998</c:v>
                      </c:pt>
                      <c:pt idx="5139">
                        <c:v>0.96218499999999996</c:v>
                      </c:pt>
                      <c:pt idx="5140">
                        <c:v>0.97352499999999997</c:v>
                      </c:pt>
                      <c:pt idx="5141">
                        <c:v>0.99315999999999993</c:v>
                      </c:pt>
                      <c:pt idx="5142">
                        <c:v>1.108555</c:v>
                      </c:pt>
                      <c:pt idx="5143">
                        <c:v>1.5402799999999999</c:v>
                      </c:pt>
                      <c:pt idx="5144">
                        <c:v>2.0392749999999999</c:v>
                      </c:pt>
                      <c:pt idx="5145">
                        <c:v>2.3853550000000001</c:v>
                      </c:pt>
                      <c:pt idx="5146">
                        <c:v>2.755935</c:v>
                      </c:pt>
                      <c:pt idx="5147">
                        <c:v>2.8670249999999999</c:v>
                      </c:pt>
                      <c:pt idx="5148">
                        <c:v>2.9344699999999997</c:v>
                      </c:pt>
                      <c:pt idx="5149">
                        <c:v>3.079895</c:v>
                      </c:pt>
                      <c:pt idx="5150">
                        <c:v>3.1305050000000003</c:v>
                      </c:pt>
                      <c:pt idx="5151">
                        <c:v>3.1070549999999999</c:v>
                      </c:pt>
                      <c:pt idx="5152">
                        <c:v>2.9239699999999997</c:v>
                      </c:pt>
                      <c:pt idx="5153">
                        <c:v>2.382695</c:v>
                      </c:pt>
                      <c:pt idx="5154">
                        <c:v>1.998955</c:v>
                      </c:pt>
                      <c:pt idx="5155">
                        <c:v>1.7261649999999999</c:v>
                      </c:pt>
                      <c:pt idx="5156">
                        <c:v>1.527155</c:v>
                      </c:pt>
                      <c:pt idx="5157">
                        <c:v>1.3783350000000001</c:v>
                      </c:pt>
                      <c:pt idx="5158">
                        <c:v>1.2038250000000001</c:v>
                      </c:pt>
                      <c:pt idx="5159">
                        <c:v>1.1007149999999999</c:v>
                      </c:pt>
                      <c:pt idx="5160">
                        <c:v>1.0349849999999998</c:v>
                      </c:pt>
                      <c:pt idx="5161">
                        <c:v>0.98339500000000002</c:v>
                      </c:pt>
                      <c:pt idx="5162">
                        <c:v>0.90674500000000002</c:v>
                      </c:pt>
                      <c:pt idx="5163">
                        <c:v>0.87986500000000001</c:v>
                      </c:pt>
                      <c:pt idx="5164">
                        <c:v>0.87167499999999998</c:v>
                      </c:pt>
                      <c:pt idx="5165">
                        <c:v>0.90758500000000009</c:v>
                      </c:pt>
                      <c:pt idx="5166">
                        <c:v>1.0062849999999999</c:v>
                      </c:pt>
                      <c:pt idx="5167">
                        <c:v>1.400665</c:v>
                      </c:pt>
                      <c:pt idx="5168">
                        <c:v>1.8030599999999999</c:v>
                      </c:pt>
                      <c:pt idx="5169">
                        <c:v>2.204475</c:v>
                      </c:pt>
                      <c:pt idx="5170">
                        <c:v>2.5079250000000002</c:v>
                      </c:pt>
                      <c:pt idx="5171">
                        <c:v>2.730175</c:v>
                      </c:pt>
                      <c:pt idx="5172">
                        <c:v>2.824325</c:v>
                      </c:pt>
                      <c:pt idx="5173">
                        <c:v>2.9177750000000002</c:v>
                      </c:pt>
                      <c:pt idx="5174">
                        <c:v>2.9367449999999997</c:v>
                      </c:pt>
                      <c:pt idx="5175">
                        <c:v>2.952915</c:v>
                      </c:pt>
                      <c:pt idx="5176">
                        <c:v>2.7607300000000001</c:v>
                      </c:pt>
                      <c:pt idx="5177">
                        <c:v>2.2979600000000002</c:v>
                      </c:pt>
                      <c:pt idx="5178">
                        <c:v>1.8599349999999999</c:v>
                      </c:pt>
                      <c:pt idx="5179">
                        <c:v>1.643635</c:v>
                      </c:pt>
                      <c:pt idx="5180">
                        <c:v>1.490475</c:v>
                      </c:pt>
                      <c:pt idx="5181">
                        <c:v>1.3333949999999999</c:v>
                      </c:pt>
                      <c:pt idx="5182">
                        <c:v>1.1524449999999999</c:v>
                      </c:pt>
                      <c:pt idx="5183">
                        <c:v>1.0666949999999999</c:v>
                      </c:pt>
                      <c:pt idx="5184">
                        <c:v>1.0001249999999999</c:v>
                      </c:pt>
                      <c:pt idx="5185">
                        <c:v>0.95784500000000006</c:v>
                      </c:pt>
                      <c:pt idx="5186">
                        <c:v>0.92889999999999995</c:v>
                      </c:pt>
                      <c:pt idx="5187">
                        <c:v>0.91413</c:v>
                      </c:pt>
                      <c:pt idx="5188">
                        <c:v>0.87657499999999999</c:v>
                      </c:pt>
                      <c:pt idx="5189">
                        <c:v>0.90275499999999997</c:v>
                      </c:pt>
                      <c:pt idx="5190">
                        <c:v>0.91976499999999994</c:v>
                      </c:pt>
                      <c:pt idx="5191">
                        <c:v>0.963445</c:v>
                      </c:pt>
                      <c:pt idx="5192">
                        <c:v>1.1093250000000001</c:v>
                      </c:pt>
                      <c:pt idx="5193">
                        <c:v>1.3288800000000001</c:v>
                      </c:pt>
                      <c:pt idx="5194">
                        <c:v>1.580425</c:v>
                      </c:pt>
                      <c:pt idx="5195">
                        <c:v>1.773555</c:v>
                      </c:pt>
                      <c:pt idx="5196">
                        <c:v>1.90106</c:v>
                      </c:pt>
                      <c:pt idx="5197">
                        <c:v>1.9261199999999998</c:v>
                      </c:pt>
                      <c:pt idx="5198">
                        <c:v>1.901305</c:v>
                      </c:pt>
                      <c:pt idx="5199">
                        <c:v>1.8843650000000001</c:v>
                      </c:pt>
                      <c:pt idx="5200">
                        <c:v>1.8789749999999998</c:v>
                      </c:pt>
                      <c:pt idx="5201">
                        <c:v>1.71983</c:v>
                      </c:pt>
                      <c:pt idx="5202">
                        <c:v>1.6132200000000001</c:v>
                      </c:pt>
                      <c:pt idx="5203">
                        <c:v>1.450785</c:v>
                      </c:pt>
                      <c:pt idx="5204">
                        <c:v>1.38348</c:v>
                      </c:pt>
                      <c:pt idx="5205">
                        <c:v>1.282365</c:v>
                      </c:pt>
                      <c:pt idx="5206">
                        <c:v>1.2036150000000001</c:v>
                      </c:pt>
                      <c:pt idx="5207">
                        <c:v>1.1145750000000001</c:v>
                      </c:pt>
                      <c:pt idx="5208">
                        <c:v>1.0147550000000001</c:v>
                      </c:pt>
                      <c:pt idx="5209">
                        <c:v>0.98741999999999996</c:v>
                      </c:pt>
                      <c:pt idx="5210">
                        <c:v>0.93677500000000002</c:v>
                      </c:pt>
                      <c:pt idx="5211">
                        <c:v>0.91924000000000006</c:v>
                      </c:pt>
                      <c:pt idx="5212">
                        <c:v>0.887845</c:v>
                      </c:pt>
                      <c:pt idx="5213">
                        <c:v>0.87258500000000006</c:v>
                      </c:pt>
                      <c:pt idx="5214">
                        <c:v>0.87419500000000006</c:v>
                      </c:pt>
                      <c:pt idx="5215">
                        <c:v>0.89145000000000008</c:v>
                      </c:pt>
                      <c:pt idx="5216">
                        <c:v>0.94475500000000001</c:v>
                      </c:pt>
                      <c:pt idx="5217">
                        <c:v>1.1212249999999999</c:v>
                      </c:pt>
                      <c:pt idx="5218">
                        <c:v>1.3485150000000001</c:v>
                      </c:pt>
                      <c:pt idx="5219">
                        <c:v>1.4954799999999999</c:v>
                      </c:pt>
                      <c:pt idx="5220">
                        <c:v>1.4835450000000001</c:v>
                      </c:pt>
                      <c:pt idx="5221">
                        <c:v>1.5199449999999999</c:v>
                      </c:pt>
                      <c:pt idx="5222">
                        <c:v>1.5556099999999999</c:v>
                      </c:pt>
                      <c:pt idx="5223">
                        <c:v>1.5177750000000001</c:v>
                      </c:pt>
                      <c:pt idx="5224">
                        <c:v>1.50752</c:v>
                      </c:pt>
                      <c:pt idx="5225">
                        <c:v>1.3971300000000002</c:v>
                      </c:pt>
                      <c:pt idx="5226">
                        <c:v>1.3020699999999998</c:v>
                      </c:pt>
                      <c:pt idx="5227">
                        <c:v>1.1901400000000002</c:v>
                      </c:pt>
                      <c:pt idx="5228">
                        <c:v>1.1684049999999999</c:v>
                      </c:pt>
                      <c:pt idx="5229">
                        <c:v>1.0715950000000001</c:v>
                      </c:pt>
                      <c:pt idx="5230">
                        <c:v>1.0189900000000001</c:v>
                      </c:pt>
                      <c:pt idx="5231">
                        <c:v>0.92064000000000001</c:v>
                      </c:pt>
                      <c:pt idx="5232">
                        <c:v>0.88707500000000006</c:v>
                      </c:pt>
                      <c:pt idx="5233">
                        <c:v>0.84115499999999999</c:v>
                      </c:pt>
                      <c:pt idx="5234">
                        <c:v>0.80128999999999995</c:v>
                      </c:pt>
                      <c:pt idx="5235">
                        <c:v>0.81567499999999993</c:v>
                      </c:pt>
                      <c:pt idx="5236">
                        <c:v>0.83219500000000002</c:v>
                      </c:pt>
                      <c:pt idx="5237">
                        <c:v>0.85441999999999996</c:v>
                      </c:pt>
                      <c:pt idx="5238">
                        <c:v>0.96684000000000003</c:v>
                      </c:pt>
                      <c:pt idx="5239">
                        <c:v>1.2802650000000002</c:v>
                      </c:pt>
                      <c:pt idx="5240">
                        <c:v>1.70478</c:v>
                      </c:pt>
                      <c:pt idx="5241">
                        <c:v>2.0815199999999998</c:v>
                      </c:pt>
                      <c:pt idx="5242">
                        <c:v>2.3916200000000001</c:v>
                      </c:pt>
                      <c:pt idx="5243">
                        <c:v>2.47709</c:v>
                      </c:pt>
                      <c:pt idx="5244">
                        <c:v>2.4495800000000001</c:v>
                      </c:pt>
                      <c:pt idx="5245">
                        <c:v>2.624895</c:v>
                      </c:pt>
                      <c:pt idx="5246">
                        <c:v>2.7119050000000002</c:v>
                      </c:pt>
                      <c:pt idx="5247">
                        <c:v>2.6341000000000001</c:v>
                      </c:pt>
                      <c:pt idx="5248">
                        <c:v>2.4744650000000004</c:v>
                      </c:pt>
                      <c:pt idx="5249">
                        <c:v>1.952545</c:v>
                      </c:pt>
                      <c:pt idx="5250">
                        <c:v>1.5991849999999999</c:v>
                      </c:pt>
                      <c:pt idx="5251">
                        <c:v>1.40805</c:v>
                      </c:pt>
                      <c:pt idx="5252">
                        <c:v>1.337105</c:v>
                      </c:pt>
                      <c:pt idx="5253">
                        <c:v>1.168895</c:v>
                      </c:pt>
                      <c:pt idx="5254">
                        <c:v>1.06169</c:v>
                      </c:pt>
                      <c:pt idx="5255">
                        <c:v>1.001315</c:v>
                      </c:pt>
                      <c:pt idx="5256">
                        <c:v>0.96201000000000003</c:v>
                      </c:pt>
                      <c:pt idx="5257">
                        <c:v>0.88777499999999998</c:v>
                      </c:pt>
                      <c:pt idx="5258">
                        <c:v>0.82326999999999995</c:v>
                      </c:pt>
                      <c:pt idx="5259">
                        <c:v>0.814415</c:v>
                      </c:pt>
                      <c:pt idx="5260">
                        <c:v>0.83562499999999995</c:v>
                      </c:pt>
                      <c:pt idx="5261">
                        <c:v>0.86897999999999997</c:v>
                      </c:pt>
                      <c:pt idx="5262">
                        <c:v>1.00688</c:v>
                      </c:pt>
                      <c:pt idx="5263">
                        <c:v>1.3709149999999999</c:v>
                      </c:pt>
                      <c:pt idx="5264">
                        <c:v>1.855945</c:v>
                      </c:pt>
                      <c:pt idx="5265">
                        <c:v>2.2317399999999998</c:v>
                      </c:pt>
                      <c:pt idx="5266">
                        <c:v>2.51356</c:v>
                      </c:pt>
                      <c:pt idx="5267">
                        <c:v>2.6215700000000002</c:v>
                      </c:pt>
                      <c:pt idx="5268">
                        <c:v>2.6382650000000001</c:v>
                      </c:pt>
                      <c:pt idx="5269">
                        <c:v>2.7948200000000001</c:v>
                      </c:pt>
                      <c:pt idx="5270">
                        <c:v>2.8790300000000002</c:v>
                      </c:pt>
                      <c:pt idx="5271">
                        <c:v>2.8723449999999997</c:v>
                      </c:pt>
                      <c:pt idx="5272">
                        <c:v>2.6414149999999998</c:v>
                      </c:pt>
                      <c:pt idx="5273">
                        <c:v>2.1373449999999998</c:v>
                      </c:pt>
                      <c:pt idx="5274">
                        <c:v>1.795045</c:v>
                      </c:pt>
                      <c:pt idx="5275">
                        <c:v>1.55806</c:v>
                      </c:pt>
                      <c:pt idx="5276">
                        <c:v>1.4278949999999999</c:v>
                      </c:pt>
                      <c:pt idx="5277">
                        <c:v>1.2907999999999999</c:v>
                      </c:pt>
                      <c:pt idx="5278">
                        <c:v>1.1478599999999999</c:v>
                      </c:pt>
                      <c:pt idx="5279">
                        <c:v>1.0298750000000001</c:v>
                      </c:pt>
                      <c:pt idx="5280">
                        <c:v>0.95707500000000001</c:v>
                      </c:pt>
                      <c:pt idx="5281">
                        <c:v>0.9194500000000001</c:v>
                      </c:pt>
                      <c:pt idx="5282">
                        <c:v>0.825125</c:v>
                      </c:pt>
                      <c:pt idx="5283">
                        <c:v>0.85154999999999992</c:v>
                      </c:pt>
                      <c:pt idx="5284">
                        <c:v>0.85560999999999998</c:v>
                      </c:pt>
                      <c:pt idx="5285">
                        <c:v>0.89435500000000001</c:v>
                      </c:pt>
                      <c:pt idx="5286">
                        <c:v>1.06246</c:v>
                      </c:pt>
                      <c:pt idx="5287">
                        <c:v>1.3896400000000002</c:v>
                      </c:pt>
                      <c:pt idx="5288">
                        <c:v>1.8609500000000001</c:v>
                      </c:pt>
                      <c:pt idx="5289">
                        <c:v>2.1804650000000003</c:v>
                      </c:pt>
                      <c:pt idx="5290">
                        <c:v>2.4118850000000003</c:v>
                      </c:pt>
                      <c:pt idx="5291">
                        <c:v>2.5517099999999999</c:v>
                      </c:pt>
                      <c:pt idx="5292">
                        <c:v>2.6352899999999999</c:v>
                      </c:pt>
                      <c:pt idx="5293">
                        <c:v>2.85887</c:v>
                      </c:pt>
                      <c:pt idx="5294">
                        <c:v>2.9455650000000002</c:v>
                      </c:pt>
                      <c:pt idx="5295">
                        <c:v>2.9051399999999998</c:v>
                      </c:pt>
                      <c:pt idx="5296">
                        <c:v>2.7037849999999999</c:v>
                      </c:pt>
                      <c:pt idx="5297">
                        <c:v>2.2467899999999998</c:v>
                      </c:pt>
                      <c:pt idx="5298">
                        <c:v>1.8147149999999999</c:v>
                      </c:pt>
                      <c:pt idx="5299">
                        <c:v>1.5884050000000001</c:v>
                      </c:pt>
                      <c:pt idx="5300">
                        <c:v>1.47644</c:v>
                      </c:pt>
                      <c:pt idx="5301">
                        <c:v>1.263395</c:v>
                      </c:pt>
                      <c:pt idx="5302">
                        <c:v>1.13757</c:v>
                      </c:pt>
                      <c:pt idx="5303">
                        <c:v>1.0417400000000001</c:v>
                      </c:pt>
                      <c:pt idx="5304">
                        <c:v>0.99004499999999995</c:v>
                      </c:pt>
                      <c:pt idx="5305">
                        <c:v>0.96704999999999997</c:v>
                      </c:pt>
                      <c:pt idx="5306">
                        <c:v>0.90163499999999996</c:v>
                      </c:pt>
                      <c:pt idx="5307">
                        <c:v>0.88294500000000009</c:v>
                      </c:pt>
                      <c:pt idx="5308">
                        <c:v>0.92242499999999994</c:v>
                      </c:pt>
                      <c:pt idx="5309">
                        <c:v>0.93261000000000005</c:v>
                      </c:pt>
                      <c:pt idx="5310">
                        <c:v>1.0516449999999999</c:v>
                      </c:pt>
                      <c:pt idx="5311">
                        <c:v>1.36402</c:v>
                      </c:pt>
                      <c:pt idx="5312">
                        <c:v>1.8674600000000001</c:v>
                      </c:pt>
                      <c:pt idx="5313">
                        <c:v>2.168215</c:v>
                      </c:pt>
                      <c:pt idx="5314">
                        <c:v>2.4494050000000001</c:v>
                      </c:pt>
                      <c:pt idx="5315">
                        <c:v>2.6273449999999996</c:v>
                      </c:pt>
                      <c:pt idx="5316">
                        <c:v>2.6411700000000002</c:v>
                      </c:pt>
                      <c:pt idx="5317">
                        <c:v>2.8151899999999999</c:v>
                      </c:pt>
                      <c:pt idx="5318">
                        <c:v>2.9376899999999999</c:v>
                      </c:pt>
                      <c:pt idx="5319">
                        <c:v>2.9047199999999997</c:v>
                      </c:pt>
                      <c:pt idx="5320">
                        <c:v>2.6647249999999998</c:v>
                      </c:pt>
                      <c:pt idx="5321">
                        <c:v>2.1456399999999998</c:v>
                      </c:pt>
                      <c:pt idx="5322">
                        <c:v>1.77471</c:v>
                      </c:pt>
                      <c:pt idx="5323">
                        <c:v>1.5785</c:v>
                      </c:pt>
                      <c:pt idx="5324">
                        <c:v>1.4182349999999999</c:v>
                      </c:pt>
                      <c:pt idx="5325">
                        <c:v>1.25552</c:v>
                      </c:pt>
                      <c:pt idx="5326">
                        <c:v>1.1295550000000001</c:v>
                      </c:pt>
                      <c:pt idx="5327">
                        <c:v>1.0375399999999999</c:v>
                      </c:pt>
                      <c:pt idx="5328">
                        <c:v>0.95854499999999998</c:v>
                      </c:pt>
                      <c:pt idx="5329">
                        <c:v>0.91619500000000009</c:v>
                      </c:pt>
                      <c:pt idx="5330">
                        <c:v>0.84363999999999995</c:v>
                      </c:pt>
                      <c:pt idx="5331">
                        <c:v>0.83117999999999992</c:v>
                      </c:pt>
                      <c:pt idx="5332">
                        <c:v>0.85609999999999997</c:v>
                      </c:pt>
                      <c:pt idx="5333">
                        <c:v>0.91448000000000007</c:v>
                      </c:pt>
                      <c:pt idx="5334">
                        <c:v>1.0001249999999999</c:v>
                      </c:pt>
                      <c:pt idx="5335">
                        <c:v>1.36738</c:v>
                      </c:pt>
                      <c:pt idx="5336">
                        <c:v>1.7988949999999999</c:v>
                      </c:pt>
                      <c:pt idx="5337">
                        <c:v>2.2009750000000001</c:v>
                      </c:pt>
                      <c:pt idx="5338">
                        <c:v>2.5009950000000001</c:v>
                      </c:pt>
                      <c:pt idx="5339">
                        <c:v>2.6589499999999999</c:v>
                      </c:pt>
                      <c:pt idx="5340">
                        <c:v>2.7732250000000001</c:v>
                      </c:pt>
                      <c:pt idx="5341">
                        <c:v>2.8539699999999999</c:v>
                      </c:pt>
                      <c:pt idx="5342">
                        <c:v>2.9268049999999999</c:v>
                      </c:pt>
                      <c:pt idx="5343">
                        <c:v>2.9283099999999997</c:v>
                      </c:pt>
                      <c:pt idx="5344">
                        <c:v>2.738855</c:v>
                      </c:pt>
                      <c:pt idx="5345">
                        <c:v>2.277485</c:v>
                      </c:pt>
                      <c:pt idx="5346">
                        <c:v>1.9620299999999999</c:v>
                      </c:pt>
                      <c:pt idx="5347">
                        <c:v>1.6762900000000001</c:v>
                      </c:pt>
                      <c:pt idx="5348">
                        <c:v>1.4974049999999999</c:v>
                      </c:pt>
                      <c:pt idx="5349">
                        <c:v>1.2838699999999998</c:v>
                      </c:pt>
                      <c:pt idx="5350">
                        <c:v>1.1288199999999999</c:v>
                      </c:pt>
                      <c:pt idx="5351">
                        <c:v>1.03817</c:v>
                      </c:pt>
                      <c:pt idx="5352">
                        <c:v>0.96575500000000003</c:v>
                      </c:pt>
                      <c:pt idx="5353">
                        <c:v>0.93870000000000009</c:v>
                      </c:pt>
                      <c:pt idx="5354">
                        <c:v>0.91157500000000002</c:v>
                      </c:pt>
                      <c:pt idx="5355">
                        <c:v>0.86541000000000001</c:v>
                      </c:pt>
                      <c:pt idx="5356">
                        <c:v>0.85609999999999997</c:v>
                      </c:pt>
                      <c:pt idx="5357">
                        <c:v>0.89127499999999993</c:v>
                      </c:pt>
                      <c:pt idx="5358">
                        <c:v>0.87346000000000001</c:v>
                      </c:pt>
                      <c:pt idx="5359">
                        <c:v>0.95700499999999999</c:v>
                      </c:pt>
                      <c:pt idx="5360">
                        <c:v>1.1689649999999998</c:v>
                      </c:pt>
                      <c:pt idx="5361">
                        <c:v>1.4118649999999999</c:v>
                      </c:pt>
                      <c:pt idx="5362">
                        <c:v>1.7407600000000001</c:v>
                      </c:pt>
                      <c:pt idx="5363">
                        <c:v>1.93781</c:v>
                      </c:pt>
                      <c:pt idx="5364">
                        <c:v>2.03518</c:v>
                      </c:pt>
                      <c:pt idx="5365">
                        <c:v>2.0273399999999997</c:v>
                      </c:pt>
                      <c:pt idx="5366">
                        <c:v>2.0386099999999998</c:v>
                      </c:pt>
                      <c:pt idx="5367">
                        <c:v>1.9787249999999998</c:v>
                      </c:pt>
                      <c:pt idx="5368">
                        <c:v>1.906625</c:v>
                      </c:pt>
                      <c:pt idx="5369">
                        <c:v>1.8258449999999999</c:v>
                      </c:pt>
                      <c:pt idx="5370">
                        <c:v>1.647135</c:v>
                      </c:pt>
                      <c:pt idx="5371">
                        <c:v>1.5115450000000001</c:v>
                      </c:pt>
                      <c:pt idx="5372">
                        <c:v>1.4192499999999999</c:v>
                      </c:pt>
                      <c:pt idx="5373">
                        <c:v>1.2841150000000001</c:v>
                      </c:pt>
                      <c:pt idx="5374">
                        <c:v>1.16452</c:v>
                      </c:pt>
                      <c:pt idx="5375">
                        <c:v>1.07464</c:v>
                      </c:pt>
                      <c:pt idx="5376">
                        <c:v>0.99151500000000004</c:v>
                      </c:pt>
                      <c:pt idx="5377">
                        <c:v>0.95483499999999999</c:v>
                      </c:pt>
                      <c:pt idx="5378">
                        <c:v>0.91689500000000002</c:v>
                      </c:pt>
                      <c:pt idx="5379">
                        <c:v>0.86432500000000001</c:v>
                      </c:pt>
                      <c:pt idx="5380">
                        <c:v>0.84804999999999997</c:v>
                      </c:pt>
                      <c:pt idx="5381">
                        <c:v>0.85438499999999995</c:v>
                      </c:pt>
                      <c:pt idx="5382">
                        <c:v>0.83489000000000002</c:v>
                      </c:pt>
                      <c:pt idx="5383">
                        <c:v>0.83660500000000004</c:v>
                      </c:pt>
                      <c:pt idx="5384">
                        <c:v>0.90964999999999996</c:v>
                      </c:pt>
                      <c:pt idx="5385">
                        <c:v>1.101135</c:v>
                      </c:pt>
                      <c:pt idx="5386">
                        <c:v>1.3150899999999999</c:v>
                      </c:pt>
                      <c:pt idx="5387">
                        <c:v>1.5029349999999999</c:v>
                      </c:pt>
                      <c:pt idx="5388">
                        <c:v>1.51522</c:v>
                      </c:pt>
                      <c:pt idx="5389">
                        <c:v>1.6102449999999999</c:v>
                      </c:pt>
                      <c:pt idx="5390">
                        <c:v>1.6289</c:v>
                      </c:pt>
                      <c:pt idx="5391">
                        <c:v>1.7182200000000001</c:v>
                      </c:pt>
                      <c:pt idx="5392">
                        <c:v>1.665335</c:v>
                      </c:pt>
                      <c:pt idx="5393">
                        <c:v>1.62904</c:v>
                      </c:pt>
                      <c:pt idx="5394">
                        <c:v>1.4757750000000001</c:v>
                      </c:pt>
                      <c:pt idx="5395">
                        <c:v>1.3954150000000001</c:v>
                      </c:pt>
                      <c:pt idx="5396">
                        <c:v>1.369305</c:v>
                      </c:pt>
                      <c:pt idx="5397">
                        <c:v>1.22654</c:v>
                      </c:pt>
                      <c:pt idx="5398">
                        <c:v>1.1455850000000001</c:v>
                      </c:pt>
                      <c:pt idx="5399">
                        <c:v>1.0447850000000001</c:v>
                      </c:pt>
                      <c:pt idx="5400">
                        <c:v>0.99585500000000005</c:v>
                      </c:pt>
                      <c:pt idx="5401">
                        <c:v>0.97551999999999994</c:v>
                      </c:pt>
                      <c:pt idx="5402">
                        <c:v>0.91188999999999998</c:v>
                      </c:pt>
                      <c:pt idx="5403">
                        <c:v>0.92095500000000008</c:v>
                      </c:pt>
                      <c:pt idx="5404">
                        <c:v>0.94531500000000002</c:v>
                      </c:pt>
                      <c:pt idx="5405">
                        <c:v>0.96456500000000001</c:v>
                      </c:pt>
                      <c:pt idx="5406">
                        <c:v>1.0703</c:v>
                      </c:pt>
                      <c:pt idx="5407">
                        <c:v>1.3958699999999999</c:v>
                      </c:pt>
                      <c:pt idx="5408">
                        <c:v>1.9327699999999999</c:v>
                      </c:pt>
                      <c:pt idx="5409">
                        <c:v>2.2665300000000004</c:v>
                      </c:pt>
                      <c:pt idx="5410">
                        <c:v>2.580165</c:v>
                      </c:pt>
                      <c:pt idx="5411">
                        <c:v>2.7522950000000002</c:v>
                      </c:pt>
                      <c:pt idx="5412">
                        <c:v>2.8011900000000001</c:v>
                      </c:pt>
                      <c:pt idx="5413">
                        <c:v>2.9516550000000001</c:v>
                      </c:pt>
                      <c:pt idx="5414">
                        <c:v>3.10982</c:v>
                      </c:pt>
                      <c:pt idx="5415">
                        <c:v>3.12249</c:v>
                      </c:pt>
                      <c:pt idx="5416">
                        <c:v>2.8407399999999998</c:v>
                      </c:pt>
                      <c:pt idx="5417">
                        <c:v>2.3373699999999999</c:v>
                      </c:pt>
                      <c:pt idx="5418">
                        <c:v>1.9313</c:v>
                      </c:pt>
                      <c:pt idx="5419">
                        <c:v>1.6754849999999999</c:v>
                      </c:pt>
                      <c:pt idx="5420">
                        <c:v>1.49807</c:v>
                      </c:pt>
                      <c:pt idx="5421">
                        <c:v>1.3067950000000002</c:v>
                      </c:pt>
                      <c:pt idx="5422">
                        <c:v>1.1546149999999999</c:v>
                      </c:pt>
                      <c:pt idx="5423">
                        <c:v>1.0437000000000001</c:v>
                      </c:pt>
                      <c:pt idx="5424">
                        <c:v>1.02298</c:v>
                      </c:pt>
                      <c:pt idx="5425">
                        <c:v>0.95543</c:v>
                      </c:pt>
                      <c:pt idx="5426">
                        <c:v>0.876085</c:v>
                      </c:pt>
                      <c:pt idx="5427">
                        <c:v>0.86474499999999999</c:v>
                      </c:pt>
                      <c:pt idx="5428">
                        <c:v>0.90370000000000006</c:v>
                      </c:pt>
                      <c:pt idx="5429">
                        <c:v>0.90615000000000001</c:v>
                      </c:pt>
                      <c:pt idx="5430">
                        <c:v>1.0568599999999999</c:v>
                      </c:pt>
                      <c:pt idx="5431">
                        <c:v>1.4258299999999999</c:v>
                      </c:pt>
                      <c:pt idx="5432">
                        <c:v>1.899135</c:v>
                      </c:pt>
                      <c:pt idx="5433">
                        <c:v>2.22187</c:v>
                      </c:pt>
                      <c:pt idx="5434">
                        <c:v>2.5539499999999999</c:v>
                      </c:pt>
                      <c:pt idx="5435">
                        <c:v>2.760065</c:v>
                      </c:pt>
                      <c:pt idx="5436">
                        <c:v>2.8486500000000001</c:v>
                      </c:pt>
                      <c:pt idx="5437">
                        <c:v>3.0018800000000003</c:v>
                      </c:pt>
                      <c:pt idx="5438">
                        <c:v>3.2047750000000002</c:v>
                      </c:pt>
                      <c:pt idx="5439">
                        <c:v>3.2351199999999998</c:v>
                      </c:pt>
                      <c:pt idx="5440">
                        <c:v>3.0355850000000002</c:v>
                      </c:pt>
                      <c:pt idx="5441">
                        <c:v>2.4869599999999998</c:v>
                      </c:pt>
                      <c:pt idx="5442">
                        <c:v>2.0527500000000001</c:v>
                      </c:pt>
                      <c:pt idx="5443">
                        <c:v>1.77898</c:v>
                      </c:pt>
                      <c:pt idx="5444">
                        <c:v>1.614795</c:v>
                      </c:pt>
                      <c:pt idx="5445">
                        <c:v>1.395205</c:v>
                      </c:pt>
                      <c:pt idx="5446">
                        <c:v>1.221115</c:v>
                      </c:pt>
                      <c:pt idx="5447">
                        <c:v>1.07464</c:v>
                      </c:pt>
                      <c:pt idx="5448">
                        <c:v>1.02186</c:v>
                      </c:pt>
                      <c:pt idx="5449">
                        <c:v>0.98241499999999993</c:v>
                      </c:pt>
                      <c:pt idx="5450">
                        <c:v>0.91259000000000001</c:v>
                      </c:pt>
                      <c:pt idx="5451">
                        <c:v>0.88339999999999996</c:v>
                      </c:pt>
                      <c:pt idx="5452">
                        <c:v>0.88147500000000001</c:v>
                      </c:pt>
                      <c:pt idx="5453">
                        <c:v>0.94048500000000002</c:v>
                      </c:pt>
                      <c:pt idx="5454">
                        <c:v>1.0900399999999999</c:v>
                      </c:pt>
                      <c:pt idx="5455">
                        <c:v>1.4001400000000002</c:v>
                      </c:pt>
                      <c:pt idx="5456">
                        <c:v>1.8385150000000001</c:v>
                      </c:pt>
                      <c:pt idx="5457">
                        <c:v>2.2746500000000003</c:v>
                      </c:pt>
                      <c:pt idx="5458">
                        <c:v>2.6556950000000001</c:v>
                      </c:pt>
                      <c:pt idx="5459">
                        <c:v>2.9085700000000001</c:v>
                      </c:pt>
                      <c:pt idx="5460">
                        <c:v>3.0277800000000004</c:v>
                      </c:pt>
                      <c:pt idx="5461">
                        <c:v>3.2015549999999999</c:v>
                      </c:pt>
                      <c:pt idx="5462">
                        <c:v>3.3075700000000001</c:v>
                      </c:pt>
                      <c:pt idx="5463">
                        <c:v>3.4018249999999997</c:v>
                      </c:pt>
                      <c:pt idx="5464">
                        <c:v>3.0872100000000002</c:v>
                      </c:pt>
                      <c:pt idx="5465">
                        <c:v>2.5507649999999997</c:v>
                      </c:pt>
                      <c:pt idx="5466">
                        <c:v>2.1719250000000003</c:v>
                      </c:pt>
                      <c:pt idx="5467">
                        <c:v>1.938545</c:v>
                      </c:pt>
                      <c:pt idx="5468">
                        <c:v>1.798265</c:v>
                      </c:pt>
                      <c:pt idx="5469">
                        <c:v>1.5249849999999998</c:v>
                      </c:pt>
                      <c:pt idx="5470">
                        <c:v>1.2945799999999998</c:v>
                      </c:pt>
                      <c:pt idx="5471">
                        <c:v>1.1536</c:v>
                      </c:pt>
                      <c:pt idx="5472">
                        <c:v>1.0512950000000001</c:v>
                      </c:pt>
                      <c:pt idx="5473">
                        <c:v>1.0104850000000001</c:v>
                      </c:pt>
                      <c:pt idx="5474">
                        <c:v>0.98066500000000001</c:v>
                      </c:pt>
                      <c:pt idx="5475">
                        <c:v>0.93747500000000006</c:v>
                      </c:pt>
                      <c:pt idx="5476">
                        <c:v>0.99679999999999991</c:v>
                      </c:pt>
                      <c:pt idx="5477">
                        <c:v>1.008105</c:v>
                      </c:pt>
                      <c:pt idx="5478">
                        <c:v>1.0730650000000002</c:v>
                      </c:pt>
                      <c:pt idx="5479">
                        <c:v>1.3743800000000002</c:v>
                      </c:pt>
                      <c:pt idx="5480">
                        <c:v>1.9093549999999999</c:v>
                      </c:pt>
                      <c:pt idx="5481">
                        <c:v>2.2898749999999999</c:v>
                      </c:pt>
                      <c:pt idx="5482">
                        <c:v>2.6692750000000003</c:v>
                      </c:pt>
                      <c:pt idx="5483">
                        <c:v>2.826635</c:v>
                      </c:pt>
                      <c:pt idx="5484">
                        <c:v>2.880185</c:v>
                      </c:pt>
                      <c:pt idx="5485">
                        <c:v>3.0745749999999998</c:v>
                      </c:pt>
                      <c:pt idx="5486">
                        <c:v>3.2163600000000003</c:v>
                      </c:pt>
                      <c:pt idx="5487">
                        <c:v>3.1815700000000002</c:v>
                      </c:pt>
                      <c:pt idx="5488">
                        <c:v>2.9987300000000001</c:v>
                      </c:pt>
                      <c:pt idx="5489">
                        <c:v>2.46225</c:v>
                      </c:pt>
                      <c:pt idx="5490">
                        <c:v>2.0295799999999997</c:v>
                      </c:pt>
                      <c:pt idx="5491">
                        <c:v>1.81755</c:v>
                      </c:pt>
                      <c:pt idx="5492">
                        <c:v>1.6467850000000002</c:v>
                      </c:pt>
                      <c:pt idx="5493">
                        <c:v>1.40917</c:v>
                      </c:pt>
                      <c:pt idx="5494">
                        <c:v>1.2027399999999999</c:v>
                      </c:pt>
                      <c:pt idx="5495">
                        <c:v>1.0524500000000001</c:v>
                      </c:pt>
                      <c:pt idx="5496">
                        <c:v>0.984375</c:v>
                      </c:pt>
                      <c:pt idx="5497">
                        <c:v>0.91962500000000003</c:v>
                      </c:pt>
                      <c:pt idx="5498">
                        <c:v>0.85477000000000003</c:v>
                      </c:pt>
                      <c:pt idx="5499">
                        <c:v>0.85133999999999999</c:v>
                      </c:pt>
                      <c:pt idx="5500">
                        <c:v>0.84521500000000005</c:v>
                      </c:pt>
                      <c:pt idx="5501">
                        <c:v>0.92060500000000001</c:v>
                      </c:pt>
                      <c:pt idx="5502">
                        <c:v>1.032465</c:v>
                      </c:pt>
                      <c:pt idx="5503">
                        <c:v>1.328425</c:v>
                      </c:pt>
                      <c:pt idx="5504">
                        <c:v>1.78983</c:v>
                      </c:pt>
                      <c:pt idx="5505">
                        <c:v>2.127545</c:v>
                      </c:pt>
                      <c:pt idx="5506">
                        <c:v>2.4763899999999999</c:v>
                      </c:pt>
                      <c:pt idx="5507">
                        <c:v>2.6752950000000002</c:v>
                      </c:pt>
                      <c:pt idx="5508">
                        <c:v>2.7652449999999997</c:v>
                      </c:pt>
                      <c:pt idx="5509">
                        <c:v>2.8415100000000004</c:v>
                      </c:pt>
                      <c:pt idx="5510">
                        <c:v>2.923235</c:v>
                      </c:pt>
                      <c:pt idx="5511">
                        <c:v>2.8429799999999998</c:v>
                      </c:pt>
                      <c:pt idx="5512">
                        <c:v>2.6820149999999998</c:v>
                      </c:pt>
                      <c:pt idx="5513">
                        <c:v>2.2115800000000001</c:v>
                      </c:pt>
                      <c:pt idx="5514">
                        <c:v>1.8010999999999999</c:v>
                      </c:pt>
                      <c:pt idx="5515">
                        <c:v>1.521485</c:v>
                      </c:pt>
                      <c:pt idx="5516">
                        <c:v>1.4018199999999998</c:v>
                      </c:pt>
                      <c:pt idx="5517">
                        <c:v>1.2400499999999999</c:v>
                      </c:pt>
                      <c:pt idx="5518">
                        <c:v>1.0795399999999999</c:v>
                      </c:pt>
                      <c:pt idx="5519">
                        <c:v>0.96351500000000001</c:v>
                      </c:pt>
                      <c:pt idx="5520">
                        <c:v>0.89855499999999999</c:v>
                      </c:pt>
                      <c:pt idx="5521">
                        <c:v>0.89211499999999999</c:v>
                      </c:pt>
                      <c:pt idx="5522">
                        <c:v>0.86516499999999996</c:v>
                      </c:pt>
                      <c:pt idx="5523">
                        <c:v>0.82222000000000006</c:v>
                      </c:pt>
                      <c:pt idx="5524">
                        <c:v>0.81913999999999998</c:v>
                      </c:pt>
                      <c:pt idx="5525">
                        <c:v>0.857325</c:v>
                      </c:pt>
                      <c:pt idx="5526">
                        <c:v>0.85470000000000002</c:v>
                      </c:pt>
                      <c:pt idx="5527">
                        <c:v>0.93764999999999998</c:v>
                      </c:pt>
                      <c:pt idx="5528">
                        <c:v>1.0931900000000001</c:v>
                      </c:pt>
                      <c:pt idx="5529">
                        <c:v>1.226575</c:v>
                      </c:pt>
                      <c:pt idx="5530">
                        <c:v>1.4976500000000001</c:v>
                      </c:pt>
                      <c:pt idx="5531">
                        <c:v>1.5928499999999999</c:v>
                      </c:pt>
                      <c:pt idx="5532">
                        <c:v>1.6024050000000001</c:v>
                      </c:pt>
                      <c:pt idx="5533">
                        <c:v>1.6355500000000001</c:v>
                      </c:pt>
                      <c:pt idx="5534">
                        <c:v>1.6912349999999998</c:v>
                      </c:pt>
                      <c:pt idx="5535">
                        <c:v>1.6960299999999999</c:v>
                      </c:pt>
                      <c:pt idx="5536">
                        <c:v>1.6604000000000001</c:v>
                      </c:pt>
                      <c:pt idx="5537">
                        <c:v>1.5025500000000001</c:v>
                      </c:pt>
                      <c:pt idx="5538">
                        <c:v>1.3419000000000001</c:v>
                      </c:pt>
                      <c:pt idx="5539">
                        <c:v>1.2462449999999998</c:v>
                      </c:pt>
                      <c:pt idx="5540">
                        <c:v>1.2187699999999999</c:v>
                      </c:pt>
                      <c:pt idx="5541">
                        <c:v>1.117305</c:v>
                      </c:pt>
                      <c:pt idx="5542">
                        <c:v>0.995645</c:v>
                      </c:pt>
                      <c:pt idx="5543">
                        <c:v>0.92252999999999996</c:v>
                      </c:pt>
                      <c:pt idx="5544">
                        <c:v>0.87584000000000006</c:v>
                      </c:pt>
                      <c:pt idx="5545">
                        <c:v>0.86845500000000009</c:v>
                      </c:pt>
                      <c:pt idx="5546">
                        <c:v>0.81844000000000006</c:v>
                      </c:pt>
                      <c:pt idx="5547">
                        <c:v>0.81200000000000006</c:v>
                      </c:pt>
                      <c:pt idx="5548">
                        <c:v>0.78515499999999994</c:v>
                      </c:pt>
                      <c:pt idx="5549">
                        <c:v>0.79544500000000007</c:v>
                      </c:pt>
                      <c:pt idx="5550">
                        <c:v>0.76117999999999997</c:v>
                      </c:pt>
                      <c:pt idx="5551">
                        <c:v>0.76944000000000001</c:v>
                      </c:pt>
                      <c:pt idx="5552">
                        <c:v>0.83877499999999994</c:v>
                      </c:pt>
                      <c:pt idx="5553">
                        <c:v>0.96802999999999995</c:v>
                      </c:pt>
                      <c:pt idx="5554">
                        <c:v>1.12294</c:v>
                      </c:pt>
                      <c:pt idx="5555">
                        <c:v>1.2742449999999999</c:v>
                      </c:pt>
                      <c:pt idx="5556">
                        <c:v>1.30725</c:v>
                      </c:pt>
                      <c:pt idx="5557">
                        <c:v>1.30375</c:v>
                      </c:pt>
                      <c:pt idx="5558">
                        <c:v>1.337315</c:v>
                      </c:pt>
                      <c:pt idx="5559">
                        <c:v>1.3988450000000001</c:v>
                      </c:pt>
                      <c:pt idx="5560">
                        <c:v>1.3305250000000002</c:v>
                      </c:pt>
                      <c:pt idx="5561">
                        <c:v>1.2690299999999999</c:v>
                      </c:pt>
                      <c:pt idx="5562">
                        <c:v>1.18692</c:v>
                      </c:pt>
                      <c:pt idx="5563">
                        <c:v>1.071315</c:v>
                      </c:pt>
                      <c:pt idx="5564">
                        <c:v>1.1025699999999998</c:v>
                      </c:pt>
                      <c:pt idx="5565">
                        <c:v>1.0103800000000001</c:v>
                      </c:pt>
                      <c:pt idx="5566">
                        <c:v>0.92277500000000001</c:v>
                      </c:pt>
                      <c:pt idx="5567">
                        <c:v>0.87132500000000002</c:v>
                      </c:pt>
                      <c:pt idx="5568">
                        <c:v>0.85197000000000001</c:v>
                      </c:pt>
                      <c:pt idx="5569">
                        <c:v>0.84497</c:v>
                      </c:pt>
                      <c:pt idx="5570">
                        <c:v>0.79967999999999995</c:v>
                      </c:pt>
                      <c:pt idx="5571">
                        <c:v>0.79271500000000006</c:v>
                      </c:pt>
                      <c:pt idx="5572">
                        <c:v>0.82967499999999994</c:v>
                      </c:pt>
                      <c:pt idx="5573">
                        <c:v>0.86044000000000009</c:v>
                      </c:pt>
                      <c:pt idx="5574">
                        <c:v>0.97180999999999995</c:v>
                      </c:pt>
                      <c:pt idx="5575">
                        <c:v>1.29311</c:v>
                      </c:pt>
                      <c:pt idx="5576">
                        <c:v>1.7257799999999999</c:v>
                      </c:pt>
                      <c:pt idx="5577">
                        <c:v>2.0456799999999999</c:v>
                      </c:pt>
                      <c:pt idx="5578">
                        <c:v>2.3553249999999997</c:v>
                      </c:pt>
                      <c:pt idx="5579">
                        <c:v>2.5222399999999996</c:v>
                      </c:pt>
                      <c:pt idx="5580">
                        <c:v>2.5611250000000001</c:v>
                      </c:pt>
                      <c:pt idx="5581">
                        <c:v>2.6910100000000003</c:v>
                      </c:pt>
                      <c:pt idx="5582">
                        <c:v>2.7953099999999997</c:v>
                      </c:pt>
                      <c:pt idx="5583">
                        <c:v>2.8270900000000001</c:v>
                      </c:pt>
                      <c:pt idx="5584">
                        <c:v>2.6492900000000001</c:v>
                      </c:pt>
                      <c:pt idx="5585">
                        <c:v>2.1497700000000002</c:v>
                      </c:pt>
                      <c:pt idx="5586">
                        <c:v>1.7105899999999998</c:v>
                      </c:pt>
                      <c:pt idx="5587">
                        <c:v>1.5030399999999999</c:v>
                      </c:pt>
                      <c:pt idx="5588">
                        <c:v>1.3871549999999999</c:v>
                      </c:pt>
                      <c:pt idx="5589">
                        <c:v>1.2046300000000001</c:v>
                      </c:pt>
                      <c:pt idx="5590">
                        <c:v>1.0461849999999999</c:v>
                      </c:pt>
                      <c:pt idx="5591">
                        <c:v>0.95402999999999993</c:v>
                      </c:pt>
                      <c:pt idx="5592">
                        <c:v>0.91650999999999994</c:v>
                      </c:pt>
                      <c:pt idx="5593">
                        <c:v>0.86778999999999995</c:v>
                      </c:pt>
                      <c:pt idx="5594">
                        <c:v>0.83440000000000003</c:v>
                      </c:pt>
                      <c:pt idx="5595">
                        <c:v>0.81840499999999994</c:v>
                      </c:pt>
                      <c:pt idx="5596">
                        <c:v>0.84087500000000004</c:v>
                      </c:pt>
                      <c:pt idx="5597">
                        <c:v>0.88487000000000005</c:v>
                      </c:pt>
                      <c:pt idx="5598">
                        <c:v>1.00359</c:v>
                      </c:pt>
                      <c:pt idx="5599">
                        <c:v>1.316735</c:v>
                      </c:pt>
                      <c:pt idx="5600">
                        <c:v>1.747935</c:v>
                      </c:pt>
                      <c:pt idx="5601">
                        <c:v>2.065245</c:v>
                      </c:pt>
                      <c:pt idx="5602">
                        <c:v>2.3435300000000003</c:v>
                      </c:pt>
                      <c:pt idx="5603">
                        <c:v>2.5324949999999999</c:v>
                      </c:pt>
                      <c:pt idx="5604">
                        <c:v>2.6095300000000003</c:v>
                      </c:pt>
                      <c:pt idx="5605">
                        <c:v>2.8335300000000001</c:v>
                      </c:pt>
                      <c:pt idx="5606">
                        <c:v>2.9451100000000001</c:v>
                      </c:pt>
                      <c:pt idx="5607">
                        <c:v>2.9880549999999997</c:v>
                      </c:pt>
                      <c:pt idx="5608">
                        <c:v>2.8420000000000001</c:v>
                      </c:pt>
                      <c:pt idx="5609">
                        <c:v>2.3129050000000002</c:v>
                      </c:pt>
                      <c:pt idx="5610">
                        <c:v>1.8479300000000001</c:v>
                      </c:pt>
                      <c:pt idx="5611">
                        <c:v>1.656655</c:v>
                      </c:pt>
                      <c:pt idx="5612">
                        <c:v>1.55071</c:v>
                      </c:pt>
                      <c:pt idx="5613">
                        <c:v>1.2906949999999999</c:v>
                      </c:pt>
                      <c:pt idx="5614">
                        <c:v>1.1262300000000001</c:v>
                      </c:pt>
                      <c:pt idx="5615">
                        <c:v>1.0061450000000001</c:v>
                      </c:pt>
                      <c:pt idx="5616">
                        <c:v>0.94114999999999993</c:v>
                      </c:pt>
                      <c:pt idx="5617">
                        <c:v>0.89025999999999994</c:v>
                      </c:pt>
                      <c:pt idx="5618">
                        <c:v>0.83835500000000007</c:v>
                      </c:pt>
                      <c:pt idx="5619">
                        <c:v>0.84678999999999993</c:v>
                      </c:pt>
                      <c:pt idx="5620">
                        <c:v>0.86450000000000005</c:v>
                      </c:pt>
                      <c:pt idx="5621">
                        <c:v>0.88637500000000002</c:v>
                      </c:pt>
                      <c:pt idx="5622">
                        <c:v>1.0912650000000002</c:v>
                      </c:pt>
                      <c:pt idx="5623">
                        <c:v>1.36297</c:v>
                      </c:pt>
                      <c:pt idx="5624">
                        <c:v>1.743805</c:v>
                      </c:pt>
                      <c:pt idx="5625">
                        <c:v>2.1581700000000001</c:v>
                      </c:pt>
                      <c:pt idx="5626">
                        <c:v>2.4206350000000003</c:v>
                      </c:pt>
                      <c:pt idx="5627">
                        <c:v>2.566865</c:v>
                      </c:pt>
                      <c:pt idx="5628">
                        <c:v>2.5956350000000001</c:v>
                      </c:pt>
                      <c:pt idx="5629">
                        <c:v>2.7196050000000001</c:v>
                      </c:pt>
                      <c:pt idx="5630">
                        <c:v>2.8277199999999998</c:v>
                      </c:pt>
                      <c:pt idx="5631">
                        <c:v>2.83724</c:v>
                      </c:pt>
                      <c:pt idx="5632">
                        <c:v>2.6497800000000002</c:v>
                      </c:pt>
                      <c:pt idx="5633">
                        <c:v>2.2114400000000001</c:v>
                      </c:pt>
                      <c:pt idx="5634">
                        <c:v>1.7411800000000002</c:v>
                      </c:pt>
                      <c:pt idx="5635">
                        <c:v>1.5177400000000001</c:v>
                      </c:pt>
                      <c:pt idx="5636">
                        <c:v>1.48617</c:v>
                      </c:pt>
                      <c:pt idx="5637">
                        <c:v>1.2819800000000001</c:v>
                      </c:pt>
                      <c:pt idx="5638">
                        <c:v>1.1229749999999998</c:v>
                      </c:pt>
                      <c:pt idx="5639">
                        <c:v>1.02704</c:v>
                      </c:pt>
                      <c:pt idx="5640">
                        <c:v>0.92760500000000001</c:v>
                      </c:pt>
                      <c:pt idx="5641">
                        <c:v>0.89837999999999996</c:v>
                      </c:pt>
                      <c:pt idx="5642">
                        <c:v>0.89211499999999999</c:v>
                      </c:pt>
                      <c:pt idx="5643">
                        <c:v>0.8529500000000001</c:v>
                      </c:pt>
                      <c:pt idx="5644">
                        <c:v>0.86705499999999991</c:v>
                      </c:pt>
                      <c:pt idx="5645">
                        <c:v>0.93513000000000002</c:v>
                      </c:pt>
                      <c:pt idx="5646">
                        <c:v>1.01661</c:v>
                      </c:pt>
                      <c:pt idx="5647">
                        <c:v>1.3333250000000001</c:v>
                      </c:pt>
                      <c:pt idx="5648">
                        <c:v>1.73159</c:v>
                      </c:pt>
                      <c:pt idx="5649">
                        <c:v>2.06325</c:v>
                      </c:pt>
                      <c:pt idx="5650">
                        <c:v>2.3712150000000003</c:v>
                      </c:pt>
                      <c:pt idx="5651">
                        <c:v>2.5443950000000002</c:v>
                      </c:pt>
                      <c:pt idx="5652">
                        <c:v>2.7100149999999998</c:v>
                      </c:pt>
                      <c:pt idx="5653">
                        <c:v>2.9176350000000002</c:v>
                      </c:pt>
                      <c:pt idx="5654">
                        <c:v>3.0933350000000002</c:v>
                      </c:pt>
                      <c:pt idx="5655">
                        <c:v>3.15679</c:v>
                      </c:pt>
                      <c:pt idx="5656">
                        <c:v>3.0185749999999998</c:v>
                      </c:pt>
                      <c:pt idx="5657">
                        <c:v>2.53267</c:v>
                      </c:pt>
                      <c:pt idx="5658">
                        <c:v>2.1234850000000001</c:v>
                      </c:pt>
                      <c:pt idx="5659">
                        <c:v>1.811215</c:v>
                      </c:pt>
                      <c:pt idx="5660">
                        <c:v>1.5840650000000001</c:v>
                      </c:pt>
                      <c:pt idx="5661">
                        <c:v>1.31565</c:v>
                      </c:pt>
                      <c:pt idx="5662">
                        <c:v>1.16473</c:v>
                      </c:pt>
                      <c:pt idx="5663">
                        <c:v>1.078945</c:v>
                      </c:pt>
                      <c:pt idx="5664">
                        <c:v>1.008</c:v>
                      </c:pt>
                      <c:pt idx="5665">
                        <c:v>0.96659499999999998</c:v>
                      </c:pt>
                      <c:pt idx="5666">
                        <c:v>0.88616499999999998</c:v>
                      </c:pt>
                      <c:pt idx="5667">
                        <c:v>0.86695</c:v>
                      </c:pt>
                      <c:pt idx="5668">
                        <c:v>0.87475499999999995</c:v>
                      </c:pt>
                      <c:pt idx="5669">
                        <c:v>0.93593499999999996</c:v>
                      </c:pt>
                      <c:pt idx="5670">
                        <c:v>1.035895</c:v>
                      </c:pt>
                      <c:pt idx="5671">
                        <c:v>1.2882799999999999</c:v>
                      </c:pt>
                      <c:pt idx="5672">
                        <c:v>1.646015</c:v>
                      </c:pt>
                      <c:pt idx="5673">
                        <c:v>2.01579</c:v>
                      </c:pt>
                      <c:pt idx="5674">
                        <c:v>2.3386300000000002</c:v>
                      </c:pt>
                      <c:pt idx="5675">
                        <c:v>2.5336149999999997</c:v>
                      </c:pt>
                      <c:pt idx="5676">
                        <c:v>2.6022150000000002</c:v>
                      </c:pt>
                      <c:pt idx="5677">
                        <c:v>2.7784050000000002</c:v>
                      </c:pt>
                      <c:pt idx="5678">
                        <c:v>2.8594299999999997</c:v>
                      </c:pt>
                      <c:pt idx="5679">
                        <c:v>2.8365399999999998</c:v>
                      </c:pt>
                      <c:pt idx="5680">
                        <c:v>2.7726999999999999</c:v>
                      </c:pt>
                      <c:pt idx="5681">
                        <c:v>2.2936199999999998</c:v>
                      </c:pt>
                      <c:pt idx="5682">
                        <c:v>1.8769800000000001</c:v>
                      </c:pt>
                      <c:pt idx="5683">
                        <c:v>1.5576050000000001</c:v>
                      </c:pt>
                      <c:pt idx="5684">
                        <c:v>1.4834400000000001</c:v>
                      </c:pt>
                      <c:pt idx="5685">
                        <c:v>1.2638849999999999</c:v>
                      </c:pt>
                      <c:pt idx="5686">
                        <c:v>1.12497</c:v>
                      </c:pt>
                      <c:pt idx="5687">
                        <c:v>1.04209</c:v>
                      </c:pt>
                      <c:pt idx="5688">
                        <c:v>0.97492499999999993</c:v>
                      </c:pt>
                      <c:pt idx="5689">
                        <c:v>0.93064999999999998</c:v>
                      </c:pt>
                      <c:pt idx="5690">
                        <c:v>0.87237500000000001</c:v>
                      </c:pt>
                      <c:pt idx="5691">
                        <c:v>0.82316499999999992</c:v>
                      </c:pt>
                      <c:pt idx="5692">
                        <c:v>0.83394500000000005</c:v>
                      </c:pt>
                      <c:pt idx="5693">
                        <c:v>0.84882000000000002</c:v>
                      </c:pt>
                      <c:pt idx="5694">
                        <c:v>0.86250499999999997</c:v>
                      </c:pt>
                      <c:pt idx="5695">
                        <c:v>0.909335</c:v>
                      </c:pt>
                      <c:pt idx="5696">
                        <c:v>1.0416700000000001</c:v>
                      </c:pt>
                      <c:pt idx="5697">
                        <c:v>1.250095</c:v>
                      </c:pt>
                      <c:pt idx="5698">
                        <c:v>1.5192099999999999</c:v>
                      </c:pt>
                      <c:pt idx="5699">
                        <c:v>1.65571</c:v>
                      </c:pt>
                      <c:pt idx="5700">
                        <c:v>1.6701649999999999</c:v>
                      </c:pt>
                      <c:pt idx="5701">
                        <c:v>1.7560199999999999</c:v>
                      </c:pt>
                      <c:pt idx="5702">
                        <c:v>1.752345</c:v>
                      </c:pt>
                      <c:pt idx="5703">
                        <c:v>1.82616</c:v>
                      </c:pt>
                      <c:pt idx="5704">
                        <c:v>1.7527300000000001</c:v>
                      </c:pt>
                      <c:pt idx="5705">
                        <c:v>1.6072</c:v>
                      </c:pt>
                      <c:pt idx="5706">
                        <c:v>1.5006949999999999</c:v>
                      </c:pt>
                      <c:pt idx="5707">
                        <c:v>1.402415</c:v>
                      </c:pt>
                      <c:pt idx="5708">
                        <c:v>1.3579300000000001</c:v>
                      </c:pt>
                      <c:pt idx="5709">
                        <c:v>1.189405</c:v>
                      </c:pt>
                      <c:pt idx="5710">
                        <c:v>1.1027449999999999</c:v>
                      </c:pt>
                      <c:pt idx="5711">
                        <c:v>0.98430499999999999</c:v>
                      </c:pt>
                      <c:pt idx="5712">
                        <c:v>0.91224000000000005</c:v>
                      </c:pt>
                      <c:pt idx="5713">
                        <c:v>0.87030999999999992</c:v>
                      </c:pt>
                      <c:pt idx="5714">
                        <c:v>0.82316499999999992</c:v>
                      </c:pt>
                      <c:pt idx="5715">
                        <c:v>0.80888499999999997</c:v>
                      </c:pt>
                      <c:pt idx="5716">
                        <c:v>0.79471000000000003</c:v>
                      </c:pt>
                      <c:pt idx="5717">
                        <c:v>0.78991499999999992</c:v>
                      </c:pt>
                      <c:pt idx="5718">
                        <c:v>0.82214999999999994</c:v>
                      </c:pt>
                      <c:pt idx="5719">
                        <c:v>0.81833500000000003</c:v>
                      </c:pt>
                      <c:pt idx="5720">
                        <c:v>0.91451499999999997</c:v>
                      </c:pt>
                      <c:pt idx="5721">
                        <c:v>1.05098</c:v>
                      </c:pt>
                      <c:pt idx="5722">
                        <c:v>1.230005</c:v>
                      </c:pt>
                      <c:pt idx="5723">
                        <c:v>1.3942950000000001</c:v>
                      </c:pt>
                      <c:pt idx="5724">
                        <c:v>1.4576450000000001</c:v>
                      </c:pt>
                      <c:pt idx="5725">
                        <c:v>1.4737449999999999</c:v>
                      </c:pt>
                      <c:pt idx="5726">
                        <c:v>1.458415</c:v>
                      </c:pt>
                      <c:pt idx="5727">
                        <c:v>1.5049649999999999</c:v>
                      </c:pt>
                      <c:pt idx="5728">
                        <c:v>1.5416800000000002</c:v>
                      </c:pt>
                      <c:pt idx="5729">
                        <c:v>1.4730099999999999</c:v>
                      </c:pt>
                      <c:pt idx="5730">
                        <c:v>1.3517699999999999</c:v>
                      </c:pt>
                      <c:pt idx="5731">
                        <c:v>1.21191</c:v>
                      </c:pt>
                      <c:pt idx="5732">
                        <c:v>1.2055400000000001</c:v>
                      </c:pt>
                      <c:pt idx="5733">
                        <c:v>1.0971099999999998</c:v>
                      </c:pt>
                      <c:pt idx="5734">
                        <c:v>0.99459500000000001</c:v>
                      </c:pt>
                      <c:pt idx="5735">
                        <c:v>0.94619000000000009</c:v>
                      </c:pt>
                      <c:pt idx="5736">
                        <c:v>0.92599500000000001</c:v>
                      </c:pt>
                      <c:pt idx="5737">
                        <c:v>0.87643499999999996</c:v>
                      </c:pt>
                      <c:pt idx="5738">
                        <c:v>0.84591499999999997</c:v>
                      </c:pt>
                      <c:pt idx="5739">
                        <c:v>0.82470500000000002</c:v>
                      </c:pt>
                      <c:pt idx="5740">
                        <c:v>0.83447000000000005</c:v>
                      </c:pt>
                      <c:pt idx="5741">
                        <c:v>0.88462499999999999</c:v>
                      </c:pt>
                      <c:pt idx="5742">
                        <c:v>1.0008950000000001</c:v>
                      </c:pt>
                      <c:pt idx="5743">
                        <c:v>1.3411649999999999</c:v>
                      </c:pt>
                      <c:pt idx="5744">
                        <c:v>1.7239249999999999</c:v>
                      </c:pt>
                      <c:pt idx="5745">
                        <c:v>2.1118299999999999</c:v>
                      </c:pt>
                      <c:pt idx="5746">
                        <c:v>2.3731049999999998</c:v>
                      </c:pt>
                      <c:pt idx="5747">
                        <c:v>2.4969350000000001</c:v>
                      </c:pt>
                      <c:pt idx="5748">
                        <c:v>2.5387249999999999</c:v>
                      </c:pt>
                      <c:pt idx="5749">
                        <c:v>2.7166649999999999</c:v>
                      </c:pt>
                      <c:pt idx="5750">
                        <c:v>2.8541099999999999</c:v>
                      </c:pt>
                      <c:pt idx="5751">
                        <c:v>2.8432949999999999</c:v>
                      </c:pt>
                      <c:pt idx="5752">
                        <c:v>2.7197100000000001</c:v>
                      </c:pt>
                      <c:pt idx="5753">
                        <c:v>2.2056300000000002</c:v>
                      </c:pt>
                      <c:pt idx="5754">
                        <c:v>1.73397</c:v>
                      </c:pt>
                      <c:pt idx="5755">
                        <c:v>1.5564500000000001</c:v>
                      </c:pt>
                      <c:pt idx="5756">
                        <c:v>1.4469349999999999</c:v>
                      </c:pt>
                      <c:pt idx="5757">
                        <c:v>1.267525</c:v>
                      </c:pt>
                      <c:pt idx="5758">
                        <c:v>1.120385</c:v>
                      </c:pt>
                      <c:pt idx="5759">
                        <c:v>1.0484249999999999</c:v>
                      </c:pt>
                      <c:pt idx="5760">
                        <c:v>0.93684500000000004</c:v>
                      </c:pt>
                      <c:pt idx="5761">
                        <c:v>0.91139999999999999</c:v>
                      </c:pt>
                      <c:pt idx="5762">
                        <c:v>0.87013499999999999</c:v>
                      </c:pt>
                      <c:pt idx="5763">
                        <c:v>0.86880499999999994</c:v>
                      </c:pt>
                      <c:pt idx="5764">
                        <c:v>0.89627999999999997</c:v>
                      </c:pt>
                      <c:pt idx="5765">
                        <c:v>0.91220500000000004</c:v>
                      </c:pt>
                      <c:pt idx="5766">
                        <c:v>1.076425</c:v>
                      </c:pt>
                      <c:pt idx="5767">
                        <c:v>1.3259049999999999</c:v>
                      </c:pt>
                      <c:pt idx="5768">
                        <c:v>1.73068</c:v>
                      </c:pt>
                      <c:pt idx="5769">
                        <c:v>2.0498449999999999</c:v>
                      </c:pt>
                      <c:pt idx="5770">
                        <c:v>2.2671600000000001</c:v>
                      </c:pt>
                      <c:pt idx="5771">
                        <c:v>2.3136399999999999</c:v>
                      </c:pt>
                      <c:pt idx="5772">
                        <c:v>2.2609650000000001</c:v>
                      </c:pt>
                      <c:pt idx="5773">
                        <c:v>2.2727600000000003</c:v>
                      </c:pt>
                      <c:pt idx="5774">
                        <c:v>2.2479100000000001</c:v>
                      </c:pt>
                      <c:pt idx="5775">
                        <c:v>2.2355549999999997</c:v>
                      </c:pt>
                      <c:pt idx="5776">
                        <c:v>2.1087150000000001</c:v>
                      </c:pt>
                      <c:pt idx="5777">
                        <c:v>1.7129349999999999</c:v>
                      </c:pt>
                      <c:pt idx="5778">
                        <c:v>1.4146300000000001</c:v>
                      </c:pt>
                      <c:pt idx="5779">
                        <c:v>1.3750450000000001</c:v>
                      </c:pt>
                      <c:pt idx="5780">
                        <c:v>1.266475</c:v>
                      </c:pt>
                      <c:pt idx="5781">
                        <c:v>1.0745</c:v>
                      </c:pt>
                      <c:pt idx="5782">
                        <c:v>0.98077000000000003</c:v>
                      </c:pt>
                      <c:pt idx="5783">
                        <c:v>0.93509500000000001</c:v>
                      </c:pt>
                      <c:pt idx="5784">
                        <c:v>0.87920000000000009</c:v>
                      </c:pt>
                      <c:pt idx="5785">
                        <c:v>0.83058500000000002</c:v>
                      </c:pt>
                      <c:pt idx="5786">
                        <c:v>0.80881500000000006</c:v>
                      </c:pt>
                      <c:pt idx="5787">
                        <c:v>0.81647999999999998</c:v>
                      </c:pt>
                      <c:pt idx="5788">
                        <c:v>0.83345500000000006</c:v>
                      </c:pt>
                      <c:pt idx="5789">
                        <c:v>0.83628999999999998</c:v>
                      </c:pt>
                      <c:pt idx="5790">
                        <c:v>1.0578749999999999</c:v>
                      </c:pt>
                      <c:pt idx="5791">
                        <c:v>1.30725</c:v>
                      </c:pt>
                      <c:pt idx="5792">
                        <c:v>1.6957149999999999</c:v>
                      </c:pt>
                      <c:pt idx="5793">
                        <c:v>1.9522650000000001</c:v>
                      </c:pt>
                      <c:pt idx="5794">
                        <c:v>2.1910349999999998</c:v>
                      </c:pt>
                      <c:pt idx="5795">
                        <c:v>2.3323649999999998</c:v>
                      </c:pt>
                      <c:pt idx="5796">
                        <c:v>2.3283400000000003</c:v>
                      </c:pt>
                      <c:pt idx="5797">
                        <c:v>2.4096100000000003</c:v>
                      </c:pt>
                      <c:pt idx="5798">
                        <c:v>2.3951199999999999</c:v>
                      </c:pt>
                      <c:pt idx="5799">
                        <c:v>2.3748550000000002</c:v>
                      </c:pt>
                      <c:pt idx="5800">
                        <c:v>2.24336</c:v>
                      </c:pt>
                      <c:pt idx="5801">
                        <c:v>1.8682300000000001</c:v>
                      </c:pt>
                      <c:pt idx="5802">
                        <c:v>1.5595300000000001</c:v>
                      </c:pt>
                      <c:pt idx="5803">
                        <c:v>1.4555799999999999</c:v>
                      </c:pt>
                      <c:pt idx="5804">
                        <c:v>1.3663299999999998</c:v>
                      </c:pt>
                      <c:pt idx="5805">
                        <c:v>1.2037200000000001</c:v>
                      </c:pt>
                      <c:pt idx="5806">
                        <c:v>1.053185</c:v>
                      </c:pt>
                      <c:pt idx="5807">
                        <c:v>0.98122500000000001</c:v>
                      </c:pt>
                      <c:pt idx="5808">
                        <c:v>0.94884999999999997</c:v>
                      </c:pt>
                      <c:pt idx="5809">
                        <c:v>0.92256500000000008</c:v>
                      </c:pt>
                      <c:pt idx="5810">
                        <c:v>0.87188500000000002</c:v>
                      </c:pt>
                      <c:pt idx="5811">
                        <c:v>0.85960000000000003</c:v>
                      </c:pt>
                      <c:pt idx="5812">
                        <c:v>0.88514999999999999</c:v>
                      </c:pt>
                      <c:pt idx="5813">
                        <c:v>0.88973500000000005</c:v>
                      </c:pt>
                      <c:pt idx="5814">
                        <c:v>1.017485</c:v>
                      </c:pt>
                      <c:pt idx="5815">
                        <c:v>1.2926199999999999</c:v>
                      </c:pt>
                      <c:pt idx="5816">
                        <c:v>1.6980599999999999</c:v>
                      </c:pt>
                      <c:pt idx="5817">
                        <c:v>2.0127799999999998</c:v>
                      </c:pt>
                      <c:pt idx="5818">
                        <c:v>2.3236849999999998</c:v>
                      </c:pt>
                      <c:pt idx="5819">
                        <c:v>2.4023649999999996</c:v>
                      </c:pt>
                      <c:pt idx="5820">
                        <c:v>2.4390450000000001</c:v>
                      </c:pt>
                      <c:pt idx="5821">
                        <c:v>2.5550700000000002</c:v>
                      </c:pt>
                      <c:pt idx="5822">
                        <c:v>2.629165</c:v>
                      </c:pt>
                      <c:pt idx="5823">
                        <c:v>2.5529349999999997</c:v>
                      </c:pt>
                      <c:pt idx="5824">
                        <c:v>2.279795</c:v>
                      </c:pt>
                      <c:pt idx="5825">
                        <c:v>1.89581</c:v>
                      </c:pt>
                      <c:pt idx="5826">
                        <c:v>1.5627149999999999</c:v>
                      </c:pt>
                      <c:pt idx="5827">
                        <c:v>1.460655</c:v>
                      </c:pt>
                      <c:pt idx="5828">
                        <c:v>1.3358800000000002</c:v>
                      </c:pt>
                      <c:pt idx="5829">
                        <c:v>1.1813199999999999</c:v>
                      </c:pt>
                      <c:pt idx="5830">
                        <c:v>1.082865</c:v>
                      </c:pt>
                      <c:pt idx="5831">
                        <c:v>1.0299800000000001</c:v>
                      </c:pt>
                      <c:pt idx="5832">
                        <c:v>0.9399249999999999</c:v>
                      </c:pt>
                      <c:pt idx="5833">
                        <c:v>0.90737500000000004</c:v>
                      </c:pt>
                      <c:pt idx="5834">
                        <c:v>0.86338000000000004</c:v>
                      </c:pt>
                      <c:pt idx="5835">
                        <c:v>0.84703499999999998</c:v>
                      </c:pt>
                      <c:pt idx="5836">
                        <c:v>0.90132000000000001</c:v>
                      </c:pt>
                      <c:pt idx="5837">
                        <c:v>0.88287499999999997</c:v>
                      </c:pt>
                      <c:pt idx="5838">
                        <c:v>0.99960000000000004</c:v>
                      </c:pt>
                      <c:pt idx="5839">
                        <c:v>1.24614</c:v>
                      </c:pt>
                      <c:pt idx="5840">
                        <c:v>1.6198699999999999</c:v>
                      </c:pt>
                      <c:pt idx="5841">
                        <c:v>1.901375</c:v>
                      </c:pt>
                      <c:pt idx="5842">
                        <c:v>2.1098699999999999</c:v>
                      </c:pt>
                      <c:pt idx="5843">
                        <c:v>2.1685650000000001</c:v>
                      </c:pt>
                      <c:pt idx="5844">
                        <c:v>2.1053200000000003</c:v>
                      </c:pt>
                      <c:pt idx="5845">
                        <c:v>2.1456399999999998</c:v>
                      </c:pt>
                      <c:pt idx="5846">
                        <c:v>2.1729750000000001</c:v>
                      </c:pt>
                      <c:pt idx="5847">
                        <c:v>2.0786850000000001</c:v>
                      </c:pt>
                      <c:pt idx="5848">
                        <c:v>1.89882</c:v>
                      </c:pt>
                      <c:pt idx="5849">
                        <c:v>1.57521</c:v>
                      </c:pt>
                      <c:pt idx="5850">
                        <c:v>1.3304549999999999</c:v>
                      </c:pt>
                      <c:pt idx="5851">
                        <c:v>1.2926199999999999</c:v>
                      </c:pt>
                      <c:pt idx="5852">
                        <c:v>1.2251400000000001</c:v>
                      </c:pt>
                      <c:pt idx="5853">
                        <c:v>1.131445</c:v>
                      </c:pt>
                      <c:pt idx="5854">
                        <c:v>1.0202500000000001</c:v>
                      </c:pt>
                      <c:pt idx="5855">
                        <c:v>0.98507500000000003</c:v>
                      </c:pt>
                      <c:pt idx="5856">
                        <c:v>0.92588999999999999</c:v>
                      </c:pt>
                      <c:pt idx="5857">
                        <c:v>0.91059500000000004</c:v>
                      </c:pt>
                      <c:pt idx="5858">
                        <c:v>0.87730999999999992</c:v>
                      </c:pt>
                      <c:pt idx="5859">
                        <c:v>0.87965499999999996</c:v>
                      </c:pt>
                      <c:pt idx="5860">
                        <c:v>0.85382500000000006</c:v>
                      </c:pt>
                      <c:pt idx="5861">
                        <c:v>0.82463500000000001</c:v>
                      </c:pt>
                      <c:pt idx="5862">
                        <c:v>0.81711</c:v>
                      </c:pt>
                      <c:pt idx="5863">
                        <c:v>0.90303499999999992</c:v>
                      </c:pt>
                      <c:pt idx="5864">
                        <c:v>0.9731749999999999</c:v>
                      </c:pt>
                      <c:pt idx="5865">
                        <c:v>1.169</c:v>
                      </c:pt>
                      <c:pt idx="5866">
                        <c:v>1.36843</c:v>
                      </c:pt>
                      <c:pt idx="5867">
                        <c:v>1.4514849999999999</c:v>
                      </c:pt>
                      <c:pt idx="5868">
                        <c:v>1.4365399999999999</c:v>
                      </c:pt>
                      <c:pt idx="5869">
                        <c:v>1.3998250000000001</c:v>
                      </c:pt>
                      <c:pt idx="5870">
                        <c:v>1.4082249999999998</c:v>
                      </c:pt>
                      <c:pt idx="5871">
                        <c:v>1.4350000000000001</c:v>
                      </c:pt>
                      <c:pt idx="5872">
                        <c:v>1.4300650000000001</c:v>
                      </c:pt>
                      <c:pt idx="5873">
                        <c:v>1.33182</c:v>
                      </c:pt>
                      <c:pt idx="5874">
                        <c:v>1.229725</c:v>
                      </c:pt>
                      <c:pt idx="5875">
                        <c:v>1.233155</c:v>
                      </c:pt>
                      <c:pt idx="5876">
                        <c:v>1.178415</c:v>
                      </c:pt>
                      <c:pt idx="5877">
                        <c:v>1.08297</c:v>
                      </c:pt>
                      <c:pt idx="5878">
                        <c:v>0.96771499999999999</c:v>
                      </c:pt>
                      <c:pt idx="5879">
                        <c:v>0.91273000000000004</c:v>
                      </c:pt>
                      <c:pt idx="5880">
                        <c:v>0.85858500000000004</c:v>
                      </c:pt>
                      <c:pt idx="5881">
                        <c:v>0.83957999999999999</c:v>
                      </c:pt>
                      <c:pt idx="5882">
                        <c:v>0.79873499999999997</c:v>
                      </c:pt>
                      <c:pt idx="5883">
                        <c:v>0.81115999999999999</c:v>
                      </c:pt>
                      <c:pt idx="5884">
                        <c:v>0.79337999999999997</c:v>
                      </c:pt>
                      <c:pt idx="5885">
                        <c:v>0.79373000000000005</c:v>
                      </c:pt>
                      <c:pt idx="5886">
                        <c:v>0.80065999999999993</c:v>
                      </c:pt>
                      <c:pt idx="5887">
                        <c:v>0.74763499999999994</c:v>
                      </c:pt>
                      <c:pt idx="5888">
                        <c:v>0.77675499999999997</c:v>
                      </c:pt>
                      <c:pt idx="5889">
                        <c:v>0.92413999999999996</c:v>
                      </c:pt>
                      <c:pt idx="5890">
                        <c:v>1.065015</c:v>
                      </c:pt>
                      <c:pt idx="5891">
                        <c:v>1.137885</c:v>
                      </c:pt>
                      <c:pt idx="5892">
                        <c:v>1.194585</c:v>
                      </c:pt>
                      <c:pt idx="5893">
                        <c:v>1.1513599999999999</c:v>
                      </c:pt>
                      <c:pt idx="5894">
                        <c:v>1.1384449999999999</c:v>
                      </c:pt>
                      <c:pt idx="5895">
                        <c:v>1.1812499999999999</c:v>
                      </c:pt>
                      <c:pt idx="5896">
                        <c:v>1.20183</c:v>
                      </c:pt>
                      <c:pt idx="5897">
                        <c:v>1.164555</c:v>
                      </c:pt>
                      <c:pt idx="5898">
                        <c:v>1.1363800000000002</c:v>
                      </c:pt>
                      <c:pt idx="5899">
                        <c:v>1.0708599999999999</c:v>
                      </c:pt>
                      <c:pt idx="5900">
                        <c:v>1.0419849999999999</c:v>
                      </c:pt>
                      <c:pt idx="5901">
                        <c:v>0.99260000000000004</c:v>
                      </c:pt>
                      <c:pt idx="5902">
                        <c:v>0.93712499999999999</c:v>
                      </c:pt>
                      <c:pt idx="5903">
                        <c:v>0.89729499999999995</c:v>
                      </c:pt>
                      <c:pt idx="5904">
                        <c:v>0.85487500000000005</c:v>
                      </c:pt>
                      <c:pt idx="5905">
                        <c:v>0.85435000000000005</c:v>
                      </c:pt>
                      <c:pt idx="5906">
                        <c:v>0.79491999999999996</c:v>
                      </c:pt>
                      <c:pt idx="5907">
                        <c:v>0.79628500000000002</c:v>
                      </c:pt>
                      <c:pt idx="5908">
                        <c:v>0.80037999999999998</c:v>
                      </c:pt>
                      <c:pt idx="5909">
                        <c:v>0.79947000000000001</c:v>
                      </c:pt>
                      <c:pt idx="5910">
                        <c:v>0.79768499999999998</c:v>
                      </c:pt>
                      <c:pt idx="5911">
                        <c:v>0.79737000000000002</c:v>
                      </c:pt>
                      <c:pt idx="5912">
                        <c:v>0.81542999999999999</c:v>
                      </c:pt>
                      <c:pt idx="5913">
                        <c:v>0.95427499999999998</c:v>
                      </c:pt>
                      <c:pt idx="5914">
                        <c:v>1.071385</c:v>
                      </c:pt>
                      <c:pt idx="5915">
                        <c:v>1.0816049999999999</c:v>
                      </c:pt>
                      <c:pt idx="5916">
                        <c:v>1.07968</c:v>
                      </c:pt>
                      <c:pt idx="5917">
                        <c:v>1.1551750000000001</c:v>
                      </c:pt>
                      <c:pt idx="5918">
                        <c:v>1.1638199999999999</c:v>
                      </c:pt>
                      <c:pt idx="5919">
                        <c:v>1.197945</c:v>
                      </c:pt>
                      <c:pt idx="5920">
                        <c:v>1.20848</c:v>
                      </c:pt>
                      <c:pt idx="5921">
                        <c:v>1.1481400000000002</c:v>
                      </c:pt>
                      <c:pt idx="5922">
                        <c:v>1.0729600000000001</c:v>
                      </c:pt>
                      <c:pt idx="5923">
                        <c:v>1.0481800000000001</c:v>
                      </c:pt>
                      <c:pt idx="5924">
                        <c:v>1.0307850000000001</c:v>
                      </c:pt>
                      <c:pt idx="5925">
                        <c:v>0.97355999999999998</c:v>
                      </c:pt>
                      <c:pt idx="5926">
                        <c:v>0.89866000000000001</c:v>
                      </c:pt>
                      <c:pt idx="5927">
                        <c:v>0.86019500000000004</c:v>
                      </c:pt>
                      <c:pt idx="5928">
                        <c:v>0.82067999999999997</c:v>
                      </c:pt>
                      <c:pt idx="5929">
                        <c:v>0.81941999999999993</c:v>
                      </c:pt>
                      <c:pt idx="5930">
                        <c:v>0.81140499999999993</c:v>
                      </c:pt>
                      <c:pt idx="5931">
                        <c:v>0.78449000000000002</c:v>
                      </c:pt>
                      <c:pt idx="5932">
                        <c:v>0.80139499999999997</c:v>
                      </c:pt>
                      <c:pt idx="5933">
                        <c:v>0.85186499999999998</c:v>
                      </c:pt>
                      <c:pt idx="5934">
                        <c:v>0.98479499999999998</c:v>
                      </c:pt>
                      <c:pt idx="5935">
                        <c:v>1.2043499999999998</c:v>
                      </c:pt>
                      <c:pt idx="5936">
                        <c:v>1.6411500000000001</c:v>
                      </c:pt>
                      <c:pt idx="5937">
                        <c:v>1.92276</c:v>
                      </c:pt>
                      <c:pt idx="5938">
                        <c:v>2.157365</c:v>
                      </c:pt>
                      <c:pt idx="5939">
                        <c:v>2.2896649999999998</c:v>
                      </c:pt>
                      <c:pt idx="5940">
                        <c:v>2.318505</c:v>
                      </c:pt>
                      <c:pt idx="5941">
                        <c:v>2.500785</c:v>
                      </c:pt>
                      <c:pt idx="5942">
                        <c:v>2.5828600000000002</c:v>
                      </c:pt>
                      <c:pt idx="5943">
                        <c:v>2.5808299999999997</c:v>
                      </c:pt>
                      <c:pt idx="5944">
                        <c:v>2.43838</c:v>
                      </c:pt>
                      <c:pt idx="5945">
                        <c:v>2.0000749999999998</c:v>
                      </c:pt>
                      <c:pt idx="5946">
                        <c:v>1.6110850000000001</c:v>
                      </c:pt>
                      <c:pt idx="5947">
                        <c:v>1.518195</c:v>
                      </c:pt>
                      <c:pt idx="5948">
                        <c:v>1.3615350000000002</c:v>
                      </c:pt>
                      <c:pt idx="5949">
                        <c:v>1.22374</c:v>
                      </c:pt>
                      <c:pt idx="5950">
                        <c:v>1.058365</c:v>
                      </c:pt>
                      <c:pt idx="5951">
                        <c:v>1.011045</c:v>
                      </c:pt>
                      <c:pt idx="5952">
                        <c:v>0.94269000000000003</c:v>
                      </c:pt>
                      <c:pt idx="5953">
                        <c:v>0.89505499999999993</c:v>
                      </c:pt>
                      <c:pt idx="5954">
                        <c:v>0.86036999999999997</c:v>
                      </c:pt>
                      <c:pt idx="5955">
                        <c:v>0.86670500000000006</c:v>
                      </c:pt>
                      <c:pt idx="5956">
                        <c:v>0.88798500000000002</c:v>
                      </c:pt>
                      <c:pt idx="5957">
                        <c:v>0.90807500000000008</c:v>
                      </c:pt>
                      <c:pt idx="5958">
                        <c:v>1.0550050000000002</c:v>
                      </c:pt>
                      <c:pt idx="5959">
                        <c:v>1.30823</c:v>
                      </c:pt>
                      <c:pt idx="5960">
                        <c:v>1.70268</c:v>
                      </c:pt>
                      <c:pt idx="5961">
                        <c:v>2.0406749999999998</c:v>
                      </c:pt>
                      <c:pt idx="5962">
                        <c:v>2.3043299999999998</c:v>
                      </c:pt>
                      <c:pt idx="5963">
                        <c:v>2.4606399999999997</c:v>
                      </c:pt>
                      <c:pt idx="5964">
                        <c:v>2.5058949999999998</c:v>
                      </c:pt>
                      <c:pt idx="5965">
                        <c:v>2.70221</c:v>
                      </c:pt>
                      <c:pt idx="5966">
                        <c:v>2.8135100000000004</c:v>
                      </c:pt>
                      <c:pt idx="5967">
                        <c:v>2.8216649999999999</c:v>
                      </c:pt>
                      <c:pt idx="5968">
                        <c:v>2.714985</c:v>
                      </c:pt>
                      <c:pt idx="5969">
                        <c:v>2.2166199999999998</c:v>
                      </c:pt>
                      <c:pt idx="5970">
                        <c:v>1.8049500000000001</c:v>
                      </c:pt>
                      <c:pt idx="5971">
                        <c:v>1.6636199999999999</c:v>
                      </c:pt>
                      <c:pt idx="5972">
                        <c:v>1.5458099999999999</c:v>
                      </c:pt>
                      <c:pt idx="5973">
                        <c:v>1.3374549999999998</c:v>
                      </c:pt>
                      <c:pt idx="5974">
                        <c:v>1.139915</c:v>
                      </c:pt>
                      <c:pt idx="5975">
                        <c:v>1.0472349999999999</c:v>
                      </c:pt>
                      <c:pt idx="5976">
                        <c:v>0.99596000000000007</c:v>
                      </c:pt>
                      <c:pt idx="5977">
                        <c:v>0.96435500000000007</c:v>
                      </c:pt>
                      <c:pt idx="5978">
                        <c:v>0.93775500000000001</c:v>
                      </c:pt>
                      <c:pt idx="5979">
                        <c:v>0.92746499999999998</c:v>
                      </c:pt>
                      <c:pt idx="5980">
                        <c:v>0.96708500000000008</c:v>
                      </c:pt>
                      <c:pt idx="5981">
                        <c:v>1.013565</c:v>
                      </c:pt>
                      <c:pt idx="5982">
                        <c:v>1.1040399999999999</c:v>
                      </c:pt>
                      <c:pt idx="5983">
                        <c:v>1.33847</c:v>
                      </c:pt>
                      <c:pt idx="5984">
                        <c:v>1.72214</c:v>
                      </c:pt>
                      <c:pt idx="5985">
                        <c:v>2.0484450000000001</c:v>
                      </c:pt>
                      <c:pt idx="5986">
                        <c:v>2.3627099999999999</c:v>
                      </c:pt>
                      <c:pt idx="5987">
                        <c:v>2.5450249999999999</c:v>
                      </c:pt>
                      <c:pt idx="5988">
                        <c:v>2.6846399999999999</c:v>
                      </c:pt>
                      <c:pt idx="5989">
                        <c:v>2.8839299999999999</c:v>
                      </c:pt>
                      <c:pt idx="5990">
                        <c:v>3.0552199999999998</c:v>
                      </c:pt>
                      <c:pt idx="5991">
                        <c:v>3.047275</c:v>
                      </c:pt>
                      <c:pt idx="5992">
                        <c:v>2.97465</c:v>
                      </c:pt>
                      <c:pt idx="5993">
                        <c:v>2.4400949999999999</c:v>
                      </c:pt>
                      <c:pt idx="5994">
                        <c:v>2.0431949999999999</c:v>
                      </c:pt>
                      <c:pt idx="5995">
                        <c:v>1.8211900000000001</c:v>
                      </c:pt>
                      <c:pt idx="5996">
                        <c:v>1.7037650000000002</c:v>
                      </c:pt>
                      <c:pt idx="5997">
                        <c:v>1.47959</c:v>
                      </c:pt>
                      <c:pt idx="5998">
                        <c:v>1.255555</c:v>
                      </c:pt>
                      <c:pt idx="5999">
                        <c:v>1.1222049999999999</c:v>
                      </c:pt>
                      <c:pt idx="6000">
                        <c:v>1.06596</c:v>
                      </c:pt>
                      <c:pt idx="6001">
                        <c:v>0.99179499999999998</c:v>
                      </c:pt>
                      <c:pt idx="6002">
                        <c:v>0.97212500000000002</c:v>
                      </c:pt>
                      <c:pt idx="6003">
                        <c:v>0.936635</c:v>
                      </c:pt>
                      <c:pt idx="6004">
                        <c:v>0.95620000000000005</c:v>
                      </c:pt>
                      <c:pt idx="6005">
                        <c:v>0.97992999999999997</c:v>
                      </c:pt>
                      <c:pt idx="6006">
                        <c:v>1.0928399999999998</c:v>
                      </c:pt>
                      <c:pt idx="6007">
                        <c:v>1.420685</c:v>
                      </c:pt>
                      <c:pt idx="6008">
                        <c:v>1.7835650000000001</c:v>
                      </c:pt>
                      <c:pt idx="6009">
                        <c:v>2.1734299999999998</c:v>
                      </c:pt>
                      <c:pt idx="6010">
                        <c:v>2.4568249999999998</c:v>
                      </c:pt>
                      <c:pt idx="6011">
                        <c:v>2.586535</c:v>
                      </c:pt>
                      <c:pt idx="6012">
                        <c:v>2.6882800000000002</c:v>
                      </c:pt>
                      <c:pt idx="6013">
                        <c:v>2.8625100000000003</c:v>
                      </c:pt>
                      <c:pt idx="6014">
                        <c:v>2.9453200000000002</c:v>
                      </c:pt>
                      <c:pt idx="6015">
                        <c:v>2.892925</c:v>
                      </c:pt>
                      <c:pt idx="6016">
                        <c:v>2.69556</c:v>
                      </c:pt>
                      <c:pt idx="6017">
                        <c:v>2.21102</c:v>
                      </c:pt>
                      <c:pt idx="6018">
                        <c:v>1.7651199999999998</c:v>
                      </c:pt>
                      <c:pt idx="6019">
                        <c:v>1.560405</c:v>
                      </c:pt>
                      <c:pt idx="6020">
                        <c:v>1.4254800000000001</c:v>
                      </c:pt>
                      <c:pt idx="6021">
                        <c:v>1.28142</c:v>
                      </c:pt>
                      <c:pt idx="6022">
                        <c:v>1.1142249999999998</c:v>
                      </c:pt>
                      <c:pt idx="6023">
                        <c:v>1.05077</c:v>
                      </c:pt>
                      <c:pt idx="6024">
                        <c:v>1.004955</c:v>
                      </c:pt>
                      <c:pt idx="6025">
                        <c:v>0.91780499999999998</c:v>
                      </c:pt>
                      <c:pt idx="6026">
                        <c:v>0.88164999999999993</c:v>
                      </c:pt>
                      <c:pt idx="6027">
                        <c:v>0.89057500000000001</c:v>
                      </c:pt>
                      <c:pt idx="6028">
                        <c:v>0.89029499999999995</c:v>
                      </c:pt>
                      <c:pt idx="6029">
                        <c:v>0.90478499999999995</c:v>
                      </c:pt>
                      <c:pt idx="6030">
                        <c:v>0.93891000000000002</c:v>
                      </c:pt>
                      <c:pt idx="6031">
                        <c:v>1.002575</c:v>
                      </c:pt>
                      <c:pt idx="6032">
                        <c:v>1.258915</c:v>
                      </c:pt>
                      <c:pt idx="6033">
                        <c:v>1.431395</c:v>
                      </c:pt>
                      <c:pt idx="6034">
                        <c:v>1.665125</c:v>
                      </c:pt>
                      <c:pt idx="6035">
                        <c:v>1.766065</c:v>
                      </c:pt>
                      <c:pt idx="6036">
                        <c:v>1.749895</c:v>
                      </c:pt>
                      <c:pt idx="6037">
                        <c:v>1.832355</c:v>
                      </c:pt>
                      <c:pt idx="6038">
                        <c:v>1.873445</c:v>
                      </c:pt>
                      <c:pt idx="6039">
                        <c:v>1.9125399999999999</c:v>
                      </c:pt>
                      <c:pt idx="6040">
                        <c:v>1.8329849999999999</c:v>
                      </c:pt>
                      <c:pt idx="6041">
                        <c:v>1.6827650000000001</c:v>
                      </c:pt>
                      <c:pt idx="6042">
                        <c:v>1.5133299999999998</c:v>
                      </c:pt>
                      <c:pt idx="6043">
                        <c:v>1.4693699999999998</c:v>
                      </c:pt>
                      <c:pt idx="6044">
                        <c:v>1.3428099999999998</c:v>
                      </c:pt>
                      <c:pt idx="6045">
                        <c:v>1.2914300000000001</c:v>
                      </c:pt>
                      <c:pt idx="6046">
                        <c:v>1.13253</c:v>
                      </c:pt>
                      <c:pt idx="6047">
                        <c:v>1.0158049999999998</c:v>
                      </c:pt>
                      <c:pt idx="6048">
                        <c:v>0.93505999999999989</c:v>
                      </c:pt>
                      <c:pt idx="6049">
                        <c:v>0.88396000000000008</c:v>
                      </c:pt>
                      <c:pt idx="6050">
                        <c:v>0.87797500000000006</c:v>
                      </c:pt>
                      <c:pt idx="6051">
                        <c:v>0.83100499999999999</c:v>
                      </c:pt>
                      <c:pt idx="6052">
                        <c:v>0.85389499999999996</c:v>
                      </c:pt>
                      <c:pt idx="6053">
                        <c:v>0.81945500000000004</c:v>
                      </c:pt>
                      <c:pt idx="6054">
                        <c:v>0.84790999999999994</c:v>
                      </c:pt>
                      <c:pt idx="6055">
                        <c:v>0.80016999999999994</c:v>
                      </c:pt>
                      <c:pt idx="6056">
                        <c:v>0.89554499999999992</c:v>
                      </c:pt>
                      <c:pt idx="6057">
                        <c:v>1.04426</c:v>
                      </c:pt>
                      <c:pt idx="6058">
                        <c:v>1.2002200000000001</c:v>
                      </c:pt>
                      <c:pt idx="6059">
                        <c:v>1.3067249999999999</c:v>
                      </c:pt>
                      <c:pt idx="6060">
                        <c:v>1.345575</c:v>
                      </c:pt>
                      <c:pt idx="6061">
                        <c:v>1.390655</c:v>
                      </c:pt>
                      <c:pt idx="6062">
                        <c:v>1.4867650000000001</c:v>
                      </c:pt>
                      <c:pt idx="6063">
                        <c:v>1.51928</c:v>
                      </c:pt>
                      <c:pt idx="6064">
                        <c:v>1.48617</c:v>
                      </c:pt>
                      <c:pt idx="6065">
                        <c:v>1.4352799999999999</c:v>
                      </c:pt>
                      <c:pt idx="6066">
                        <c:v>1.4044100000000002</c:v>
                      </c:pt>
                      <c:pt idx="6067">
                        <c:v>1.2423250000000001</c:v>
                      </c:pt>
                      <c:pt idx="6068">
                        <c:v>1.1901400000000002</c:v>
                      </c:pt>
                      <c:pt idx="6069">
                        <c:v>1.1265099999999999</c:v>
                      </c:pt>
                      <c:pt idx="6070">
                        <c:v>1.04006</c:v>
                      </c:pt>
                      <c:pt idx="6071">
                        <c:v>0.98731500000000005</c:v>
                      </c:pt>
                      <c:pt idx="6072">
                        <c:v>0.95497500000000002</c:v>
                      </c:pt>
                      <c:pt idx="6073">
                        <c:v>0.92295000000000005</c:v>
                      </c:pt>
                      <c:pt idx="6074">
                        <c:v>0.87779999999999991</c:v>
                      </c:pt>
                      <c:pt idx="6075">
                        <c:v>0.84108500000000008</c:v>
                      </c:pt>
                      <c:pt idx="6076">
                        <c:v>0.85105999999999993</c:v>
                      </c:pt>
                      <c:pt idx="6077">
                        <c:v>0.90425999999999995</c:v>
                      </c:pt>
                      <c:pt idx="6078">
                        <c:v>1.039255</c:v>
                      </c:pt>
                      <c:pt idx="6079">
                        <c:v>1.3256949999999998</c:v>
                      </c:pt>
                      <c:pt idx="6080">
                        <c:v>1.735825</c:v>
                      </c:pt>
                      <c:pt idx="6081">
                        <c:v>2.0783700000000001</c:v>
                      </c:pt>
                      <c:pt idx="6082">
                        <c:v>2.3658950000000001</c:v>
                      </c:pt>
                      <c:pt idx="6083">
                        <c:v>2.4628800000000002</c:v>
                      </c:pt>
                      <c:pt idx="6084">
                        <c:v>2.4889899999999998</c:v>
                      </c:pt>
                      <c:pt idx="6085">
                        <c:v>2.6497800000000002</c:v>
                      </c:pt>
                      <c:pt idx="6086">
                        <c:v>2.8226100000000001</c:v>
                      </c:pt>
                      <c:pt idx="6087">
                        <c:v>2.8721350000000001</c:v>
                      </c:pt>
                      <c:pt idx="6088">
                        <c:v>2.7326599999999996</c:v>
                      </c:pt>
                      <c:pt idx="6089">
                        <c:v>2.3016350000000001</c:v>
                      </c:pt>
                      <c:pt idx="6090">
                        <c:v>1.8353299999999999</c:v>
                      </c:pt>
                      <c:pt idx="6091">
                        <c:v>1.620325</c:v>
                      </c:pt>
                      <c:pt idx="6092">
                        <c:v>1.5115799999999999</c:v>
                      </c:pt>
                      <c:pt idx="6093">
                        <c:v>1.2938450000000001</c:v>
                      </c:pt>
                      <c:pt idx="6094">
                        <c:v>1.090495</c:v>
                      </c:pt>
                      <c:pt idx="6095">
                        <c:v>0.96540499999999996</c:v>
                      </c:pt>
                      <c:pt idx="6096">
                        <c:v>0.94881500000000007</c:v>
                      </c:pt>
                      <c:pt idx="6097">
                        <c:v>0.87205999999999995</c:v>
                      </c:pt>
                      <c:pt idx="6098">
                        <c:v>0.862155</c:v>
                      </c:pt>
                      <c:pt idx="6099">
                        <c:v>0.83583499999999999</c:v>
                      </c:pt>
                      <c:pt idx="6100">
                        <c:v>0.84171499999999999</c:v>
                      </c:pt>
                      <c:pt idx="6101">
                        <c:v>0.9002</c:v>
                      </c:pt>
                      <c:pt idx="6102">
                        <c:v>1.05301</c:v>
                      </c:pt>
                      <c:pt idx="6103">
                        <c:v>1.306935</c:v>
                      </c:pt>
                      <c:pt idx="6104">
                        <c:v>1.7385550000000001</c:v>
                      </c:pt>
                      <c:pt idx="6105">
                        <c:v>2.0842849999999999</c:v>
                      </c:pt>
                      <c:pt idx="6106">
                        <c:v>2.4160500000000003</c:v>
                      </c:pt>
                      <c:pt idx="6107">
                        <c:v>2.5825450000000001</c:v>
                      </c:pt>
                      <c:pt idx="6108">
                        <c:v>2.5909800000000001</c:v>
                      </c:pt>
                      <c:pt idx="6109">
                        <c:v>2.7597849999999999</c:v>
                      </c:pt>
                      <c:pt idx="6110">
                        <c:v>2.8670949999999999</c:v>
                      </c:pt>
                      <c:pt idx="6111">
                        <c:v>2.8616350000000002</c:v>
                      </c:pt>
                      <c:pt idx="6112">
                        <c:v>2.62521</c:v>
                      </c:pt>
                      <c:pt idx="6113">
                        <c:v>2.2149050000000003</c:v>
                      </c:pt>
                      <c:pt idx="6114">
                        <c:v>1.8289600000000001</c:v>
                      </c:pt>
                      <c:pt idx="6115">
                        <c:v>1.66957</c:v>
                      </c:pt>
                      <c:pt idx="6116">
                        <c:v>1.4892850000000002</c:v>
                      </c:pt>
                      <c:pt idx="6117">
                        <c:v>1.319045</c:v>
                      </c:pt>
                      <c:pt idx="6118">
                        <c:v>1.163225</c:v>
                      </c:pt>
                      <c:pt idx="6119">
                        <c:v>1.0063550000000001</c:v>
                      </c:pt>
                      <c:pt idx="6120">
                        <c:v>0.98707</c:v>
                      </c:pt>
                      <c:pt idx="6121">
                        <c:v>0.93071999999999999</c:v>
                      </c:pt>
                      <c:pt idx="6122">
                        <c:v>0.9103150000000001</c:v>
                      </c:pt>
                      <c:pt idx="6123">
                        <c:v>0.91745500000000002</c:v>
                      </c:pt>
                      <c:pt idx="6124">
                        <c:v>0.95116000000000001</c:v>
                      </c:pt>
                      <c:pt idx="6125">
                        <c:v>1.0244500000000001</c:v>
                      </c:pt>
                      <c:pt idx="6126">
                        <c:v>1.18692</c:v>
                      </c:pt>
                      <c:pt idx="6127">
                        <c:v>1.490545</c:v>
                      </c:pt>
                      <c:pt idx="6128">
                        <c:v>1.94208</c:v>
                      </c:pt>
                      <c:pt idx="6129">
                        <c:v>2.34605</c:v>
                      </c:pt>
                      <c:pt idx="6130">
                        <c:v>2.7294050000000003</c:v>
                      </c:pt>
                      <c:pt idx="6131">
                        <c:v>2.8590800000000001</c:v>
                      </c:pt>
                      <c:pt idx="6132">
                        <c:v>2.9289749999999999</c:v>
                      </c:pt>
                      <c:pt idx="6133">
                        <c:v>3.0777600000000001</c:v>
                      </c:pt>
                      <c:pt idx="6134">
                        <c:v>3.1499299999999999</c:v>
                      </c:pt>
                      <c:pt idx="6135">
                        <c:v>3.1470250000000002</c:v>
                      </c:pt>
                      <c:pt idx="6136">
                        <c:v>2.9803200000000003</c:v>
                      </c:pt>
                      <c:pt idx="6137">
                        <c:v>2.4916149999999999</c:v>
                      </c:pt>
                      <c:pt idx="6138">
                        <c:v>2.0912500000000001</c:v>
                      </c:pt>
                      <c:pt idx="6139">
                        <c:v>1.892695</c:v>
                      </c:pt>
                      <c:pt idx="6140">
                        <c:v>1.70947</c:v>
                      </c:pt>
                      <c:pt idx="6141">
                        <c:v>1.521415</c:v>
                      </c:pt>
                      <c:pt idx="6142">
                        <c:v>1.327445</c:v>
                      </c:pt>
                      <c:pt idx="6143">
                        <c:v>1.1352249999999999</c:v>
                      </c:pt>
                      <c:pt idx="6144">
                        <c:v>1.1041449999999999</c:v>
                      </c:pt>
                      <c:pt idx="6145">
                        <c:v>1.054935</c:v>
                      </c:pt>
                      <c:pt idx="6146">
                        <c:v>0.97377000000000002</c:v>
                      </c:pt>
                      <c:pt idx="6147">
                        <c:v>0.97594000000000003</c:v>
                      </c:pt>
                      <c:pt idx="6148">
                        <c:v>0.95844000000000007</c:v>
                      </c:pt>
                      <c:pt idx="6149">
                        <c:v>1.0350200000000001</c:v>
                      </c:pt>
                      <c:pt idx="6150">
                        <c:v>1.274105</c:v>
                      </c:pt>
                      <c:pt idx="6151">
                        <c:v>1.5174949999999998</c:v>
                      </c:pt>
                      <c:pt idx="6152">
                        <c:v>2.0559699999999999</c:v>
                      </c:pt>
                      <c:pt idx="6153">
                        <c:v>2.4327100000000002</c:v>
                      </c:pt>
                      <c:pt idx="6154">
                        <c:v>2.6952449999999999</c:v>
                      </c:pt>
                      <c:pt idx="6155">
                        <c:v>2.8096950000000001</c:v>
                      </c:pt>
                      <c:pt idx="6156">
                        <c:v>2.7897449999999999</c:v>
                      </c:pt>
                      <c:pt idx="6157">
                        <c:v>2.9494499999999997</c:v>
                      </c:pt>
                      <c:pt idx="6158">
                        <c:v>3.0246300000000002</c:v>
                      </c:pt>
                      <c:pt idx="6159">
                        <c:v>3.021935</c:v>
                      </c:pt>
                      <c:pt idx="6160">
                        <c:v>2.8828800000000001</c:v>
                      </c:pt>
                      <c:pt idx="6161">
                        <c:v>2.3803850000000004</c:v>
                      </c:pt>
                      <c:pt idx="6162">
                        <c:v>1.9143950000000001</c:v>
                      </c:pt>
                      <c:pt idx="6163">
                        <c:v>1.6917599999999999</c:v>
                      </c:pt>
                      <c:pt idx="6164">
                        <c:v>1.5406300000000002</c:v>
                      </c:pt>
                      <c:pt idx="6165">
                        <c:v>1.34806</c:v>
                      </c:pt>
                      <c:pt idx="6166">
                        <c:v>1.1973499999999999</c:v>
                      </c:pt>
                      <c:pt idx="6167">
                        <c:v>1.1254949999999999</c:v>
                      </c:pt>
                      <c:pt idx="6168">
                        <c:v>1.077615</c:v>
                      </c:pt>
                      <c:pt idx="6169">
                        <c:v>0.98563500000000004</c:v>
                      </c:pt>
                      <c:pt idx="6170">
                        <c:v>0.93149000000000004</c:v>
                      </c:pt>
                      <c:pt idx="6171">
                        <c:v>0.90653499999999998</c:v>
                      </c:pt>
                      <c:pt idx="6172">
                        <c:v>0.89228999999999992</c:v>
                      </c:pt>
                      <c:pt idx="6173">
                        <c:v>0.96295500000000001</c:v>
                      </c:pt>
                      <c:pt idx="6174">
                        <c:v>1.0834600000000001</c:v>
                      </c:pt>
                      <c:pt idx="6175">
                        <c:v>1.35989</c:v>
                      </c:pt>
                      <c:pt idx="6176">
                        <c:v>1.7697400000000001</c:v>
                      </c:pt>
                      <c:pt idx="6177">
                        <c:v>2.14893</c:v>
                      </c:pt>
                      <c:pt idx="6178">
                        <c:v>2.4389400000000001</c:v>
                      </c:pt>
                      <c:pt idx="6179">
                        <c:v>2.5954250000000001</c:v>
                      </c:pt>
                      <c:pt idx="6180">
                        <c:v>2.6247549999999999</c:v>
                      </c:pt>
                      <c:pt idx="6181">
                        <c:v>2.7047300000000001</c:v>
                      </c:pt>
                      <c:pt idx="6182">
                        <c:v>2.8336000000000001</c:v>
                      </c:pt>
                      <c:pt idx="6183">
                        <c:v>2.7826750000000002</c:v>
                      </c:pt>
                      <c:pt idx="6184">
                        <c:v>2.6302500000000002</c:v>
                      </c:pt>
                      <c:pt idx="6185">
                        <c:v>2.119005</c:v>
                      </c:pt>
                      <c:pt idx="6186">
                        <c:v>1.7032750000000001</c:v>
                      </c:pt>
                      <c:pt idx="6187">
                        <c:v>1.5810200000000001</c:v>
                      </c:pt>
                      <c:pt idx="6188">
                        <c:v>1.4533750000000001</c:v>
                      </c:pt>
                      <c:pt idx="6189">
                        <c:v>1.274735</c:v>
                      </c:pt>
                      <c:pt idx="6190">
                        <c:v>1.160215</c:v>
                      </c:pt>
                      <c:pt idx="6191">
                        <c:v>1.0642799999999999</c:v>
                      </c:pt>
                      <c:pt idx="6192">
                        <c:v>1.0213700000000001</c:v>
                      </c:pt>
                      <c:pt idx="6193">
                        <c:v>1.0139149999999999</c:v>
                      </c:pt>
                      <c:pt idx="6194">
                        <c:v>0.98104999999999998</c:v>
                      </c:pt>
                      <c:pt idx="6195">
                        <c:v>0.96120500000000009</c:v>
                      </c:pt>
                      <c:pt idx="6196">
                        <c:v>0.93940000000000001</c:v>
                      </c:pt>
                      <c:pt idx="6197">
                        <c:v>0.94321500000000003</c:v>
                      </c:pt>
                      <c:pt idx="6198">
                        <c:v>0.97499500000000006</c:v>
                      </c:pt>
                      <c:pt idx="6199">
                        <c:v>1.0418450000000001</c:v>
                      </c:pt>
                      <c:pt idx="6200">
                        <c:v>1.1779600000000001</c:v>
                      </c:pt>
                      <c:pt idx="6201">
                        <c:v>1.4287349999999999</c:v>
                      </c:pt>
                      <c:pt idx="6202">
                        <c:v>1.6141650000000001</c:v>
                      </c:pt>
                      <c:pt idx="6203">
                        <c:v>1.6807349999999999</c:v>
                      </c:pt>
                      <c:pt idx="6204">
                        <c:v>1.7366649999999999</c:v>
                      </c:pt>
                      <c:pt idx="6205">
                        <c:v>1.7484949999999999</c:v>
                      </c:pt>
                      <c:pt idx="6206">
                        <c:v>1.82098</c:v>
                      </c:pt>
                      <c:pt idx="6207">
                        <c:v>1.829205</c:v>
                      </c:pt>
                      <c:pt idx="6208">
                        <c:v>1.7750599999999999</c:v>
                      </c:pt>
                      <c:pt idx="6209">
                        <c:v>1.7076500000000001</c:v>
                      </c:pt>
                      <c:pt idx="6210">
                        <c:v>1.5386</c:v>
                      </c:pt>
                      <c:pt idx="6211">
                        <c:v>1.4707349999999999</c:v>
                      </c:pt>
                      <c:pt idx="6212">
                        <c:v>1.371685</c:v>
                      </c:pt>
                      <c:pt idx="6213">
                        <c:v>1.1831050000000001</c:v>
                      </c:pt>
                      <c:pt idx="6214">
                        <c:v>1.1351549999999999</c:v>
                      </c:pt>
                      <c:pt idx="6215">
                        <c:v>1.0468850000000001</c:v>
                      </c:pt>
                      <c:pt idx="6216">
                        <c:v>1.0170650000000001</c:v>
                      </c:pt>
                      <c:pt idx="6217">
                        <c:v>0.95696999999999999</c:v>
                      </c:pt>
                      <c:pt idx="6218">
                        <c:v>0.90254499999999993</c:v>
                      </c:pt>
                      <c:pt idx="6219">
                        <c:v>0.859985</c:v>
                      </c:pt>
                      <c:pt idx="6220">
                        <c:v>0.85785</c:v>
                      </c:pt>
                      <c:pt idx="6221">
                        <c:v>0.83811000000000002</c:v>
                      </c:pt>
                      <c:pt idx="6222">
                        <c:v>0.83614999999999995</c:v>
                      </c:pt>
                      <c:pt idx="6223">
                        <c:v>0.78120000000000001</c:v>
                      </c:pt>
                      <c:pt idx="6224">
                        <c:v>0.88185999999999998</c:v>
                      </c:pt>
                      <c:pt idx="6225">
                        <c:v>1.0887100000000001</c:v>
                      </c:pt>
                      <c:pt idx="6226">
                        <c:v>1.2387900000000001</c:v>
                      </c:pt>
                      <c:pt idx="6227">
                        <c:v>1.460445</c:v>
                      </c:pt>
                      <c:pt idx="6228">
                        <c:v>1.51291</c:v>
                      </c:pt>
                      <c:pt idx="6229">
                        <c:v>1.632085</c:v>
                      </c:pt>
                      <c:pt idx="6230">
                        <c:v>1.6494449999999998</c:v>
                      </c:pt>
                      <c:pt idx="6231">
                        <c:v>1.6948399999999999</c:v>
                      </c:pt>
                      <c:pt idx="6232">
                        <c:v>1.71143</c:v>
                      </c:pt>
                      <c:pt idx="6233">
                        <c:v>1.6853900000000002</c:v>
                      </c:pt>
                      <c:pt idx="6234">
                        <c:v>1.5435350000000001</c:v>
                      </c:pt>
                      <c:pt idx="6235">
                        <c:v>1.4889700000000001</c:v>
                      </c:pt>
                      <c:pt idx="6236">
                        <c:v>1.3686749999999999</c:v>
                      </c:pt>
                      <c:pt idx="6237">
                        <c:v>1.2304600000000001</c:v>
                      </c:pt>
                      <c:pt idx="6238">
                        <c:v>1.08843</c:v>
                      </c:pt>
                      <c:pt idx="6239">
                        <c:v>1.01759</c:v>
                      </c:pt>
                      <c:pt idx="6240">
                        <c:v>0.99197000000000002</c:v>
                      </c:pt>
                      <c:pt idx="6241">
                        <c:v>0.92963499999999999</c:v>
                      </c:pt>
                      <c:pt idx="6242">
                        <c:v>0.89799499999999999</c:v>
                      </c:pt>
                      <c:pt idx="6243">
                        <c:v>0.84136500000000003</c:v>
                      </c:pt>
                      <c:pt idx="6244">
                        <c:v>0.850885</c:v>
                      </c:pt>
                      <c:pt idx="6245">
                        <c:v>0.91896</c:v>
                      </c:pt>
                      <c:pt idx="6246">
                        <c:v>1.0676400000000001</c:v>
                      </c:pt>
                      <c:pt idx="6247">
                        <c:v>1.4417550000000001</c:v>
                      </c:pt>
                      <c:pt idx="6248">
                        <c:v>1.9626250000000001</c:v>
                      </c:pt>
                      <c:pt idx="6249">
                        <c:v>2.3861950000000003</c:v>
                      </c:pt>
                      <c:pt idx="6250">
                        <c:v>2.8590100000000001</c:v>
                      </c:pt>
                      <c:pt idx="6251">
                        <c:v>2.9909250000000003</c:v>
                      </c:pt>
                      <c:pt idx="6252">
                        <c:v>3.0749250000000004</c:v>
                      </c:pt>
                      <c:pt idx="6253">
                        <c:v>3.2645900000000001</c:v>
                      </c:pt>
                      <c:pt idx="6254">
                        <c:v>3.3760650000000001</c:v>
                      </c:pt>
                      <c:pt idx="6255">
                        <c:v>3.3965749999999999</c:v>
                      </c:pt>
                      <c:pt idx="6256">
                        <c:v>3.2473700000000001</c:v>
                      </c:pt>
                      <c:pt idx="6257">
                        <c:v>2.6799499999999998</c:v>
                      </c:pt>
                      <c:pt idx="6258">
                        <c:v>2.1461999999999999</c:v>
                      </c:pt>
                      <c:pt idx="6259">
                        <c:v>1.923495</c:v>
                      </c:pt>
                      <c:pt idx="6260">
                        <c:v>1.6742600000000001</c:v>
                      </c:pt>
                      <c:pt idx="6261">
                        <c:v>1.5082200000000001</c:v>
                      </c:pt>
                      <c:pt idx="6262">
                        <c:v>1.3232449999999998</c:v>
                      </c:pt>
                      <c:pt idx="6263">
                        <c:v>1.21702</c:v>
                      </c:pt>
                      <c:pt idx="6264">
                        <c:v>1.163225</c:v>
                      </c:pt>
                      <c:pt idx="6265">
                        <c:v>1.1037249999999998</c:v>
                      </c:pt>
                      <c:pt idx="6266">
                        <c:v>1.07016</c:v>
                      </c:pt>
                      <c:pt idx="6267">
                        <c:v>0.9897999999999999</c:v>
                      </c:pt>
                      <c:pt idx="6268">
                        <c:v>0.987595</c:v>
                      </c:pt>
                      <c:pt idx="6269">
                        <c:v>1.1201749999999999</c:v>
                      </c:pt>
                      <c:pt idx="6270">
                        <c:v>1.271795</c:v>
                      </c:pt>
                      <c:pt idx="6271">
                        <c:v>1.524915</c:v>
                      </c:pt>
                      <c:pt idx="6272">
                        <c:v>2.1280700000000001</c:v>
                      </c:pt>
                      <c:pt idx="6273">
                        <c:v>2.5204550000000001</c:v>
                      </c:pt>
                      <c:pt idx="6274">
                        <c:v>2.8763350000000001</c:v>
                      </c:pt>
                      <c:pt idx="6275">
                        <c:v>3.214855</c:v>
                      </c:pt>
                      <c:pt idx="6276">
                        <c:v>3.298295</c:v>
                      </c:pt>
                      <c:pt idx="6277">
                        <c:v>3.5098699999999998</c:v>
                      </c:pt>
                      <c:pt idx="6278">
                        <c:v>3.626455</c:v>
                      </c:pt>
                      <c:pt idx="6279">
                        <c:v>3.6017100000000002</c:v>
                      </c:pt>
                      <c:pt idx="6280">
                        <c:v>3.390835</c:v>
                      </c:pt>
                      <c:pt idx="6281">
                        <c:v>2.7800850000000001</c:v>
                      </c:pt>
                      <c:pt idx="6282">
                        <c:v>2.2681049999999998</c:v>
                      </c:pt>
                      <c:pt idx="6283">
                        <c:v>2.0486900000000001</c:v>
                      </c:pt>
                      <c:pt idx="6284">
                        <c:v>1.8227650000000002</c:v>
                      </c:pt>
                      <c:pt idx="6285">
                        <c:v>1.575175</c:v>
                      </c:pt>
                      <c:pt idx="6286">
                        <c:v>1.3846350000000001</c:v>
                      </c:pt>
                      <c:pt idx="6287">
                        <c:v>1.216145</c:v>
                      </c:pt>
                      <c:pt idx="6288">
                        <c:v>1.1809349999999998</c:v>
                      </c:pt>
                      <c:pt idx="6289">
                        <c:v>1.111985</c:v>
                      </c:pt>
                      <c:pt idx="6290">
                        <c:v>1.0601849999999999</c:v>
                      </c:pt>
                      <c:pt idx="6291">
                        <c:v>1.0438399999999999</c:v>
                      </c:pt>
                      <c:pt idx="6292">
                        <c:v>1.0094349999999999</c:v>
                      </c:pt>
                      <c:pt idx="6293">
                        <c:v>1.0405150000000001</c:v>
                      </c:pt>
                      <c:pt idx="6294">
                        <c:v>1.2595450000000001</c:v>
                      </c:pt>
                      <c:pt idx="6295">
                        <c:v>1.6358649999999999</c:v>
                      </c:pt>
                      <c:pt idx="6296">
                        <c:v>2.1578550000000001</c:v>
                      </c:pt>
                      <c:pt idx="6297">
                        <c:v>2.5967549999999999</c:v>
                      </c:pt>
                      <c:pt idx="6298">
                        <c:v>2.91025</c:v>
                      </c:pt>
                      <c:pt idx="6299">
                        <c:v>3.0891700000000002</c:v>
                      </c:pt>
                      <c:pt idx="6300">
                        <c:v>3.1252550000000001</c:v>
                      </c:pt>
                      <c:pt idx="6301">
                        <c:v>3.3397700000000001</c:v>
                      </c:pt>
                      <c:pt idx="6302">
                        <c:v>3.3995150000000001</c:v>
                      </c:pt>
                      <c:pt idx="6303">
                        <c:v>3.3996550000000001</c:v>
                      </c:pt>
                      <c:pt idx="6304">
                        <c:v>3.2155549999999997</c:v>
                      </c:pt>
                      <c:pt idx="6305">
                        <c:v>2.5784850000000001</c:v>
                      </c:pt>
                      <c:pt idx="6306">
                        <c:v>2.1009799999999998</c:v>
                      </c:pt>
                      <c:pt idx="6307">
                        <c:v>1.9507950000000001</c:v>
                      </c:pt>
                      <c:pt idx="6308">
                        <c:v>1.7277400000000001</c:v>
                      </c:pt>
                      <c:pt idx="6309">
                        <c:v>1.4694400000000001</c:v>
                      </c:pt>
                      <c:pt idx="6310">
                        <c:v>1.257795</c:v>
                      </c:pt>
                      <c:pt idx="6311">
                        <c:v>1.124655</c:v>
                      </c:pt>
                      <c:pt idx="6312">
                        <c:v>1.0689000000000002</c:v>
                      </c:pt>
                      <c:pt idx="6313">
                        <c:v>1.00793</c:v>
                      </c:pt>
                      <c:pt idx="6314">
                        <c:v>0.974715</c:v>
                      </c:pt>
                      <c:pt idx="6315">
                        <c:v>0.96715499999999999</c:v>
                      </c:pt>
                      <c:pt idx="6316">
                        <c:v>0.96904499999999993</c:v>
                      </c:pt>
                      <c:pt idx="6317">
                        <c:v>1.00261</c:v>
                      </c:pt>
                      <c:pt idx="6318">
                        <c:v>1.1777500000000001</c:v>
                      </c:pt>
                      <c:pt idx="6319">
                        <c:v>1.4663599999999999</c:v>
                      </c:pt>
                      <c:pt idx="6320">
                        <c:v>1.882125</c:v>
                      </c:pt>
                      <c:pt idx="6321">
                        <c:v>2.2920799999999999</c:v>
                      </c:pt>
                      <c:pt idx="6322">
                        <c:v>2.5236750000000003</c:v>
                      </c:pt>
                      <c:pt idx="6323">
                        <c:v>2.62521</c:v>
                      </c:pt>
                      <c:pt idx="6324">
                        <c:v>2.6497100000000002</c:v>
                      </c:pt>
                      <c:pt idx="6325">
                        <c:v>2.7640199999999999</c:v>
                      </c:pt>
                      <c:pt idx="6326">
                        <c:v>2.8598850000000002</c:v>
                      </c:pt>
                      <c:pt idx="6327">
                        <c:v>2.8076300000000001</c:v>
                      </c:pt>
                      <c:pt idx="6328">
                        <c:v>2.6198549999999998</c:v>
                      </c:pt>
                      <c:pt idx="6329">
                        <c:v>2.1717499999999998</c:v>
                      </c:pt>
                      <c:pt idx="6330">
                        <c:v>1.784405</c:v>
                      </c:pt>
                      <c:pt idx="6331">
                        <c:v>1.6607499999999999</c:v>
                      </c:pt>
                      <c:pt idx="6332">
                        <c:v>1.4953050000000001</c:v>
                      </c:pt>
                      <c:pt idx="6333">
                        <c:v>1.3441400000000001</c:v>
                      </c:pt>
                      <c:pt idx="6334">
                        <c:v>1.1852750000000001</c:v>
                      </c:pt>
                      <c:pt idx="6335">
                        <c:v>1.1395299999999999</c:v>
                      </c:pt>
                      <c:pt idx="6336">
                        <c:v>1.095955</c:v>
                      </c:pt>
                      <c:pt idx="6337">
                        <c:v>1.01437</c:v>
                      </c:pt>
                      <c:pt idx="6338">
                        <c:v>0.97247499999999998</c:v>
                      </c:pt>
                      <c:pt idx="6339">
                        <c:v>0.99501499999999998</c:v>
                      </c:pt>
                      <c:pt idx="6340">
                        <c:v>1.0308199999999998</c:v>
                      </c:pt>
                      <c:pt idx="6341">
                        <c:v>1.04328</c:v>
                      </c:pt>
                      <c:pt idx="6342">
                        <c:v>1.1546500000000002</c:v>
                      </c:pt>
                      <c:pt idx="6343">
                        <c:v>1.490545</c:v>
                      </c:pt>
                      <c:pt idx="6344">
                        <c:v>1.852935</c:v>
                      </c:pt>
                      <c:pt idx="6345">
                        <c:v>2.1821799999999998</c:v>
                      </c:pt>
                      <c:pt idx="6346">
                        <c:v>2.38714</c:v>
                      </c:pt>
                      <c:pt idx="6347">
                        <c:v>2.4140549999999998</c:v>
                      </c:pt>
                      <c:pt idx="6348">
                        <c:v>2.3372649999999999</c:v>
                      </c:pt>
                      <c:pt idx="6349">
                        <c:v>2.3020900000000002</c:v>
                      </c:pt>
                      <c:pt idx="6350">
                        <c:v>2.3872450000000001</c:v>
                      </c:pt>
                      <c:pt idx="6351">
                        <c:v>2.4495450000000001</c:v>
                      </c:pt>
                      <c:pt idx="6352">
                        <c:v>2.3088099999999998</c:v>
                      </c:pt>
                      <c:pt idx="6353">
                        <c:v>1.87747</c:v>
                      </c:pt>
                      <c:pt idx="6354">
                        <c:v>1.502445</c:v>
                      </c:pt>
                      <c:pt idx="6355">
                        <c:v>1.458345</c:v>
                      </c:pt>
                      <c:pt idx="6356">
                        <c:v>1.3792800000000001</c:v>
                      </c:pt>
                      <c:pt idx="6357">
                        <c:v>1.2690299999999999</c:v>
                      </c:pt>
                      <c:pt idx="6358">
                        <c:v>1.1373250000000001</c:v>
                      </c:pt>
                      <c:pt idx="6359">
                        <c:v>1.0963050000000001</c:v>
                      </c:pt>
                      <c:pt idx="6360">
                        <c:v>1.0451700000000002</c:v>
                      </c:pt>
                      <c:pt idx="6361">
                        <c:v>0.99897000000000002</c:v>
                      </c:pt>
                      <c:pt idx="6362">
                        <c:v>0.96645500000000006</c:v>
                      </c:pt>
                      <c:pt idx="6363">
                        <c:v>0.955955</c:v>
                      </c:pt>
                      <c:pt idx="6364">
                        <c:v>0.94689000000000001</c:v>
                      </c:pt>
                      <c:pt idx="6365">
                        <c:v>0.91878499999999996</c:v>
                      </c:pt>
                      <c:pt idx="6366">
                        <c:v>1.0053400000000001</c:v>
                      </c:pt>
                      <c:pt idx="6367">
                        <c:v>1.018675</c:v>
                      </c:pt>
                      <c:pt idx="6368">
                        <c:v>1.1460050000000002</c:v>
                      </c:pt>
                      <c:pt idx="6369">
                        <c:v>1.360555</c:v>
                      </c:pt>
                      <c:pt idx="6370">
                        <c:v>1.563415</c:v>
                      </c:pt>
                      <c:pt idx="6371">
                        <c:v>1.6249800000000001</c:v>
                      </c:pt>
                      <c:pt idx="6372">
                        <c:v>1.6507049999999999</c:v>
                      </c:pt>
                      <c:pt idx="6373">
                        <c:v>1.6388050000000001</c:v>
                      </c:pt>
                      <c:pt idx="6374">
                        <c:v>1.6518250000000001</c:v>
                      </c:pt>
                      <c:pt idx="6375">
                        <c:v>1.6444049999999999</c:v>
                      </c:pt>
                      <c:pt idx="6376">
                        <c:v>1.5988699999999998</c:v>
                      </c:pt>
                      <c:pt idx="6377">
                        <c:v>1.455125</c:v>
                      </c:pt>
                      <c:pt idx="6378">
                        <c:v>1.3312249999999999</c:v>
                      </c:pt>
                      <c:pt idx="6379">
                        <c:v>1.3055350000000001</c:v>
                      </c:pt>
                      <c:pt idx="6380">
                        <c:v>1.1991350000000001</c:v>
                      </c:pt>
                      <c:pt idx="6381">
                        <c:v>1.151885</c:v>
                      </c:pt>
                      <c:pt idx="6382">
                        <c:v>1.0372600000000001</c:v>
                      </c:pt>
                      <c:pt idx="6383">
                        <c:v>0.970445</c:v>
                      </c:pt>
                      <c:pt idx="6384">
                        <c:v>0.91819000000000006</c:v>
                      </c:pt>
                      <c:pt idx="6385">
                        <c:v>0.85984500000000008</c:v>
                      </c:pt>
                      <c:pt idx="6386">
                        <c:v>0.85036</c:v>
                      </c:pt>
                      <c:pt idx="6387">
                        <c:v>0.82991999999999999</c:v>
                      </c:pt>
                      <c:pt idx="6388">
                        <c:v>0.84822500000000001</c:v>
                      </c:pt>
                      <c:pt idx="6389">
                        <c:v>0.84962499999999996</c:v>
                      </c:pt>
                      <c:pt idx="6390">
                        <c:v>0.83313999999999999</c:v>
                      </c:pt>
                      <c:pt idx="6391">
                        <c:v>0.75928999999999991</c:v>
                      </c:pt>
                      <c:pt idx="6392">
                        <c:v>0.91658000000000006</c:v>
                      </c:pt>
                      <c:pt idx="6393">
                        <c:v>1.0550050000000002</c:v>
                      </c:pt>
                      <c:pt idx="6394">
                        <c:v>1.1588849999999999</c:v>
                      </c:pt>
                      <c:pt idx="6395">
                        <c:v>1.2590899999999998</c:v>
                      </c:pt>
                      <c:pt idx="6396">
                        <c:v>1.33091</c:v>
                      </c:pt>
                      <c:pt idx="6397">
                        <c:v>1.32223</c:v>
                      </c:pt>
                      <c:pt idx="6398">
                        <c:v>1.37025</c:v>
                      </c:pt>
                      <c:pt idx="6399">
                        <c:v>1.4134749999999998</c:v>
                      </c:pt>
                      <c:pt idx="6400">
                        <c:v>1.409065</c:v>
                      </c:pt>
                      <c:pt idx="6401">
                        <c:v>1.3280050000000001</c:v>
                      </c:pt>
                      <c:pt idx="6402">
                        <c:v>1.2108599999999998</c:v>
                      </c:pt>
                      <c:pt idx="6403">
                        <c:v>1.1783800000000002</c:v>
                      </c:pt>
                      <c:pt idx="6404">
                        <c:v>1.0955350000000001</c:v>
                      </c:pt>
                      <c:pt idx="6405">
                        <c:v>1.03271</c:v>
                      </c:pt>
                      <c:pt idx="6406">
                        <c:v>0.96586000000000005</c:v>
                      </c:pt>
                      <c:pt idx="6407">
                        <c:v>0.91717499999999996</c:v>
                      </c:pt>
                      <c:pt idx="6408">
                        <c:v>0.88795000000000002</c:v>
                      </c:pt>
                      <c:pt idx="6409">
                        <c:v>0.81879000000000002</c:v>
                      </c:pt>
                      <c:pt idx="6410">
                        <c:v>0.82102999999999993</c:v>
                      </c:pt>
                      <c:pt idx="6411">
                        <c:v>0.81910499999999997</c:v>
                      </c:pt>
                      <c:pt idx="6412">
                        <c:v>0.83163500000000001</c:v>
                      </c:pt>
                      <c:pt idx="6413">
                        <c:v>0.88112500000000005</c:v>
                      </c:pt>
                      <c:pt idx="6414">
                        <c:v>1.024065</c:v>
                      </c:pt>
                      <c:pt idx="6415">
                        <c:v>1.281175</c:v>
                      </c:pt>
                      <c:pt idx="6416">
                        <c:v>1.7389049999999999</c:v>
                      </c:pt>
                      <c:pt idx="6417">
                        <c:v>1.99773</c:v>
                      </c:pt>
                      <c:pt idx="6418">
                        <c:v>2.30748</c:v>
                      </c:pt>
                      <c:pt idx="6419">
                        <c:v>2.4171</c:v>
                      </c:pt>
                      <c:pt idx="6420">
                        <c:v>2.4453800000000001</c:v>
                      </c:pt>
                      <c:pt idx="6421">
                        <c:v>2.541385</c:v>
                      </c:pt>
                      <c:pt idx="6422">
                        <c:v>2.736685</c:v>
                      </c:pt>
                      <c:pt idx="6423">
                        <c:v>2.7887649999999997</c:v>
                      </c:pt>
                      <c:pt idx="6424">
                        <c:v>2.7352849999999997</c:v>
                      </c:pt>
                      <c:pt idx="6425">
                        <c:v>2.196285</c:v>
                      </c:pt>
                      <c:pt idx="6426">
                        <c:v>1.7379599999999999</c:v>
                      </c:pt>
                      <c:pt idx="6427">
                        <c:v>1.5801099999999999</c:v>
                      </c:pt>
                      <c:pt idx="6428">
                        <c:v>1.38551</c:v>
                      </c:pt>
                      <c:pt idx="6429">
                        <c:v>1.20953</c:v>
                      </c:pt>
                      <c:pt idx="6430">
                        <c:v>1.057455</c:v>
                      </c:pt>
                      <c:pt idx="6431">
                        <c:v>0.99736000000000002</c:v>
                      </c:pt>
                      <c:pt idx="6432">
                        <c:v>0.95616499999999993</c:v>
                      </c:pt>
                      <c:pt idx="6433">
                        <c:v>0.90622000000000003</c:v>
                      </c:pt>
                      <c:pt idx="6434">
                        <c:v>0.85924999999999996</c:v>
                      </c:pt>
                      <c:pt idx="6435">
                        <c:v>0.83411999999999997</c:v>
                      </c:pt>
                      <c:pt idx="6436">
                        <c:v>0.85036</c:v>
                      </c:pt>
                      <c:pt idx="6437">
                        <c:v>0.90674500000000002</c:v>
                      </c:pt>
                      <c:pt idx="6438">
                        <c:v>1.0384849999999999</c:v>
                      </c:pt>
                      <c:pt idx="6439">
                        <c:v>1.38558</c:v>
                      </c:pt>
                      <c:pt idx="6440">
                        <c:v>1.7647349999999999</c:v>
                      </c:pt>
                      <c:pt idx="6441">
                        <c:v>2.0994050000000004</c:v>
                      </c:pt>
                      <c:pt idx="6442">
                        <c:v>2.3671199999999999</c:v>
                      </c:pt>
                      <c:pt idx="6443">
                        <c:v>2.5301499999999999</c:v>
                      </c:pt>
                      <c:pt idx="6444">
                        <c:v>2.5623499999999999</c:v>
                      </c:pt>
                      <c:pt idx="6445">
                        <c:v>2.7491449999999999</c:v>
                      </c:pt>
                      <c:pt idx="6446">
                        <c:v>2.8915949999999997</c:v>
                      </c:pt>
                      <c:pt idx="6447">
                        <c:v>2.9460199999999999</c:v>
                      </c:pt>
                      <c:pt idx="6448">
                        <c:v>2.80966</c:v>
                      </c:pt>
                      <c:pt idx="6449">
                        <c:v>2.2830149999999998</c:v>
                      </c:pt>
                      <c:pt idx="6450">
                        <c:v>1.838025</c:v>
                      </c:pt>
                      <c:pt idx="6451">
                        <c:v>1.6537149999999998</c:v>
                      </c:pt>
                      <c:pt idx="6452">
                        <c:v>1.4385699999999999</c:v>
                      </c:pt>
                      <c:pt idx="6453">
                        <c:v>1.2325250000000001</c:v>
                      </c:pt>
                      <c:pt idx="6454">
                        <c:v>1.11328</c:v>
                      </c:pt>
                      <c:pt idx="6455">
                        <c:v>1.05742</c:v>
                      </c:pt>
                      <c:pt idx="6456">
                        <c:v>0.99063999999999997</c:v>
                      </c:pt>
                      <c:pt idx="6457">
                        <c:v>0.94153500000000001</c:v>
                      </c:pt>
                      <c:pt idx="6458">
                        <c:v>0.85235499999999997</c:v>
                      </c:pt>
                      <c:pt idx="6459">
                        <c:v>0.83117999999999992</c:v>
                      </c:pt>
                      <c:pt idx="6460">
                        <c:v>0.91913500000000004</c:v>
                      </c:pt>
                      <c:pt idx="6461">
                        <c:v>0.92105999999999999</c:v>
                      </c:pt>
                      <c:pt idx="6462">
                        <c:v>1.0760050000000001</c:v>
                      </c:pt>
                      <c:pt idx="6463">
                        <c:v>1.3678699999999999</c:v>
                      </c:pt>
                      <c:pt idx="6464">
                        <c:v>1.739115</c:v>
                      </c:pt>
                      <c:pt idx="6465">
                        <c:v>2.1108850000000001</c:v>
                      </c:pt>
                      <c:pt idx="6466">
                        <c:v>2.3452800000000003</c:v>
                      </c:pt>
                      <c:pt idx="6467">
                        <c:v>2.4248349999999999</c:v>
                      </c:pt>
                      <c:pt idx="6468">
                        <c:v>2.4522399999999998</c:v>
                      </c:pt>
                      <c:pt idx="6469">
                        <c:v>2.5676700000000001</c:v>
                      </c:pt>
                      <c:pt idx="6470">
                        <c:v>2.6412750000000003</c:v>
                      </c:pt>
                      <c:pt idx="6471">
                        <c:v>2.6090399999999998</c:v>
                      </c:pt>
                      <c:pt idx="6472">
                        <c:v>2.444995</c:v>
                      </c:pt>
                      <c:pt idx="6473">
                        <c:v>2.0338150000000002</c:v>
                      </c:pt>
                      <c:pt idx="6474">
                        <c:v>1.59544</c:v>
                      </c:pt>
                      <c:pt idx="6475">
                        <c:v>1.5180899999999999</c:v>
                      </c:pt>
                      <c:pt idx="6476">
                        <c:v>1.3410949999999999</c:v>
                      </c:pt>
                      <c:pt idx="6477">
                        <c:v>1.1502049999999999</c:v>
                      </c:pt>
                      <c:pt idx="6478">
                        <c:v>1.0236799999999999</c:v>
                      </c:pt>
                      <c:pt idx="6479">
                        <c:v>0.93096500000000004</c:v>
                      </c:pt>
                      <c:pt idx="6480">
                        <c:v>0.88742499999999991</c:v>
                      </c:pt>
                      <c:pt idx="6481">
                        <c:v>0.84808500000000009</c:v>
                      </c:pt>
                      <c:pt idx="6482">
                        <c:v>0.84035000000000004</c:v>
                      </c:pt>
                      <c:pt idx="6483">
                        <c:v>0.82369000000000003</c:v>
                      </c:pt>
                      <c:pt idx="6484">
                        <c:v>0.84230999999999989</c:v>
                      </c:pt>
                      <c:pt idx="6485">
                        <c:v>0.90825</c:v>
                      </c:pt>
                      <c:pt idx="6486">
                        <c:v>1.0201799999999999</c:v>
                      </c:pt>
                      <c:pt idx="6487">
                        <c:v>1.33945</c:v>
                      </c:pt>
                      <c:pt idx="6488">
                        <c:v>1.728475</c:v>
                      </c:pt>
                      <c:pt idx="6489">
                        <c:v>2.0205500000000001</c:v>
                      </c:pt>
                      <c:pt idx="6490">
                        <c:v>2.2489250000000003</c:v>
                      </c:pt>
                      <c:pt idx="6491">
                        <c:v>2.3177350000000003</c:v>
                      </c:pt>
                      <c:pt idx="6492">
                        <c:v>2.2440250000000002</c:v>
                      </c:pt>
                      <c:pt idx="6493">
                        <c:v>2.3777600000000003</c:v>
                      </c:pt>
                      <c:pt idx="6494">
                        <c:v>2.4221399999999997</c:v>
                      </c:pt>
                      <c:pt idx="6495">
                        <c:v>2.3734199999999999</c:v>
                      </c:pt>
                      <c:pt idx="6496">
                        <c:v>2.2631700000000001</c:v>
                      </c:pt>
                      <c:pt idx="6497">
                        <c:v>1.8876550000000001</c:v>
                      </c:pt>
                      <c:pt idx="6498">
                        <c:v>1.53783</c:v>
                      </c:pt>
                      <c:pt idx="6499">
                        <c:v>1.4610750000000001</c:v>
                      </c:pt>
                      <c:pt idx="6500">
                        <c:v>1.3208299999999999</c:v>
                      </c:pt>
                      <c:pt idx="6501">
                        <c:v>1.108695</c:v>
                      </c:pt>
                      <c:pt idx="6502">
                        <c:v>0.98234500000000002</c:v>
                      </c:pt>
                      <c:pt idx="6503">
                        <c:v>0.91637000000000002</c:v>
                      </c:pt>
                      <c:pt idx="6504">
                        <c:v>0.87220000000000009</c:v>
                      </c:pt>
                      <c:pt idx="6505">
                        <c:v>0.85498000000000007</c:v>
                      </c:pt>
                      <c:pt idx="6506">
                        <c:v>0.86387000000000003</c:v>
                      </c:pt>
                      <c:pt idx="6507">
                        <c:v>0.83013000000000003</c:v>
                      </c:pt>
                      <c:pt idx="6508">
                        <c:v>0.80825499999999995</c:v>
                      </c:pt>
                      <c:pt idx="6509">
                        <c:v>0.90327999999999997</c:v>
                      </c:pt>
                      <c:pt idx="6510">
                        <c:v>1.0436300000000001</c:v>
                      </c:pt>
                      <c:pt idx="6511">
                        <c:v>1.3247850000000001</c:v>
                      </c:pt>
                      <c:pt idx="6512">
                        <c:v>1.632155</c:v>
                      </c:pt>
                      <c:pt idx="6513">
                        <c:v>1.88958</c:v>
                      </c:pt>
                      <c:pt idx="6514">
                        <c:v>2.1284549999999998</c:v>
                      </c:pt>
                      <c:pt idx="6515">
                        <c:v>2.2702399999999998</c:v>
                      </c:pt>
                      <c:pt idx="6516">
                        <c:v>2.3492350000000002</c:v>
                      </c:pt>
                      <c:pt idx="6517">
                        <c:v>2.5079250000000002</c:v>
                      </c:pt>
                      <c:pt idx="6518">
                        <c:v>2.6029149999999999</c:v>
                      </c:pt>
                      <c:pt idx="6519">
                        <c:v>2.6160749999999999</c:v>
                      </c:pt>
                      <c:pt idx="6520">
                        <c:v>2.5132800000000004</c:v>
                      </c:pt>
                      <c:pt idx="6521">
                        <c:v>2.13605</c:v>
                      </c:pt>
                      <c:pt idx="6522">
                        <c:v>1.706985</c:v>
                      </c:pt>
                      <c:pt idx="6523">
                        <c:v>1.5016749999999999</c:v>
                      </c:pt>
                      <c:pt idx="6524">
                        <c:v>1.348725</c:v>
                      </c:pt>
                      <c:pt idx="6525">
                        <c:v>1.208445</c:v>
                      </c:pt>
                      <c:pt idx="6526">
                        <c:v>1.0827599999999999</c:v>
                      </c:pt>
                      <c:pt idx="6527">
                        <c:v>0.994035</c:v>
                      </c:pt>
                      <c:pt idx="6528">
                        <c:v>0.92441999999999991</c:v>
                      </c:pt>
                      <c:pt idx="6529">
                        <c:v>0.88602499999999995</c:v>
                      </c:pt>
                      <c:pt idx="6530">
                        <c:v>0.83244000000000007</c:v>
                      </c:pt>
                      <c:pt idx="6531">
                        <c:v>0.80615499999999995</c:v>
                      </c:pt>
                      <c:pt idx="6532">
                        <c:v>0.83845999999999998</c:v>
                      </c:pt>
                      <c:pt idx="6533">
                        <c:v>0.86394000000000004</c:v>
                      </c:pt>
                      <c:pt idx="6534">
                        <c:v>0.90740999999999994</c:v>
                      </c:pt>
                      <c:pt idx="6535">
                        <c:v>0.9458049999999999</c:v>
                      </c:pt>
                      <c:pt idx="6536">
                        <c:v>1.04853</c:v>
                      </c:pt>
                      <c:pt idx="6537">
                        <c:v>1.329755</c:v>
                      </c:pt>
                      <c:pt idx="6538">
                        <c:v>1.606395</c:v>
                      </c:pt>
                      <c:pt idx="6539">
                        <c:v>1.720145</c:v>
                      </c:pt>
                      <c:pt idx="6540">
                        <c:v>1.80768</c:v>
                      </c:pt>
                      <c:pt idx="6541">
                        <c:v>1.8977349999999999</c:v>
                      </c:pt>
                      <c:pt idx="6542">
                        <c:v>1.9071849999999999</c:v>
                      </c:pt>
                      <c:pt idx="6543">
                        <c:v>1.8996949999999999</c:v>
                      </c:pt>
                      <c:pt idx="6544">
                        <c:v>1.849785</c:v>
                      </c:pt>
                      <c:pt idx="6545">
                        <c:v>1.6613800000000001</c:v>
                      </c:pt>
                      <c:pt idx="6546">
                        <c:v>1.4803250000000001</c:v>
                      </c:pt>
                      <c:pt idx="6547">
                        <c:v>1.450855</c:v>
                      </c:pt>
                      <c:pt idx="6548">
                        <c:v>1.2531400000000001</c:v>
                      </c:pt>
                      <c:pt idx="6549">
                        <c:v>1.14422</c:v>
                      </c:pt>
                      <c:pt idx="6550">
                        <c:v>1.0769500000000001</c:v>
                      </c:pt>
                      <c:pt idx="6551">
                        <c:v>0.981715</c:v>
                      </c:pt>
                      <c:pt idx="6552">
                        <c:v>0.91322000000000003</c:v>
                      </c:pt>
                      <c:pt idx="6553">
                        <c:v>0.89043499999999998</c:v>
                      </c:pt>
                      <c:pt idx="6554">
                        <c:v>0.87762499999999999</c:v>
                      </c:pt>
                      <c:pt idx="6555">
                        <c:v>0.84139999999999993</c:v>
                      </c:pt>
                      <c:pt idx="6556">
                        <c:v>0.8160599999999999</c:v>
                      </c:pt>
                      <c:pt idx="6557">
                        <c:v>0.83744499999999999</c:v>
                      </c:pt>
                      <c:pt idx="6558">
                        <c:v>0.84433999999999998</c:v>
                      </c:pt>
                      <c:pt idx="6559">
                        <c:v>0.79688000000000003</c:v>
                      </c:pt>
                      <c:pt idx="6560">
                        <c:v>0.86904999999999999</c:v>
                      </c:pt>
                      <c:pt idx="6561">
                        <c:v>1.006845</c:v>
                      </c:pt>
                      <c:pt idx="6562">
                        <c:v>1.1552449999999999</c:v>
                      </c:pt>
                      <c:pt idx="6563">
                        <c:v>1.3290200000000001</c:v>
                      </c:pt>
                      <c:pt idx="6564">
                        <c:v>1.4236249999999999</c:v>
                      </c:pt>
                      <c:pt idx="6565">
                        <c:v>1.489355</c:v>
                      </c:pt>
                      <c:pt idx="6566">
                        <c:v>1.4662200000000001</c:v>
                      </c:pt>
                      <c:pt idx="6567">
                        <c:v>1.4963199999999999</c:v>
                      </c:pt>
                      <c:pt idx="6568">
                        <c:v>1.469125</c:v>
                      </c:pt>
                      <c:pt idx="6569">
                        <c:v>1.4457100000000001</c:v>
                      </c:pt>
                      <c:pt idx="6570">
                        <c:v>1.3320650000000001</c:v>
                      </c:pt>
                      <c:pt idx="6571">
                        <c:v>1.252335</c:v>
                      </c:pt>
                      <c:pt idx="6572">
                        <c:v>1.1438699999999999</c:v>
                      </c:pt>
                      <c:pt idx="6573">
                        <c:v>1.04125</c:v>
                      </c:pt>
                      <c:pt idx="6574">
                        <c:v>0.955955</c:v>
                      </c:pt>
                      <c:pt idx="6575">
                        <c:v>0.87503500000000001</c:v>
                      </c:pt>
                      <c:pt idx="6576">
                        <c:v>0.86702000000000001</c:v>
                      </c:pt>
                      <c:pt idx="6577">
                        <c:v>0.82393499999999997</c:v>
                      </c:pt>
                      <c:pt idx="6578">
                        <c:v>0.79876999999999998</c:v>
                      </c:pt>
                      <c:pt idx="6579">
                        <c:v>0.78273999999999999</c:v>
                      </c:pt>
                      <c:pt idx="6580">
                        <c:v>0.82036500000000001</c:v>
                      </c:pt>
                      <c:pt idx="6581">
                        <c:v>0.83433000000000002</c:v>
                      </c:pt>
                      <c:pt idx="6582">
                        <c:v>1.0214750000000001</c:v>
                      </c:pt>
                      <c:pt idx="6583">
                        <c:v>1.2943699999999998</c:v>
                      </c:pt>
                      <c:pt idx="6584">
                        <c:v>1.6785999999999999</c:v>
                      </c:pt>
                      <c:pt idx="6585">
                        <c:v>2.0001799999999998</c:v>
                      </c:pt>
                      <c:pt idx="6586">
                        <c:v>2.241295</c:v>
                      </c:pt>
                      <c:pt idx="6587">
                        <c:v>2.3318049999999997</c:v>
                      </c:pt>
                      <c:pt idx="6588">
                        <c:v>2.3703750000000001</c:v>
                      </c:pt>
                      <c:pt idx="6589">
                        <c:v>2.4944499999999996</c:v>
                      </c:pt>
                      <c:pt idx="6590">
                        <c:v>2.6539800000000002</c:v>
                      </c:pt>
                      <c:pt idx="6591">
                        <c:v>2.5987150000000003</c:v>
                      </c:pt>
                      <c:pt idx="6592">
                        <c:v>2.4217199999999997</c:v>
                      </c:pt>
                      <c:pt idx="6593">
                        <c:v>1.9894700000000001</c:v>
                      </c:pt>
                      <c:pt idx="6594">
                        <c:v>1.5993949999999999</c:v>
                      </c:pt>
                      <c:pt idx="6595">
                        <c:v>1.45208</c:v>
                      </c:pt>
                      <c:pt idx="6596">
                        <c:v>1.29094</c:v>
                      </c:pt>
                      <c:pt idx="6597">
                        <c:v>1.1232200000000001</c:v>
                      </c:pt>
                      <c:pt idx="6598">
                        <c:v>0.99750000000000005</c:v>
                      </c:pt>
                      <c:pt idx="6599">
                        <c:v>0.89848499999999998</c:v>
                      </c:pt>
                      <c:pt idx="6600">
                        <c:v>0.84322000000000008</c:v>
                      </c:pt>
                      <c:pt idx="6601">
                        <c:v>0.81220999999999999</c:v>
                      </c:pt>
                      <c:pt idx="6602">
                        <c:v>0.79775499999999999</c:v>
                      </c:pt>
                      <c:pt idx="6603">
                        <c:v>0.78273999999999999</c:v>
                      </c:pt>
                      <c:pt idx="6604">
                        <c:v>0.817075</c:v>
                      </c:pt>
                      <c:pt idx="6605">
                        <c:v>0.86814000000000002</c:v>
                      </c:pt>
                      <c:pt idx="6606">
                        <c:v>1.044435</c:v>
                      </c:pt>
                      <c:pt idx="6607">
                        <c:v>1.2893299999999999</c:v>
                      </c:pt>
                      <c:pt idx="6608">
                        <c:v>1.6712850000000001</c:v>
                      </c:pt>
                      <c:pt idx="6609">
                        <c:v>1.96119</c:v>
                      </c:pt>
                      <c:pt idx="6610">
                        <c:v>2.191945</c:v>
                      </c:pt>
                      <c:pt idx="6611">
                        <c:v>2.3448600000000002</c:v>
                      </c:pt>
                      <c:pt idx="6612">
                        <c:v>2.3734899999999999</c:v>
                      </c:pt>
                      <c:pt idx="6613">
                        <c:v>2.52182</c:v>
                      </c:pt>
                      <c:pt idx="6614">
                        <c:v>2.6964699999999997</c:v>
                      </c:pt>
                      <c:pt idx="6615">
                        <c:v>2.6902049999999997</c:v>
                      </c:pt>
                      <c:pt idx="6616">
                        <c:v>2.5746700000000002</c:v>
                      </c:pt>
                      <c:pt idx="6617">
                        <c:v>2.0661900000000002</c:v>
                      </c:pt>
                      <c:pt idx="6618">
                        <c:v>1.6731050000000001</c:v>
                      </c:pt>
                      <c:pt idx="6619">
                        <c:v>1.5791300000000001</c:v>
                      </c:pt>
                      <c:pt idx="6620">
                        <c:v>1.3748699999999998</c:v>
                      </c:pt>
                      <c:pt idx="6621">
                        <c:v>1.207325</c:v>
                      </c:pt>
                      <c:pt idx="6622">
                        <c:v>1.0554250000000001</c:v>
                      </c:pt>
                      <c:pt idx="6623">
                        <c:v>0.97384000000000004</c:v>
                      </c:pt>
                      <c:pt idx="6624">
                        <c:v>0.943075</c:v>
                      </c:pt>
                      <c:pt idx="6625">
                        <c:v>0.88511499999999999</c:v>
                      </c:pt>
                      <c:pt idx="6626">
                        <c:v>0.80164000000000002</c:v>
                      </c:pt>
                      <c:pt idx="6627">
                        <c:v>0.77479500000000001</c:v>
                      </c:pt>
                      <c:pt idx="6628">
                        <c:v>0.79313500000000003</c:v>
                      </c:pt>
                      <c:pt idx="6629">
                        <c:v>0.86768499999999993</c:v>
                      </c:pt>
                      <c:pt idx="6630">
                        <c:v>1.08283</c:v>
                      </c:pt>
                      <c:pt idx="6631">
                        <c:v>1.3932449999999998</c:v>
                      </c:pt>
                      <c:pt idx="6632">
                        <c:v>1.8012049999999999</c:v>
                      </c:pt>
                      <c:pt idx="6633">
                        <c:v>2.1141399999999999</c:v>
                      </c:pt>
                      <c:pt idx="6634">
                        <c:v>2.3445800000000001</c:v>
                      </c:pt>
                      <c:pt idx="6635">
                        <c:v>2.3409050000000002</c:v>
                      </c:pt>
                      <c:pt idx="6636">
                        <c:v>2.4133899999999997</c:v>
                      </c:pt>
                      <c:pt idx="6637">
                        <c:v>2.4932249999999998</c:v>
                      </c:pt>
                      <c:pt idx="6638">
                        <c:v>2.5836649999999999</c:v>
                      </c:pt>
                      <c:pt idx="6639">
                        <c:v>2.5320399999999998</c:v>
                      </c:pt>
                      <c:pt idx="6640">
                        <c:v>2.3578449999999997</c:v>
                      </c:pt>
                      <c:pt idx="6641">
                        <c:v>2.000845</c:v>
                      </c:pt>
                      <c:pt idx="6642">
                        <c:v>1.6840250000000001</c:v>
                      </c:pt>
                      <c:pt idx="6643">
                        <c:v>1.5822799999999999</c:v>
                      </c:pt>
                      <c:pt idx="6644">
                        <c:v>1.3635999999999999</c:v>
                      </c:pt>
                      <c:pt idx="6645">
                        <c:v>1.166865</c:v>
                      </c:pt>
                      <c:pt idx="6646">
                        <c:v>0.9896950000000001</c:v>
                      </c:pt>
                      <c:pt idx="6647">
                        <c:v>0.87709999999999999</c:v>
                      </c:pt>
                      <c:pt idx="6648">
                        <c:v>0.81301499999999993</c:v>
                      </c:pt>
                      <c:pt idx="6649">
                        <c:v>0.76993</c:v>
                      </c:pt>
                      <c:pt idx="6650">
                        <c:v>0.7581</c:v>
                      </c:pt>
                      <c:pt idx="6651">
                        <c:v>0.72554999999999992</c:v>
                      </c:pt>
                      <c:pt idx="6652">
                        <c:v>0.77745500000000001</c:v>
                      </c:pt>
                      <c:pt idx="6653">
                        <c:v>0.82935999999999999</c:v>
                      </c:pt>
                      <c:pt idx="6654">
                        <c:v>1.0223850000000001</c:v>
                      </c:pt>
                      <c:pt idx="6655">
                        <c:v>1.3086500000000001</c:v>
                      </c:pt>
                      <c:pt idx="6656">
                        <c:v>1.65977</c:v>
                      </c:pt>
                      <c:pt idx="6657">
                        <c:v>1.9638499999999999</c:v>
                      </c:pt>
                      <c:pt idx="6658">
                        <c:v>2.2128749999999999</c:v>
                      </c:pt>
                      <c:pt idx="6659">
                        <c:v>2.3372299999999999</c:v>
                      </c:pt>
                      <c:pt idx="6660">
                        <c:v>2.3897649999999997</c:v>
                      </c:pt>
                      <c:pt idx="6661">
                        <c:v>2.5399850000000002</c:v>
                      </c:pt>
                      <c:pt idx="6662">
                        <c:v>2.6475050000000002</c:v>
                      </c:pt>
                      <c:pt idx="6663">
                        <c:v>2.6053649999999999</c:v>
                      </c:pt>
                      <c:pt idx="6664">
                        <c:v>2.4145100000000004</c:v>
                      </c:pt>
                      <c:pt idx="6665">
                        <c:v>1.96637</c:v>
                      </c:pt>
                      <c:pt idx="6666">
                        <c:v>1.60531</c:v>
                      </c:pt>
                      <c:pt idx="6667">
                        <c:v>1.540805</c:v>
                      </c:pt>
                      <c:pt idx="6668">
                        <c:v>1.3314349999999999</c:v>
                      </c:pt>
                      <c:pt idx="6669">
                        <c:v>1.1831749999999999</c:v>
                      </c:pt>
                      <c:pt idx="6670">
                        <c:v>1.0458699999999999</c:v>
                      </c:pt>
                      <c:pt idx="6671">
                        <c:v>0.90425999999999995</c:v>
                      </c:pt>
                      <c:pt idx="6672">
                        <c:v>0.84115499999999999</c:v>
                      </c:pt>
                      <c:pt idx="6673">
                        <c:v>0.78480499999999997</c:v>
                      </c:pt>
                      <c:pt idx="6674">
                        <c:v>0.75928999999999991</c:v>
                      </c:pt>
                      <c:pt idx="6675">
                        <c:v>0.74858000000000002</c:v>
                      </c:pt>
                      <c:pt idx="6676">
                        <c:v>0.78525999999999996</c:v>
                      </c:pt>
                      <c:pt idx="6677">
                        <c:v>0.853545</c:v>
                      </c:pt>
                      <c:pt idx="6678">
                        <c:v>1.0814649999999999</c:v>
                      </c:pt>
                      <c:pt idx="6679">
                        <c:v>1.3878199999999998</c:v>
                      </c:pt>
                      <c:pt idx="6680">
                        <c:v>1.7302950000000001</c:v>
                      </c:pt>
                      <c:pt idx="6681">
                        <c:v>1.9820150000000001</c:v>
                      </c:pt>
                      <c:pt idx="6682">
                        <c:v>2.2255799999999999</c:v>
                      </c:pt>
                      <c:pt idx="6683">
                        <c:v>2.3211650000000001</c:v>
                      </c:pt>
                      <c:pt idx="6684">
                        <c:v>2.3788449999999997</c:v>
                      </c:pt>
                      <c:pt idx="6685">
                        <c:v>2.4591699999999999</c:v>
                      </c:pt>
                      <c:pt idx="6686">
                        <c:v>2.5695949999999996</c:v>
                      </c:pt>
                      <c:pt idx="6687">
                        <c:v>2.5861499999999999</c:v>
                      </c:pt>
                      <c:pt idx="6688">
                        <c:v>2.3413600000000003</c:v>
                      </c:pt>
                      <c:pt idx="6689">
                        <c:v>1.8965799999999999</c:v>
                      </c:pt>
                      <c:pt idx="6690">
                        <c:v>1.5116849999999999</c:v>
                      </c:pt>
                      <c:pt idx="6691">
                        <c:v>1.3964649999999998</c:v>
                      </c:pt>
                      <c:pt idx="6692">
                        <c:v>1.283345</c:v>
                      </c:pt>
                      <c:pt idx="6693">
                        <c:v>1.1726400000000001</c:v>
                      </c:pt>
                      <c:pt idx="6694">
                        <c:v>1.0465</c:v>
                      </c:pt>
                      <c:pt idx="6695">
                        <c:v>0.94037999999999999</c:v>
                      </c:pt>
                      <c:pt idx="6696">
                        <c:v>0.89676999999999996</c:v>
                      </c:pt>
                      <c:pt idx="6697">
                        <c:v>0.83104</c:v>
                      </c:pt>
                      <c:pt idx="6698">
                        <c:v>0.83499500000000004</c:v>
                      </c:pt>
                      <c:pt idx="6699">
                        <c:v>0.80786999999999998</c:v>
                      </c:pt>
                      <c:pt idx="6700">
                        <c:v>0.81455499999999992</c:v>
                      </c:pt>
                      <c:pt idx="6701">
                        <c:v>0.84202999999999995</c:v>
                      </c:pt>
                      <c:pt idx="6702">
                        <c:v>0.90132000000000001</c:v>
                      </c:pt>
                      <c:pt idx="6703">
                        <c:v>0.96936</c:v>
                      </c:pt>
                      <c:pt idx="6704">
                        <c:v>1.0601149999999999</c:v>
                      </c:pt>
                      <c:pt idx="6705">
                        <c:v>1.26427</c:v>
                      </c:pt>
                      <c:pt idx="6706">
                        <c:v>1.408155</c:v>
                      </c:pt>
                      <c:pt idx="6707">
                        <c:v>1.4716099999999999</c:v>
                      </c:pt>
                      <c:pt idx="6708">
                        <c:v>1.550465</c:v>
                      </c:pt>
                      <c:pt idx="6709">
                        <c:v>1.571815</c:v>
                      </c:pt>
                      <c:pt idx="6710">
                        <c:v>1.5704849999999999</c:v>
                      </c:pt>
                      <c:pt idx="6711">
                        <c:v>1.560405</c:v>
                      </c:pt>
                      <c:pt idx="6712">
                        <c:v>1.47749</c:v>
                      </c:pt>
                      <c:pt idx="6713">
                        <c:v>1.3517349999999999</c:v>
                      </c:pt>
                      <c:pt idx="6714">
                        <c:v>1.223495</c:v>
                      </c:pt>
                      <c:pt idx="6715">
                        <c:v>1.266405</c:v>
                      </c:pt>
                      <c:pt idx="6716">
                        <c:v>1.21051</c:v>
                      </c:pt>
                      <c:pt idx="6717">
                        <c:v>1.0258150000000001</c:v>
                      </c:pt>
                      <c:pt idx="6718">
                        <c:v>0.91770000000000007</c:v>
                      </c:pt>
                      <c:pt idx="6719">
                        <c:v>0.86723000000000006</c:v>
                      </c:pt>
                      <c:pt idx="6720">
                        <c:v>0.79827999999999999</c:v>
                      </c:pt>
                      <c:pt idx="6721">
                        <c:v>0.76625500000000002</c:v>
                      </c:pt>
                      <c:pt idx="6722">
                        <c:v>0.74773999999999996</c:v>
                      </c:pt>
                      <c:pt idx="6723">
                        <c:v>0.72544500000000001</c:v>
                      </c:pt>
                      <c:pt idx="6724">
                        <c:v>0.75344500000000003</c:v>
                      </c:pt>
                      <c:pt idx="6725">
                        <c:v>0.75106500000000009</c:v>
                      </c:pt>
                      <c:pt idx="6726">
                        <c:v>0.78498000000000001</c:v>
                      </c:pt>
                      <c:pt idx="6727">
                        <c:v>0.77182000000000006</c:v>
                      </c:pt>
                      <c:pt idx="6728">
                        <c:v>0.87402000000000002</c:v>
                      </c:pt>
                      <c:pt idx="6729">
                        <c:v>1.0222450000000001</c:v>
                      </c:pt>
                      <c:pt idx="6730">
                        <c:v>1.0770550000000001</c:v>
                      </c:pt>
                      <c:pt idx="6731">
                        <c:v>1.1991700000000001</c:v>
                      </c:pt>
                      <c:pt idx="6732">
                        <c:v>1.2024949999999999</c:v>
                      </c:pt>
                      <c:pt idx="6733">
                        <c:v>1.2338549999999999</c:v>
                      </c:pt>
                      <c:pt idx="6734">
                        <c:v>1.2283599999999999</c:v>
                      </c:pt>
                      <c:pt idx="6735">
                        <c:v>1.2257349999999998</c:v>
                      </c:pt>
                      <c:pt idx="6736">
                        <c:v>1.1522349999999999</c:v>
                      </c:pt>
                      <c:pt idx="6737">
                        <c:v>1.1263699999999999</c:v>
                      </c:pt>
                      <c:pt idx="6738">
                        <c:v>1.1181800000000002</c:v>
                      </c:pt>
                      <c:pt idx="6739">
                        <c:v>1.1282249999999998</c:v>
                      </c:pt>
                      <c:pt idx="6740">
                        <c:v>1.01213</c:v>
                      </c:pt>
                      <c:pt idx="6741">
                        <c:v>0.96340999999999999</c:v>
                      </c:pt>
                      <c:pt idx="6742">
                        <c:v>0.8933049999999999</c:v>
                      </c:pt>
                      <c:pt idx="6743">
                        <c:v>0.84248500000000004</c:v>
                      </c:pt>
                      <c:pt idx="6744">
                        <c:v>0.81052999999999997</c:v>
                      </c:pt>
                      <c:pt idx="6745">
                        <c:v>0.81840499999999994</c:v>
                      </c:pt>
                      <c:pt idx="6746">
                        <c:v>0.82565</c:v>
                      </c:pt>
                      <c:pt idx="6747">
                        <c:v>0.82288499999999998</c:v>
                      </c:pt>
                      <c:pt idx="6748">
                        <c:v>0.84990500000000002</c:v>
                      </c:pt>
                      <c:pt idx="6749">
                        <c:v>0.93925999999999998</c:v>
                      </c:pt>
                      <c:pt idx="6750">
                        <c:v>1.099035</c:v>
                      </c:pt>
                      <c:pt idx="6751">
                        <c:v>1.3313649999999999</c:v>
                      </c:pt>
                      <c:pt idx="6752">
                        <c:v>1.67174</c:v>
                      </c:pt>
                      <c:pt idx="6753">
                        <c:v>1.90435</c:v>
                      </c:pt>
                      <c:pt idx="6754">
                        <c:v>2.0873649999999997</c:v>
                      </c:pt>
                      <c:pt idx="6755">
                        <c:v>2.1624050000000001</c:v>
                      </c:pt>
                      <c:pt idx="6756">
                        <c:v>2.08257</c:v>
                      </c:pt>
                      <c:pt idx="6757">
                        <c:v>2.1155399999999998</c:v>
                      </c:pt>
                      <c:pt idx="6758">
                        <c:v>2.12954</c:v>
                      </c:pt>
                      <c:pt idx="6759">
                        <c:v>2.0571599999999997</c:v>
                      </c:pt>
                      <c:pt idx="6760">
                        <c:v>1.9231099999999999</c:v>
                      </c:pt>
                      <c:pt idx="6761">
                        <c:v>1.5811949999999999</c:v>
                      </c:pt>
                      <c:pt idx="6762">
                        <c:v>1.3558650000000001</c:v>
                      </c:pt>
                      <c:pt idx="6763">
                        <c:v>1.262275</c:v>
                      </c:pt>
                      <c:pt idx="6764">
                        <c:v>1.1820550000000001</c:v>
                      </c:pt>
                      <c:pt idx="6765">
                        <c:v>1.069145</c:v>
                      </c:pt>
                      <c:pt idx="6766">
                        <c:v>0.95959499999999998</c:v>
                      </c:pt>
                      <c:pt idx="6767">
                        <c:v>0.86985500000000004</c:v>
                      </c:pt>
                      <c:pt idx="6768">
                        <c:v>0.82848500000000003</c:v>
                      </c:pt>
                      <c:pt idx="6769">
                        <c:v>0.78015000000000001</c:v>
                      </c:pt>
                      <c:pt idx="6770">
                        <c:v>0.75495000000000001</c:v>
                      </c:pt>
                      <c:pt idx="6771">
                        <c:v>0.74119500000000005</c:v>
                      </c:pt>
                      <c:pt idx="6772">
                        <c:v>0.79534000000000005</c:v>
                      </c:pt>
                      <c:pt idx="6773">
                        <c:v>0.84160999999999997</c:v>
                      </c:pt>
                      <c:pt idx="6774">
                        <c:v>1.051855</c:v>
                      </c:pt>
                      <c:pt idx="6775">
                        <c:v>1.3182049999999998</c:v>
                      </c:pt>
                      <c:pt idx="6776">
                        <c:v>1.6818199999999999</c:v>
                      </c:pt>
                      <c:pt idx="6777">
                        <c:v>1.966685</c:v>
                      </c:pt>
                      <c:pt idx="6778">
                        <c:v>2.1390949999999997</c:v>
                      </c:pt>
                      <c:pt idx="6779">
                        <c:v>2.1956199999999999</c:v>
                      </c:pt>
                      <c:pt idx="6780">
                        <c:v>2.135945</c:v>
                      </c:pt>
                      <c:pt idx="6781">
                        <c:v>2.1349999999999998</c:v>
                      </c:pt>
                      <c:pt idx="6782">
                        <c:v>2.1105700000000001</c:v>
                      </c:pt>
                      <c:pt idx="6783">
                        <c:v>2.0833750000000002</c:v>
                      </c:pt>
                      <c:pt idx="6784">
                        <c:v>1.9422200000000001</c:v>
                      </c:pt>
                      <c:pt idx="6785">
                        <c:v>1.5896649999999999</c:v>
                      </c:pt>
                      <c:pt idx="6786">
                        <c:v>1.3492149999999998</c:v>
                      </c:pt>
                      <c:pt idx="6787">
                        <c:v>1.3197449999999999</c:v>
                      </c:pt>
                      <c:pt idx="6788">
                        <c:v>1.1853800000000001</c:v>
                      </c:pt>
                      <c:pt idx="6789">
                        <c:v>1.0275650000000001</c:v>
                      </c:pt>
                      <c:pt idx="6790">
                        <c:v>0.920045</c:v>
                      </c:pt>
                      <c:pt idx="6791">
                        <c:v>0.869085</c:v>
                      </c:pt>
                      <c:pt idx="6792">
                        <c:v>0.82425000000000004</c:v>
                      </c:pt>
                      <c:pt idx="6793">
                        <c:v>0.80664499999999995</c:v>
                      </c:pt>
                      <c:pt idx="6794">
                        <c:v>0.79652999999999996</c:v>
                      </c:pt>
                      <c:pt idx="6795">
                        <c:v>0.77266000000000001</c:v>
                      </c:pt>
                      <c:pt idx="6796">
                        <c:v>0.81161499999999998</c:v>
                      </c:pt>
                      <c:pt idx="6797">
                        <c:v>0.841225</c:v>
                      </c:pt>
                      <c:pt idx="6798">
                        <c:v>1.0505599999999999</c:v>
                      </c:pt>
                      <c:pt idx="6799">
                        <c:v>1.3774249999999999</c:v>
                      </c:pt>
                      <c:pt idx="6800">
                        <c:v>1.722035</c:v>
                      </c:pt>
                      <c:pt idx="6801">
                        <c:v>2.0149149999999998</c:v>
                      </c:pt>
                      <c:pt idx="6802">
                        <c:v>2.12744</c:v>
                      </c:pt>
                      <c:pt idx="6803">
                        <c:v>2.15306</c:v>
                      </c:pt>
                      <c:pt idx="6804">
                        <c:v>2.0988800000000003</c:v>
                      </c:pt>
                      <c:pt idx="6805">
                        <c:v>2.1307300000000002</c:v>
                      </c:pt>
                      <c:pt idx="6806">
                        <c:v>2.1370300000000002</c:v>
                      </c:pt>
                      <c:pt idx="6807">
                        <c:v>2.1267750000000003</c:v>
                      </c:pt>
                      <c:pt idx="6808">
                        <c:v>1.98583</c:v>
                      </c:pt>
                      <c:pt idx="6809">
                        <c:v>1.6359000000000001</c:v>
                      </c:pt>
                      <c:pt idx="6810">
                        <c:v>1.3852650000000002</c:v>
                      </c:pt>
                      <c:pt idx="6811">
                        <c:v>1.3730850000000001</c:v>
                      </c:pt>
                      <c:pt idx="6812">
                        <c:v>1.2220599999999999</c:v>
                      </c:pt>
                      <c:pt idx="6813">
                        <c:v>1.0519949999999998</c:v>
                      </c:pt>
                      <c:pt idx="6814">
                        <c:v>0.92389500000000002</c:v>
                      </c:pt>
                      <c:pt idx="6815">
                        <c:v>0.87576999999999994</c:v>
                      </c:pt>
                      <c:pt idx="6816">
                        <c:v>0.84178500000000001</c:v>
                      </c:pt>
                      <c:pt idx="6817">
                        <c:v>0.8138200000000001</c:v>
                      </c:pt>
                      <c:pt idx="6818">
                        <c:v>0.79054499999999994</c:v>
                      </c:pt>
                      <c:pt idx="6819">
                        <c:v>0.78700999999999999</c:v>
                      </c:pt>
                      <c:pt idx="6820">
                        <c:v>0.81319000000000008</c:v>
                      </c:pt>
                      <c:pt idx="6821">
                        <c:v>0.88508000000000009</c:v>
                      </c:pt>
                      <c:pt idx="6822">
                        <c:v>1.0925250000000002</c:v>
                      </c:pt>
                      <c:pt idx="6823">
                        <c:v>1.3632149999999998</c:v>
                      </c:pt>
                      <c:pt idx="6824">
                        <c:v>1.7459749999999998</c:v>
                      </c:pt>
                      <c:pt idx="6825">
                        <c:v>1.949535</c:v>
                      </c:pt>
                      <c:pt idx="6826">
                        <c:v>2.1072100000000002</c:v>
                      </c:pt>
                      <c:pt idx="6827">
                        <c:v>2.1471100000000001</c:v>
                      </c:pt>
                      <c:pt idx="6828">
                        <c:v>2.0724899999999997</c:v>
                      </c:pt>
                      <c:pt idx="6829">
                        <c:v>2.144625</c:v>
                      </c:pt>
                      <c:pt idx="6830">
                        <c:v>2.1504349999999999</c:v>
                      </c:pt>
                      <c:pt idx="6831">
                        <c:v>2.1486149999999999</c:v>
                      </c:pt>
                      <c:pt idx="6832">
                        <c:v>2.0230350000000001</c:v>
                      </c:pt>
                      <c:pt idx="6833">
                        <c:v>1.6370199999999999</c:v>
                      </c:pt>
                      <c:pt idx="6834">
                        <c:v>1.3997550000000001</c:v>
                      </c:pt>
                      <c:pt idx="6835">
                        <c:v>1.3836199999999999</c:v>
                      </c:pt>
                      <c:pt idx="6836">
                        <c:v>1.270885</c:v>
                      </c:pt>
                      <c:pt idx="6837">
                        <c:v>1.0558800000000002</c:v>
                      </c:pt>
                      <c:pt idx="6838">
                        <c:v>0.93904999999999994</c:v>
                      </c:pt>
                      <c:pt idx="6839">
                        <c:v>0.85217999999999994</c:v>
                      </c:pt>
                      <c:pt idx="6840">
                        <c:v>0.81416999999999995</c:v>
                      </c:pt>
                      <c:pt idx="6841">
                        <c:v>0.76653499999999997</c:v>
                      </c:pt>
                      <c:pt idx="6842">
                        <c:v>0.76433000000000006</c:v>
                      </c:pt>
                      <c:pt idx="6843">
                        <c:v>0.76485500000000006</c:v>
                      </c:pt>
                      <c:pt idx="6844">
                        <c:v>0.78284500000000001</c:v>
                      </c:pt>
                      <c:pt idx="6845">
                        <c:v>0.86939999999999995</c:v>
                      </c:pt>
                      <c:pt idx="6846">
                        <c:v>1.02319</c:v>
                      </c:pt>
                      <c:pt idx="6847">
                        <c:v>1.3052900000000001</c:v>
                      </c:pt>
                      <c:pt idx="6848">
                        <c:v>1.6175950000000001</c:v>
                      </c:pt>
                      <c:pt idx="6849">
                        <c:v>1.845585</c:v>
                      </c:pt>
                      <c:pt idx="6850">
                        <c:v>2.0043449999999998</c:v>
                      </c:pt>
                      <c:pt idx="6851">
                        <c:v>2.10819</c:v>
                      </c:pt>
                      <c:pt idx="6852">
                        <c:v>2.0947150000000003</c:v>
                      </c:pt>
                      <c:pt idx="6853">
                        <c:v>2.1009099999999998</c:v>
                      </c:pt>
                      <c:pt idx="6854">
                        <c:v>2.1220149999999998</c:v>
                      </c:pt>
                      <c:pt idx="6855">
                        <c:v>2.1244299999999998</c:v>
                      </c:pt>
                      <c:pt idx="6856">
                        <c:v>2.0444900000000001</c:v>
                      </c:pt>
                      <c:pt idx="6857">
                        <c:v>1.63527</c:v>
                      </c:pt>
                      <c:pt idx="6858">
                        <c:v>1.3923699999999999</c:v>
                      </c:pt>
                      <c:pt idx="6859">
                        <c:v>1.3426</c:v>
                      </c:pt>
                      <c:pt idx="6860">
                        <c:v>1.1926949999999998</c:v>
                      </c:pt>
                      <c:pt idx="6861">
                        <c:v>1.08955</c:v>
                      </c:pt>
                      <c:pt idx="6862">
                        <c:v>1.008805</c:v>
                      </c:pt>
                      <c:pt idx="6863">
                        <c:v>0.95133500000000004</c:v>
                      </c:pt>
                      <c:pt idx="6864">
                        <c:v>0.91003499999999993</c:v>
                      </c:pt>
                      <c:pt idx="6865">
                        <c:v>0.89071500000000003</c:v>
                      </c:pt>
                      <c:pt idx="6866">
                        <c:v>0.84507500000000002</c:v>
                      </c:pt>
                      <c:pt idx="6867">
                        <c:v>0.818685</c:v>
                      </c:pt>
                      <c:pt idx="6868">
                        <c:v>0.83180999999999994</c:v>
                      </c:pt>
                      <c:pt idx="6869">
                        <c:v>0.83429500000000001</c:v>
                      </c:pt>
                      <c:pt idx="6870">
                        <c:v>0.91454999999999997</c:v>
                      </c:pt>
                      <c:pt idx="6871">
                        <c:v>0.90478499999999995</c:v>
                      </c:pt>
                      <c:pt idx="6872">
                        <c:v>0.98580999999999996</c:v>
                      </c:pt>
                      <c:pt idx="6873">
                        <c:v>1.1971050000000001</c:v>
                      </c:pt>
                      <c:pt idx="6874">
                        <c:v>1.28254</c:v>
                      </c:pt>
                      <c:pt idx="6875">
                        <c:v>1.3540450000000002</c:v>
                      </c:pt>
                      <c:pt idx="6876">
                        <c:v>1.41029</c:v>
                      </c:pt>
                      <c:pt idx="6877">
                        <c:v>1.439935</c:v>
                      </c:pt>
                      <c:pt idx="6878">
                        <c:v>1.4548800000000002</c:v>
                      </c:pt>
                      <c:pt idx="6879">
                        <c:v>1.4082600000000001</c:v>
                      </c:pt>
                      <c:pt idx="6880">
                        <c:v>1.32538</c:v>
                      </c:pt>
                      <c:pt idx="6881">
                        <c:v>1.2785150000000001</c:v>
                      </c:pt>
                      <c:pt idx="6882">
                        <c:v>1.2154100000000001</c:v>
                      </c:pt>
                      <c:pt idx="6883">
                        <c:v>1.162455</c:v>
                      </c:pt>
                      <c:pt idx="6884">
                        <c:v>1.0674999999999999</c:v>
                      </c:pt>
                      <c:pt idx="6885">
                        <c:v>1.00604</c:v>
                      </c:pt>
                      <c:pt idx="6886">
                        <c:v>0.92368499999999998</c:v>
                      </c:pt>
                      <c:pt idx="6887">
                        <c:v>0.88238499999999997</c:v>
                      </c:pt>
                      <c:pt idx="6888">
                        <c:v>0.85057000000000005</c:v>
                      </c:pt>
                      <c:pt idx="6889">
                        <c:v>0.81301499999999993</c:v>
                      </c:pt>
                      <c:pt idx="6890">
                        <c:v>0.79359000000000002</c:v>
                      </c:pt>
                      <c:pt idx="6891">
                        <c:v>0.77164500000000003</c:v>
                      </c:pt>
                      <c:pt idx="6892">
                        <c:v>0.79204999999999992</c:v>
                      </c:pt>
                      <c:pt idx="6893">
                        <c:v>0.81808999999999998</c:v>
                      </c:pt>
                      <c:pt idx="6894">
                        <c:v>0.86848999999999998</c:v>
                      </c:pt>
                      <c:pt idx="6895">
                        <c:v>0.82935999999999999</c:v>
                      </c:pt>
                      <c:pt idx="6896">
                        <c:v>0.83527499999999999</c:v>
                      </c:pt>
                      <c:pt idx="6897">
                        <c:v>0.95364499999999996</c:v>
                      </c:pt>
                      <c:pt idx="6898">
                        <c:v>1.0277400000000001</c:v>
                      </c:pt>
                      <c:pt idx="6899">
                        <c:v>1.1240950000000001</c:v>
                      </c:pt>
                      <c:pt idx="6900">
                        <c:v>1.15073</c:v>
                      </c:pt>
                      <c:pt idx="6901">
                        <c:v>1.1166749999999999</c:v>
                      </c:pt>
                      <c:pt idx="6902">
                        <c:v>1.105475</c:v>
                      </c:pt>
                      <c:pt idx="6903">
                        <c:v>1.1748800000000001</c:v>
                      </c:pt>
                      <c:pt idx="6904">
                        <c:v>1.1368699999999998</c:v>
                      </c:pt>
                      <c:pt idx="6905">
                        <c:v>1.1255299999999999</c:v>
                      </c:pt>
                      <c:pt idx="6906">
                        <c:v>1.0481449999999999</c:v>
                      </c:pt>
                      <c:pt idx="6907">
                        <c:v>1.0665550000000001</c:v>
                      </c:pt>
                      <c:pt idx="6908">
                        <c:v>1.0200050000000001</c:v>
                      </c:pt>
                      <c:pt idx="6909">
                        <c:v>0.99536500000000006</c:v>
                      </c:pt>
                      <c:pt idx="6910">
                        <c:v>0.911995</c:v>
                      </c:pt>
                      <c:pt idx="6911">
                        <c:v>0.84104999999999996</c:v>
                      </c:pt>
                      <c:pt idx="6912">
                        <c:v>0.81298000000000004</c:v>
                      </c:pt>
                      <c:pt idx="6913">
                        <c:v>0.78606500000000001</c:v>
                      </c:pt>
                      <c:pt idx="6914">
                        <c:v>0.76405000000000001</c:v>
                      </c:pt>
                      <c:pt idx="6915">
                        <c:v>0.75253499999999995</c:v>
                      </c:pt>
                      <c:pt idx="6916">
                        <c:v>0.79561999999999999</c:v>
                      </c:pt>
                      <c:pt idx="6917">
                        <c:v>0.86177000000000004</c:v>
                      </c:pt>
                      <c:pt idx="6918">
                        <c:v>1.04433</c:v>
                      </c:pt>
                      <c:pt idx="6919">
                        <c:v>1.29633</c:v>
                      </c:pt>
                      <c:pt idx="6920">
                        <c:v>1.6378599999999999</c:v>
                      </c:pt>
                      <c:pt idx="6921">
                        <c:v>1.8307800000000001</c:v>
                      </c:pt>
                      <c:pt idx="6922">
                        <c:v>2.06101</c:v>
                      </c:pt>
                      <c:pt idx="6923">
                        <c:v>2.1152249999999997</c:v>
                      </c:pt>
                      <c:pt idx="6924">
                        <c:v>2.0960450000000002</c:v>
                      </c:pt>
                      <c:pt idx="6925">
                        <c:v>2.174445</c:v>
                      </c:pt>
                      <c:pt idx="6926">
                        <c:v>2.2914149999999998</c:v>
                      </c:pt>
                      <c:pt idx="6927">
                        <c:v>2.3041550000000002</c:v>
                      </c:pt>
                      <c:pt idx="6928">
                        <c:v>2.1397949999999999</c:v>
                      </c:pt>
                      <c:pt idx="6929">
                        <c:v>1.720075</c:v>
                      </c:pt>
                      <c:pt idx="6930">
                        <c:v>1.42744</c:v>
                      </c:pt>
                      <c:pt idx="6931">
                        <c:v>1.330735</c:v>
                      </c:pt>
                      <c:pt idx="6932">
                        <c:v>1.1787300000000001</c:v>
                      </c:pt>
                      <c:pt idx="6933">
                        <c:v>1.0897600000000001</c:v>
                      </c:pt>
                      <c:pt idx="6934">
                        <c:v>0.96641999999999995</c:v>
                      </c:pt>
                      <c:pt idx="6935">
                        <c:v>0.86603999999999992</c:v>
                      </c:pt>
                      <c:pt idx="6936">
                        <c:v>0.82501999999999998</c:v>
                      </c:pt>
                      <c:pt idx="6937">
                        <c:v>0.81626999999999994</c:v>
                      </c:pt>
                      <c:pt idx="6938">
                        <c:v>0.803705</c:v>
                      </c:pt>
                      <c:pt idx="6939">
                        <c:v>0.78064</c:v>
                      </c:pt>
                      <c:pt idx="6940">
                        <c:v>0.80528</c:v>
                      </c:pt>
                      <c:pt idx="6941">
                        <c:v>0.86033500000000007</c:v>
                      </c:pt>
                      <c:pt idx="6942">
                        <c:v>1.0544449999999999</c:v>
                      </c:pt>
                      <c:pt idx="6943">
                        <c:v>1.286705</c:v>
                      </c:pt>
                      <c:pt idx="6944">
                        <c:v>1.6270799999999999</c:v>
                      </c:pt>
                      <c:pt idx="6945">
                        <c:v>1.910825</c:v>
                      </c:pt>
                      <c:pt idx="6946">
                        <c:v>2.1330399999999998</c:v>
                      </c:pt>
                      <c:pt idx="6947">
                        <c:v>2.15096</c:v>
                      </c:pt>
                      <c:pt idx="6948">
                        <c:v>2.131675</c:v>
                      </c:pt>
                      <c:pt idx="6949">
                        <c:v>2.305275</c:v>
                      </c:pt>
                      <c:pt idx="6950">
                        <c:v>2.4162600000000003</c:v>
                      </c:pt>
                      <c:pt idx="6951">
                        <c:v>2.3738049999999999</c:v>
                      </c:pt>
                      <c:pt idx="6952">
                        <c:v>2.2617350000000003</c:v>
                      </c:pt>
                      <c:pt idx="6953">
                        <c:v>1.821785</c:v>
                      </c:pt>
                      <c:pt idx="6954">
                        <c:v>1.5263849999999999</c:v>
                      </c:pt>
                      <c:pt idx="6955">
                        <c:v>1.42499</c:v>
                      </c:pt>
                      <c:pt idx="6956">
                        <c:v>1.275155</c:v>
                      </c:pt>
                      <c:pt idx="6957">
                        <c:v>1.1243749999999999</c:v>
                      </c:pt>
                      <c:pt idx="6958">
                        <c:v>0.97646500000000003</c:v>
                      </c:pt>
                      <c:pt idx="6959">
                        <c:v>0.89222000000000001</c:v>
                      </c:pt>
                      <c:pt idx="6960">
                        <c:v>0.83545000000000003</c:v>
                      </c:pt>
                      <c:pt idx="6961">
                        <c:v>0.81581500000000007</c:v>
                      </c:pt>
                      <c:pt idx="6962">
                        <c:v>0.7898099999999999</c:v>
                      </c:pt>
                      <c:pt idx="6963">
                        <c:v>0.76355999999999991</c:v>
                      </c:pt>
                      <c:pt idx="6964">
                        <c:v>0.78371999999999997</c:v>
                      </c:pt>
                      <c:pt idx="6965">
                        <c:v>0.83321000000000001</c:v>
                      </c:pt>
                      <c:pt idx="6966">
                        <c:v>1.0235750000000001</c:v>
                      </c:pt>
                      <c:pt idx="6967">
                        <c:v>1.295175</c:v>
                      </c:pt>
                      <c:pt idx="6968">
                        <c:v>1.647975</c:v>
                      </c:pt>
                      <c:pt idx="6969">
                        <c:v>1.919645</c:v>
                      </c:pt>
                      <c:pt idx="6970">
                        <c:v>2.1549499999999999</c:v>
                      </c:pt>
                      <c:pt idx="6971">
                        <c:v>2.234575</c:v>
                      </c:pt>
                      <c:pt idx="6972">
                        <c:v>2.2314600000000002</c:v>
                      </c:pt>
                      <c:pt idx="6973">
                        <c:v>2.3043649999999998</c:v>
                      </c:pt>
                      <c:pt idx="6974">
                        <c:v>2.4153150000000001</c:v>
                      </c:pt>
                      <c:pt idx="6975">
                        <c:v>2.3848649999999996</c:v>
                      </c:pt>
                      <c:pt idx="6976">
                        <c:v>2.2339799999999999</c:v>
                      </c:pt>
                      <c:pt idx="6977">
                        <c:v>1.79277</c:v>
                      </c:pt>
                      <c:pt idx="6978">
                        <c:v>1.51746</c:v>
                      </c:pt>
                      <c:pt idx="6979">
                        <c:v>1.4384649999999999</c:v>
                      </c:pt>
                      <c:pt idx="6980">
                        <c:v>1.2585299999999999</c:v>
                      </c:pt>
                      <c:pt idx="6981">
                        <c:v>1.1728150000000002</c:v>
                      </c:pt>
                      <c:pt idx="6982">
                        <c:v>1.01332</c:v>
                      </c:pt>
                      <c:pt idx="6983">
                        <c:v>0.93044000000000004</c:v>
                      </c:pt>
                      <c:pt idx="6984">
                        <c:v>0.87734500000000004</c:v>
                      </c:pt>
                      <c:pt idx="6985">
                        <c:v>0.86617999999999995</c:v>
                      </c:pt>
                      <c:pt idx="6986">
                        <c:v>0.83086499999999996</c:v>
                      </c:pt>
                      <c:pt idx="6987">
                        <c:v>0.79191</c:v>
                      </c:pt>
                      <c:pt idx="6988">
                        <c:v>0.85589000000000004</c:v>
                      </c:pt>
                      <c:pt idx="6989">
                        <c:v>0.90156500000000006</c:v>
                      </c:pt>
                      <c:pt idx="6990">
                        <c:v>1.0919649999999999</c:v>
                      </c:pt>
                      <c:pt idx="6991">
                        <c:v>1.3666449999999999</c:v>
                      </c:pt>
                      <c:pt idx="6992">
                        <c:v>1.701665</c:v>
                      </c:pt>
                      <c:pt idx="6993">
                        <c:v>1.9885950000000001</c:v>
                      </c:pt>
                      <c:pt idx="6994">
                        <c:v>2.1722399999999999</c:v>
                      </c:pt>
                      <c:pt idx="6995">
                        <c:v>2.239125</c:v>
                      </c:pt>
                      <c:pt idx="6996">
                        <c:v>2.2206799999999998</c:v>
                      </c:pt>
                      <c:pt idx="6997">
                        <c:v>2.3277449999999997</c:v>
                      </c:pt>
                      <c:pt idx="6998">
                        <c:v>2.4412849999999997</c:v>
                      </c:pt>
                      <c:pt idx="6999">
                        <c:v>2.4462899999999999</c:v>
                      </c:pt>
                      <c:pt idx="7000">
                        <c:v>2.3280599999999998</c:v>
                      </c:pt>
                      <c:pt idx="7001">
                        <c:v>1.84338</c:v>
                      </c:pt>
                      <c:pt idx="7002">
                        <c:v>1.5309349999999999</c:v>
                      </c:pt>
                      <c:pt idx="7003">
                        <c:v>1.4859249999999999</c:v>
                      </c:pt>
                      <c:pt idx="7004">
                        <c:v>1.3225799999999999</c:v>
                      </c:pt>
                      <c:pt idx="7005">
                        <c:v>1.1416999999999999</c:v>
                      </c:pt>
                      <c:pt idx="7006">
                        <c:v>1.021055</c:v>
                      </c:pt>
                      <c:pt idx="7007">
                        <c:v>0.94125499999999995</c:v>
                      </c:pt>
                      <c:pt idx="7008">
                        <c:v>0.87188500000000002</c:v>
                      </c:pt>
                      <c:pt idx="7009">
                        <c:v>0.84157500000000007</c:v>
                      </c:pt>
                      <c:pt idx="7010">
                        <c:v>0.80303999999999998</c:v>
                      </c:pt>
                      <c:pt idx="7011">
                        <c:v>0.7839299999999999</c:v>
                      </c:pt>
                      <c:pt idx="7012">
                        <c:v>0.83244000000000007</c:v>
                      </c:pt>
                      <c:pt idx="7013">
                        <c:v>0.89757500000000001</c:v>
                      </c:pt>
                      <c:pt idx="7014">
                        <c:v>1.0763900000000002</c:v>
                      </c:pt>
                      <c:pt idx="7015">
                        <c:v>1.313585</c:v>
                      </c:pt>
                      <c:pt idx="7016">
                        <c:v>1.6221449999999999</c:v>
                      </c:pt>
                      <c:pt idx="7017">
                        <c:v>1.8880749999999999</c:v>
                      </c:pt>
                      <c:pt idx="7018">
                        <c:v>2.0741000000000001</c:v>
                      </c:pt>
                      <c:pt idx="7019">
                        <c:v>2.1111999999999997</c:v>
                      </c:pt>
                      <c:pt idx="7020">
                        <c:v>2.0984949999999998</c:v>
                      </c:pt>
                      <c:pt idx="7021">
                        <c:v>2.1180949999999998</c:v>
                      </c:pt>
                      <c:pt idx="7022">
                        <c:v>2.1458499999999998</c:v>
                      </c:pt>
                      <c:pt idx="7023">
                        <c:v>2.0728049999999998</c:v>
                      </c:pt>
                      <c:pt idx="7024">
                        <c:v>1.9630799999999999</c:v>
                      </c:pt>
                      <c:pt idx="7025">
                        <c:v>1.5918699999999999</c:v>
                      </c:pt>
                      <c:pt idx="7026">
                        <c:v>1.359575</c:v>
                      </c:pt>
                      <c:pt idx="7027">
                        <c:v>1.28898</c:v>
                      </c:pt>
                      <c:pt idx="7028">
                        <c:v>1.180445</c:v>
                      </c:pt>
                      <c:pt idx="7029">
                        <c:v>1.068095</c:v>
                      </c:pt>
                      <c:pt idx="7030">
                        <c:v>0.99382500000000007</c:v>
                      </c:pt>
                      <c:pt idx="7031">
                        <c:v>0.91339499999999996</c:v>
                      </c:pt>
                      <c:pt idx="7032">
                        <c:v>0.85935499999999998</c:v>
                      </c:pt>
                      <c:pt idx="7033">
                        <c:v>0.83272000000000002</c:v>
                      </c:pt>
                      <c:pt idx="7034">
                        <c:v>0.84126000000000001</c:v>
                      </c:pt>
                      <c:pt idx="7035">
                        <c:v>0.81998000000000004</c:v>
                      </c:pt>
                      <c:pt idx="7036">
                        <c:v>0.81805499999999998</c:v>
                      </c:pt>
                      <c:pt idx="7037">
                        <c:v>0.81347000000000003</c:v>
                      </c:pt>
                      <c:pt idx="7038">
                        <c:v>0.87248000000000003</c:v>
                      </c:pt>
                      <c:pt idx="7039">
                        <c:v>0.91735</c:v>
                      </c:pt>
                      <c:pt idx="7040">
                        <c:v>0.99134</c:v>
                      </c:pt>
                      <c:pt idx="7041">
                        <c:v>1.1960899999999999</c:v>
                      </c:pt>
                      <c:pt idx="7042">
                        <c:v>1.3149150000000001</c:v>
                      </c:pt>
                      <c:pt idx="7043">
                        <c:v>1.40917</c:v>
                      </c:pt>
                      <c:pt idx="7044">
                        <c:v>1.3798050000000002</c:v>
                      </c:pt>
                      <c:pt idx="7045">
                        <c:v>1.323175</c:v>
                      </c:pt>
                      <c:pt idx="7046">
                        <c:v>1.2731949999999999</c:v>
                      </c:pt>
                      <c:pt idx="7047">
                        <c:v>1.2839400000000001</c:v>
                      </c:pt>
                      <c:pt idx="7048">
                        <c:v>1.2435849999999999</c:v>
                      </c:pt>
                      <c:pt idx="7049">
                        <c:v>1.1566099999999999</c:v>
                      </c:pt>
                      <c:pt idx="7050">
                        <c:v>1.12049</c:v>
                      </c:pt>
                      <c:pt idx="7051">
                        <c:v>1.08192</c:v>
                      </c:pt>
                      <c:pt idx="7052">
                        <c:v>1.0247299999999999</c:v>
                      </c:pt>
                      <c:pt idx="7053">
                        <c:v>0.99134</c:v>
                      </c:pt>
                      <c:pt idx="7054">
                        <c:v>0.93964499999999995</c:v>
                      </c:pt>
                      <c:pt idx="7055">
                        <c:v>0.86530499999999999</c:v>
                      </c:pt>
                      <c:pt idx="7056">
                        <c:v>0.81598999999999999</c:v>
                      </c:pt>
                      <c:pt idx="7057">
                        <c:v>0.78939000000000004</c:v>
                      </c:pt>
                      <c:pt idx="7058">
                        <c:v>0.76800500000000005</c:v>
                      </c:pt>
                      <c:pt idx="7059">
                        <c:v>0.743085</c:v>
                      </c:pt>
                      <c:pt idx="7060">
                        <c:v>0.76555499999999999</c:v>
                      </c:pt>
                      <c:pt idx="7061">
                        <c:v>0.78344000000000003</c:v>
                      </c:pt>
                      <c:pt idx="7062">
                        <c:v>0.81101999999999996</c:v>
                      </c:pt>
                      <c:pt idx="7063">
                        <c:v>0.75817000000000001</c:v>
                      </c:pt>
                      <c:pt idx="7064">
                        <c:v>0.76152999999999993</c:v>
                      </c:pt>
                      <c:pt idx="7065">
                        <c:v>0.90195000000000003</c:v>
                      </c:pt>
                      <c:pt idx="7066">
                        <c:v>0.9660700000000001</c:v>
                      </c:pt>
                      <c:pt idx="7067">
                        <c:v>0.993475</c:v>
                      </c:pt>
                      <c:pt idx="7068">
                        <c:v>1.01024</c:v>
                      </c:pt>
                      <c:pt idx="7069">
                        <c:v>1.04006</c:v>
                      </c:pt>
                      <c:pt idx="7070">
                        <c:v>1.01878</c:v>
                      </c:pt>
                      <c:pt idx="7071">
                        <c:v>1.0740099999999999</c:v>
                      </c:pt>
                      <c:pt idx="7072">
                        <c:v>1.071385</c:v>
                      </c:pt>
                      <c:pt idx="7073">
                        <c:v>1.03803</c:v>
                      </c:pt>
                      <c:pt idx="7074">
                        <c:v>1.025255</c:v>
                      </c:pt>
                      <c:pt idx="7075">
                        <c:v>0.99903999999999993</c:v>
                      </c:pt>
                      <c:pt idx="7076">
                        <c:v>0.93513000000000002</c:v>
                      </c:pt>
                      <c:pt idx="7077">
                        <c:v>0.93894500000000003</c:v>
                      </c:pt>
                      <c:pt idx="7078">
                        <c:v>0.86491999999999991</c:v>
                      </c:pt>
                      <c:pt idx="7079">
                        <c:v>0.80818499999999993</c:v>
                      </c:pt>
                      <c:pt idx="7080">
                        <c:v>0.79054499999999994</c:v>
                      </c:pt>
                      <c:pt idx="7081">
                        <c:v>0.78476999999999997</c:v>
                      </c:pt>
                      <c:pt idx="7082">
                        <c:v>0.77276500000000004</c:v>
                      </c:pt>
                      <c:pt idx="7083">
                        <c:v>0.74924500000000005</c:v>
                      </c:pt>
                      <c:pt idx="7084">
                        <c:v>0.77007000000000003</c:v>
                      </c:pt>
                      <c:pt idx="7085">
                        <c:v>0.83653499999999992</c:v>
                      </c:pt>
                      <c:pt idx="7086">
                        <c:v>1.0179050000000001</c:v>
                      </c:pt>
                      <c:pt idx="7087">
                        <c:v>1.26084</c:v>
                      </c:pt>
                      <c:pt idx="7088">
                        <c:v>1.587145</c:v>
                      </c:pt>
                      <c:pt idx="7089">
                        <c:v>1.84632</c:v>
                      </c:pt>
                      <c:pt idx="7090">
                        <c:v>1.98261</c:v>
                      </c:pt>
                      <c:pt idx="7091">
                        <c:v>2.0273399999999997</c:v>
                      </c:pt>
                      <c:pt idx="7092">
                        <c:v>2.0045899999999999</c:v>
                      </c:pt>
                      <c:pt idx="7093">
                        <c:v>2.0881350000000003</c:v>
                      </c:pt>
                      <c:pt idx="7094">
                        <c:v>2.1945000000000001</c:v>
                      </c:pt>
                      <c:pt idx="7095">
                        <c:v>2.224075</c:v>
                      </c:pt>
                      <c:pt idx="7096">
                        <c:v>2.0878550000000002</c:v>
                      </c:pt>
                      <c:pt idx="7097">
                        <c:v>1.69855</c:v>
                      </c:pt>
                      <c:pt idx="7098">
                        <c:v>1.448825</c:v>
                      </c:pt>
                      <c:pt idx="7099">
                        <c:v>1.325345</c:v>
                      </c:pt>
                      <c:pt idx="7100">
                        <c:v>1.178485</c:v>
                      </c:pt>
                      <c:pt idx="7101">
                        <c:v>1.053885</c:v>
                      </c:pt>
                      <c:pt idx="7102">
                        <c:v>1.01003</c:v>
                      </c:pt>
                      <c:pt idx="7103">
                        <c:v>0.91115499999999994</c:v>
                      </c:pt>
                      <c:pt idx="7104">
                        <c:v>0.87888500000000003</c:v>
                      </c:pt>
                      <c:pt idx="7105">
                        <c:v>0.84133000000000002</c:v>
                      </c:pt>
                      <c:pt idx="7106">
                        <c:v>0.82145000000000001</c:v>
                      </c:pt>
                      <c:pt idx="7107">
                        <c:v>0.80160500000000001</c:v>
                      </c:pt>
                      <c:pt idx="7108">
                        <c:v>0.85123499999999996</c:v>
                      </c:pt>
                      <c:pt idx="7109">
                        <c:v>0.91815499999999994</c:v>
                      </c:pt>
                      <c:pt idx="7110">
                        <c:v>1.1026050000000001</c:v>
                      </c:pt>
                      <c:pt idx="7111">
                        <c:v>1.374835</c:v>
                      </c:pt>
                      <c:pt idx="7112">
                        <c:v>1.6821700000000002</c:v>
                      </c:pt>
                      <c:pt idx="7113">
                        <c:v>1.94642</c:v>
                      </c:pt>
                      <c:pt idx="7114">
                        <c:v>2.1499099999999998</c:v>
                      </c:pt>
                      <c:pt idx="7115">
                        <c:v>2.1432950000000002</c:v>
                      </c:pt>
                      <c:pt idx="7116">
                        <c:v>2.1409499999999997</c:v>
                      </c:pt>
                      <c:pt idx="7117">
                        <c:v>2.2490999999999999</c:v>
                      </c:pt>
                      <c:pt idx="7118">
                        <c:v>2.3039099999999997</c:v>
                      </c:pt>
                      <c:pt idx="7119">
                        <c:v>2.3067099999999998</c:v>
                      </c:pt>
                      <c:pt idx="7120">
                        <c:v>2.1623350000000001</c:v>
                      </c:pt>
                      <c:pt idx="7121">
                        <c:v>1.7626700000000002</c:v>
                      </c:pt>
                      <c:pt idx="7122">
                        <c:v>1.5532999999999999</c:v>
                      </c:pt>
                      <c:pt idx="7123">
                        <c:v>1.42926</c:v>
                      </c:pt>
                      <c:pt idx="7124">
                        <c:v>1.2658800000000001</c:v>
                      </c:pt>
                      <c:pt idx="7125">
                        <c:v>1.1360650000000001</c:v>
                      </c:pt>
                      <c:pt idx="7126">
                        <c:v>1.0097150000000001</c:v>
                      </c:pt>
                      <c:pt idx="7127">
                        <c:v>0.8936900000000001</c:v>
                      </c:pt>
                      <c:pt idx="7128">
                        <c:v>0.8471749999999999</c:v>
                      </c:pt>
                      <c:pt idx="7129">
                        <c:v>0.82113499999999995</c:v>
                      </c:pt>
                      <c:pt idx="7130">
                        <c:v>0.79891000000000001</c:v>
                      </c:pt>
                      <c:pt idx="7131">
                        <c:v>0.77251999999999998</c:v>
                      </c:pt>
                      <c:pt idx="7132">
                        <c:v>0.814975</c:v>
                      </c:pt>
                      <c:pt idx="7133">
                        <c:v>0.86204999999999998</c:v>
                      </c:pt>
                      <c:pt idx="7134">
                        <c:v>1.0490550000000001</c:v>
                      </c:pt>
                      <c:pt idx="7135">
                        <c:v>1.34029</c:v>
                      </c:pt>
                      <c:pt idx="7136">
                        <c:v>1.677165</c:v>
                      </c:pt>
                      <c:pt idx="7137">
                        <c:v>1.9766600000000001</c:v>
                      </c:pt>
                      <c:pt idx="7138">
                        <c:v>2.1164499999999999</c:v>
                      </c:pt>
                      <c:pt idx="7139">
                        <c:v>2.1442049999999999</c:v>
                      </c:pt>
                      <c:pt idx="7140">
                        <c:v>2.0578600000000002</c:v>
                      </c:pt>
                      <c:pt idx="7141">
                        <c:v>2.1397249999999999</c:v>
                      </c:pt>
                      <c:pt idx="7142">
                        <c:v>2.1921550000000001</c:v>
                      </c:pt>
                      <c:pt idx="7143">
                        <c:v>2.1494899999999997</c:v>
                      </c:pt>
                      <c:pt idx="7144">
                        <c:v>1.984745</c:v>
                      </c:pt>
                      <c:pt idx="7145">
                        <c:v>1.6483950000000001</c:v>
                      </c:pt>
                      <c:pt idx="7146">
                        <c:v>1.4587650000000001</c:v>
                      </c:pt>
                      <c:pt idx="7147">
                        <c:v>1.3734000000000002</c:v>
                      </c:pt>
                      <c:pt idx="7148">
                        <c:v>1.2240899999999999</c:v>
                      </c:pt>
                      <c:pt idx="7149">
                        <c:v>1.07681</c:v>
                      </c:pt>
                      <c:pt idx="7150">
                        <c:v>0.97489000000000003</c:v>
                      </c:pt>
                      <c:pt idx="7151">
                        <c:v>0.91819000000000006</c:v>
                      </c:pt>
                      <c:pt idx="7152">
                        <c:v>0.85120000000000007</c:v>
                      </c:pt>
                      <c:pt idx="7153">
                        <c:v>0.80555999999999994</c:v>
                      </c:pt>
                      <c:pt idx="7154">
                        <c:v>0.79740499999999992</c:v>
                      </c:pt>
                      <c:pt idx="7155">
                        <c:v>0.76156500000000005</c:v>
                      </c:pt>
                      <c:pt idx="7156">
                        <c:v>0.79341499999999998</c:v>
                      </c:pt>
                      <c:pt idx="7157">
                        <c:v>0.88970000000000005</c:v>
                      </c:pt>
                      <c:pt idx="7158">
                        <c:v>1.0633350000000001</c:v>
                      </c:pt>
                      <c:pt idx="7159">
                        <c:v>1.3540450000000002</c:v>
                      </c:pt>
                      <c:pt idx="7160">
                        <c:v>1.7496849999999999</c:v>
                      </c:pt>
                      <c:pt idx="7161">
                        <c:v>1.9394549999999999</c:v>
                      </c:pt>
                      <c:pt idx="7162">
                        <c:v>2.1245349999999998</c:v>
                      </c:pt>
                      <c:pt idx="7163">
                        <c:v>2.2006950000000001</c:v>
                      </c:pt>
                      <c:pt idx="7164">
                        <c:v>2.14893</c:v>
                      </c:pt>
                      <c:pt idx="7165">
                        <c:v>2.166045</c:v>
                      </c:pt>
                      <c:pt idx="7166">
                        <c:v>2.1625100000000002</c:v>
                      </c:pt>
                      <c:pt idx="7167">
                        <c:v>2.0452249999999998</c:v>
                      </c:pt>
                      <c:pt idx="7168">
                        <c:v>1.9242650000000001</c:v>
                      </c:pt>
                      <c:pt idx="7169">
                        <c:v>1.599815</c:v>
                      </c:pt>
                      <c:pt idx="7170">
                        <c:v>1.4214549999999999</c:v>
                      </c:pt>
                      <c:pt idx="7171">
                        <c:v>1.3278650000000001</c:v>
                      </c:pt>
                      <c:pt idx="7172">
                        <c:v>1.1576249999999999</c:v>
                      </c:pt>
                      <c:pt idx="7173">
                        <c:v>1.0332000000000001</c:v>
                      </c:pt>
                      <c:pt idx="7174">
                        <c:v>0.94174500000000005</c:v>
                      </c:pt>
                      <c:pt idx="7175">
                        <c:v>0.89015499999999992</c:v>
                      </c:pt>
                      <c:pt idx="7176">
                        <c:v>0.86040499999999998</c:v>
                      </c:pt>
                      <c:pt idx="7177">
                        <c:v>0.82558000000000009</c:v>
                      </c:pt>
                      <c:pt idx="7178">
                        <c:v>0.79330999999999996</c:v>
                      </c:pt>
                      <c:pt idx="7179">
                        <c:v>0.78000999999999998</c:v>
                      </c:pt>
                      <c:pt idx="7180">
                        <c:v>0.81367999999999996</c:v>
                      </c:pt>
                      <c:pt idx="7181">
                        <c:v>0.90744500000000006</c:v>
                      </c:pt>
                      <c:pt idx="7182">
                        <c:v>1.0471300000000001</c:v>
                      </c:pt>
                      <c:pt idx="7183">
                        <c:v>1.3364749999999999</c:v>
                      </c:pt>
                      <c:pt idx="7184">
                        <c:v>1.7067049999999999</c:v>
                      </c:pt>
                      <c:pt idx="7185">
                        <c:v>1.91198</c:v>
                      </c:pt>
                      <c:pt idx="7186">
                        <c:v>2.0453649999999999</c:v>
                      </c:pt>
                      <c:pt idx="7187">
                        <c:v>2.0524</c:v>
                      </c:pt>
                      <c:pt idx="7188">
                        <c:v>2.0191150000000002</c:v>
                      </c:pt>
                      <c:pt idx="7189">
                        <c:v>2.0019300000000002</c:v>
                      </c:pt>
                      <c:pt idx="7190">
                        <c:v>2.0125699999999997</c:v>
                      </c:pt>
                      <c:pt idx="7191">
                        <c:v>1.9855150000000001</c:v>
                      </c:pt>
                      <c:pt idx="7192">
                        <c:v>1.8739000000000001</c:v>
                      </c:pt>
                      <c:pt idx="7193">
                        <c:v>1.5040550000000001</c:v>
                      </c:pt>
                      <c:pt idx="7194">
                        <c:v>1.3494600000000001</c:v>
                      </c:pt>
                      <c:pt idx="7195">
                        <c:v>1.2519500000000001</c:v>
                      </c:pt>
                      <c:pt idx="7196">
                        <c:v>1.15178</c:v>
                      </c:pt>
                      <c:pt idx="7197">
                        <c:v>1.0309600000000001</c:v>
                      </c:pt>
                      <c:pt idx="7198">
                        <c:v>0.95284000000000002</c:v>
                      </c:pt>
                      <c:pt idx="7199">
                        <c:v>0.90146000000000004</c:v>
                      </c:pt>
                      <c:pt idx="7200">
                        <c:v>0.85935499999999998</c:v>
                      </c:pt>
                      <c:pt idx="7201">
                        <c:v>0.8305499999999999</c:v>
                      </c:pt>
                      <c:pt idx="7202">
                        <c:v>0.81147500000000006</c:v>
                      </c:pt>
                      <c:pt idx="7203">
                        <c:v>0.80986500000000006</c:v>
                      </c:pt>
                      <c:pt idx="7204">
                        <c:v>0.79866499999999996</c:v>
                      </c:pt>
                      <c:pt idx="7205">
                        <c:v>0.82320000000000004</c:v>
                      </c:pt>
                      <c:pt idx="7206">
                        <c:v>0.88333000000000006</c:v>
                      </c:pt>
                      <c:pt idx="7207">
                        <c:v>0.93526999999999993</c:v>
                      </c:pt>
                      <c:pt idx="7208">
                        <c:v>0.97653499999999993</c:v>
                      </c:pt>
                      <c:pt idx="7209">
                        <c:v>1.1233949999999999</c:v>
                      </c:pt>
                      <c:pt idx="7210">
                        <c:v>1.31579</c:v>
                      </c:pt>
                      <c:pt idx="7211">
                        <c:v>1.39811</c:v>
                      </c:pt>
                      <c:pt idx="7212">
                        <c:v>1.3513850000000001</c:v>
                      </c:pt>
                      <c:pt idx="7213">
                        <c:v>1.3106800000000001</c:v>
                      </c:pt>
                      <c:pt idx="7214">
                        <c:v>1.2898900000000002</c:v>
                      </c:pt>
                      <c:pt idx="7215">
                        <c:v>1.2554149999999999</c:v>
                      </c:pt>
                      <c:pt idx="7216">
                        <c:v>1.2499549999999999</c:v>
                      </c:pt>
                      <c:pt idx="7217">
                        <c:v>1.1266849999999999</c:v>
                      </c:pt>
                      <c:pt idx="7218">
                        <c:v>1.12168</c:v>
                      </c:pt>
                      <c:pt idx="7219">
                        <c:v>1.05413</c:v>
                      </c:pt>
                      <c:pt idx="7220">
                        <c:v>0.97292999999999996</c:v>
                      </c:pt>
                      <c:pt idx="7221">
                        <c:v>0.91420000000000001</c:v>
                      </c:pt>
                      <c:pt idx="7222">
                        <c:v>0.89985000000000004</c:v>
                      </c:pt>
                      <c:pt idx="7223">
                        <c:v>0.85256500000000002</c:v>
                      </c:pt>
                      <c:pt idx="7224">
                        <c:v>0.81479999999999997</c:v>
                      </c:pt>
                      <c:pt idx="7225">
                        <c:v>0.77577499999999999</c:v>
                      </c:pt>
                      <c:pt idx="7226">
                        <c:v>0.74570999999999998</c:v>
                      </c:pt>
                      <c:pt idx="7227">
                        <c:v>0.75498500000000002</c:v>
                      </c:pt>
                      <c:pt idx="7228">
                        <c:v>0.76800500000000005</c:v>
                      </c:pt>
                      <c:pt idx="7229">
                        <c:v>0.77346500000000007</c:v>
                      </c:pt>
                      <c:pt idx="7230">
                        <c:v>0.76705999999999996</c:v>
                      </c:pt>
                      <c:pt idx="7231">
                        <c:v>0.76678000000000002</c:v>
                      </c:pt>
                      <c:pt idx="7232">
                        <c:v>0.83684999999999998</c:v>
                      </c:pt>
                      <c:pt idx="7233">
                        <c:v>0.92249499999999995</c:v>
                      </c:pt>
                      <c:pt idx="7234">
                        <c:v>0.99914499999999995</c:v>
                      </c:pt>
                      <c:pt idx="7235">
                        <c:v>1.0200750000000001</c:v>
                      </c:pt>
                      <c:pt idx="7236">
                        <c:v>1.0012799999999999</c:v>
                      </c:pt>
                      <c:pt idx="7237">
                        <c:v>0.95798499999999998</c:v>
                      </c:pt>
                      <c:pt idx="7238">
                        <c:v>0.99424500000000005</c:v>
                      </c:pt>
                      <c:pt idx="7239">
                        <c:v>0.95350500000000005</c:v>
                      </c:pt>
                      <c:pt idx="7240">
                        <c:v>0.93009000000000008</c:v>
                      </c:pt>
                      <c:pt idx="7241">
                        <c:v>1.0136699999999998</c:v>
                      </c:pt>
                      <c:pt idx="7242">
                        <c:v>0.98941499999999993</c:v>
                      </c:pt>
                      <c:pt idx="7243">
                        <c:v>0.94223500000000004</c:v>
                      </c:pt>
                      <c:pt idx="7244">
                        <c:v>0.89568499999999995</c:v>
                      </c:pt>
                      <c:pt idx="7245">
                        <c:v>0.85421000000000002</c:v>
                      </c:pt>
                      <c:pt idx="7246">
                        <c:v>0.82645500000000005</c:v>
                      </c:pt>
                      <c:pt idx="7247">
                        <c:v>0.78910999999999998</c:v>
                      </c:pt>
                      <c:pt idx="7248">
                        <c:v>0.772065</c:v>
                      </c:pt>
                      <c:pt idx="7249">
                        <c:v>0.77626499999999998</c:v>
                      </c:pt>
                      <c:pt idx="7250">
                        <c:v>0.77903</c:v>
                      </c:pt>
                      <c:pt idx="7251">
                        <c:v>0.76439999999999997</c:v>
                      </c:pt>
                      <c:pt idx="7252">
                        <c:v>0.81025000000000003</c:v>
                      </c:pt>
                      <c:pt idx="7253">
                        <c:v>0.85232000000000008</c:v>
                      </c:pt>
                      <c:pt idx="7254">
                        <c:v>0.99718499999999999</c:v>
                      </c:pt>
                      <c:pt idx="7255">
                        <c:v>1.2560100000000001</c:v>
                      </c:pt>
                      <c:pt idx="7256">
                        <c:v>1.6444049999999999</c:v>
                      </c:pt>
                      <c:pt idx="7257">
                        <c:v>1.8853800000000001</c:v>
                      </c:pt>
                      <c:pt idx="7258">
                        <c:v>2.052365</c:v>
                      </c:pt>
                      <c:pt idx="7259">
                        <c:v>2.08691</c:v>
                      </c:pt>
                      <c:pt idx="7260">
                        <c:v>2.0126749999999998</c:v>
                      </c:pt>
                      <c:pt idx="7261">
                        <c:v>2.0230000000000001</c:v>
                      </c:pt>
                      <c:pt idx="7262">
                        <c:v>2.0466950000000002</c:v>
                      </c:pt>
                      <c:pt idx="7263">
                        <c:v>1.974315</c:v>
                      </c:pt>
                      <c:pt idx="7264">
                        <c:v>1.82161</c:v>
                      </c:pt>
                      <c:pt idx="7265">
                        <c:v>1.5802850000000002</c:v>
                      </c:pt>
                      <c:pt idx="7266">
                        <c:v>1.34792</c:v>
                      </c:pt>
                      <c:pt idx="7267">
                        <c:v>1.2153750000000001</c:v>
                      </c:pt>
                      <c:pt idx="7268">
                        <c:v>1.1175850000000001</c:v>
                      </c:pt>
                      <c:pt idx="7269">
                        <c:v>1.0097849999999999</c:v>
                      </c:pt>
                      <c:pt idx="7270">
                        <c:v>0.92630999999999997</c:v>
                      </c:pt>
                      <c:pt idx="7271">
                        <c:v>0.91528500000000002</c:v>
                      </c:pt>
                      <c:pt idx="7272">
                        <c:v>0.86044000000000009</c:v>
                      </c:pt>
                      <c:pt idx="7273">
                        <c:v>0.81665500000000002</c:v>
                      </c:pt>
                      <c:pt idx="7274">
                        <c:v>0.79936499999999999</c:v>
                      </c:pt>
                      <c:pt idx="7275">
                        <c:v>0.80661000000000005</c:v>
                      </c:pt>
                      <c:pt idx="7276">
                        <c:v>0.82928999999999997</c:v>
                      </c:pt>
                      <c:pt idx="7277">
                        <c:v>0.88175499999999996</c:v>
                      </c:pt>
                      <c:pt idx="7278">
                        <c:v>1.05182</c:v>
                      </c:pt>
                      <c:pt idx="7279">
                        <c:v>1.2840799999999999</c:v>
                      </c:pt>
                      <c:pt idx="7280">
                        <c:v>1.695155</c:v>
                      </c:pt>
                      <c:pt idx="7281">
                        <c:v>1.9941249999999999</c:v>
                      </c:pt>
                      <c:pt idx="7282">
                        <c:v>2.1045149999999997</c:v>
                      </c:pt>
                      <c:pt idx="7283">
                        <c:v>2.1513449999999996</c:v>
                      </c:pt>
                      <c:pt idx="7284">
                        <c:v>2.0659450000000001</c:v>
                      </c:pt>
                      <c:pt idx="7285">
                        <c:v>2.04617</c:v>
                      </c:pt>
                      <c:pt idx="7286">
                        <c:v>2.0478149999999999</c:v>
                      </c:pt>
                      <c:pt idx="7287">
                        <c:v>2.0520149999999999</c:v>
                      </c:pt>
                      <c:pt idx="7288">
                        <c:v>1.8739700000000001</c:v>
                      </c:pt>
                      <c:pt idx="7289">
                        <c:v>1.5872850000000001</c:v>
                      </c:pt>
                      <c:pt idx="7290">
                        <c:v>1.3604849999999999</c:v>
                      </c:pt>
                      <c:pt idx="7291">
                        <c:v>1.2302850000000001</c:v>
                      </c:pt>
                      <c:pt idx="7292">
                        <c:v>1.0964800000000001</c:v>
                      </c:pt>
                      <c:pt idx="7293">
                        <c:v>0.99742999999999993</c:v>
                      </c:pt>
                      <c:pt idx="7294">
                        <c:v>0.91707000000000005</c:v>
                      </c:pt>
                      <c:pt idx="7295">
                        <c:v>0.88522000000000001</c:v>
                      </c:pt>
                      <c:pt idx="7296">
                        <c:v>0.82036500000000001</c:v>
                      </c:pt>
                      <c:pt idx="7297">
                        <c:v>0.80177999999999994</c:v>
                      </c:pt>
                      <c:pt idx="7298">
                        <c:v>0.78764000000000001</c:v>
                      </c:pt>
                      <c:pt idx="7299">
                        <c:v>0.80052000000000001</c:v>
                      </c:pt>
                      <c:pt idx="7300">
                        <c:v>0.82116999999999996</c:v>
                      </c:pt>
                      <c:pt idx="7301">
                        <c:v>0.87377499999999997</c:v>
                      </c:pt>
                      <c:pt idx="7302">
                        <c:v>1.041355</c:v>
                      </c:pt>
                      <c:pt idx="7303">
                        <c:v>1.2969600000000001</c:v>
                      </c:pt>
                      <c:pt idx="7304">
                        <c:v>1.6645999999999999</c:v>
                      </c:pt>
                      <c:pt idx="7305">
                        <c:v>1.9068699999999998</c:v>
                      </c:pt>
                      <c:pt idx="7306">
                        <c:v>2.047955</c:v>
                      </c:pt>
                      <c:pt idx="7307">
                        <c:v>2.0126749999999998</c:v>
                      </c:pt>
                      <c:pt idx="7308">
                        <c:v>1.97603</c:v>
                      </c:pt>
                      <c:pt idx="7309">
                        <c:v>2.037455</c:v>
                      </c:pt>
                      <c:pt idx="7310">
                        <c:v>1.992375</c:v>
                      </c:pt>
                      <c:pt idx="7311">
                        <c:v>1.9810350000000001</c:v>
                      </c:pt>
                      <c:pt idx="7312">
                        <c:v>1.901165</c:v>
                      </c:pt>
                      <c:pt idx="7313">
                        <c:v>1.71031</c:v>
                      </c:pt>
                      <c:pt idx="7314">
                        <c:v>1.449735</c:v>
                      </c:pt>
                      <c:pt idx="7315">
                        <c:v>1.32223</c:v>
                      </c:pt>
                      <c:pt idx="7316">
                        <c:v>1.18475</c:v>
                      </c:pt>
                      <c:pt idx="7317">
                        <c:v>1.0405850000000001</c:v>
                      </c:pt>
                      <c:pt idx="7318">
                        <c:v>0.90898500000000004</c:v>
                      </c:pt>
                      <c:pt idx="7319">
                        <c:v>0.86572500000000008</c:v>
                      </c:pt>
                      <c:pt idx="7320">
                        <c:v>0.83079499999999995</c:v>
                      </c:pt>
                      <c:pt idx="7321">
                        <c:v>0.80174500000000004</c:v>
                      </c:pt>
                      <c:pt idx="7322">
                        <c:v>0.76551999999999998</c:v>
                      </c:pt>
                      <c:pt idx="7323">
                        <c:v>0.77255499999999999</c:v>
                      </c:pt>
                      <c:pt idx="7324">
                        <c:v>0.79978499999999997</c:v>
                      </c:pt>
                      <c:pt idx="7325">
                        <c:v>0.85774499999999998</c:v>
                      </c:pt>
                      <c:pt idx="7326">
                        <c:v>1.016575</c:v>
                      </c:pt>
                      <c:pt idx="7327">
                        <c:v>1.2413099999999999</c:v>
                      </c:pt>
                      <c:pt idx="7328">
                        <c:v>1.602195</c:v>
                      </c:pt>
                      <c:pt idx="7329">
                        <c:v>1.8162550000000002</c:v>
                      </c:pt>
                      <c:pt idx="7330">
                        <c:v>2.0039949999999997</c:v>
                      </c:pt>
                      <c:pt idx="7331">
                        <c:v>2.04589</c:v>
                      </c:pt>
                      <c:pt idx="7332">
                        <c:v>1.9874400000000001</c:v>
                      </c:pt>
                      <c:pt idx="7333">
                        <c:v>2.06108</c:v>
                      </c:pt>
                      <c:pt idx="7334">
                        <c:v>2.0979699999999997</c:v>
                      </c:pt>
                      <c:pt idx="7335">
                        <c:v>2.0819399999999999</c:v>
                      </c:pt>
                      <c:pt idx="7336">
                        <c:v>1.9656</c:v>
                      </c:pt>
                      <c:pt idx="7337">
                        <c:v>1.669465</c:v>
                      </c:pt>
                      <c:pt idx="7338">
                        <c:v>1.4211050000000001</c:v>
                      </c:pt>
                      <c:pt idx="7339">
                        <c:v>1.26308</c:v>
                      </c:pt>
                      <c:pt idx="7340">
                        <c:v>1.1437999999999999</c:v>
                      </c:pt>
                      <c:pt idx="7341">
                        <c:v>0.99911000000000005</c:v>
                      </c:pt>
                      <c:pt idx="7342">
                        <c:v>0.85424500000000003</c:v>
                      </c:pt>
                      <c:pt idx="7343">
                        <c:v>0.80552499999999994</c:v>
                      </c:pt>
                      <c:pt idx="7344">
                        <c:v>0.76649999999999996</c:v>
                      </c:pt>
                      <c:pt idx="7345">
                        <c:v>0.75743499999999997</c:v>
                      </c:pt>
                      <c:pt idx="7346">
                        <c:v>0.74669000000000008</c:v>
                      </c:pt>
                      <c:pt idx="7347">
                        <c:v>0.74070500000000006</c:v>
                      </c:pt>
                      <c:pt idx="7348">
                        <c:v>0.75558000000000003</c:v>
                      </c:pt>
                      <c:pt idx="7349">
                        <c:v>0.8245650000000001</c:v>
                      </c:pt>
                      <c:pt idx="7350">
                        <c:v>1.0171349999999999</c:v>
                      </c:pt>
                      <c:pt idx="7351">
                        <c:v>1.2047000000000001</c:v>
                      </c:pt>
                      <c:pt idx="7352">
                        <c:v>1.6025450000000001</c:v>
                      </c:pt>
                      <c:pt idx="7353">
                        <c:v>1.808905</c:v>
                      </c:pt>
                      <c:pt idx="7354">
                        <c:v>2.0187300000000001</c:v>
                      </c:pt>
                      <c:pt idx="7355">
                        <c:v>2.0537649999999998</c:v>
                      </c:pt>
                      <c:pt idx="7356">
                        <c:v>2.0364749999999998</c:v>
                      </c:pt>
                      <c:pt idx="7357">
                        <c:v>2.0526450000000001</c:v>
                      </c:pt>
                      <c:pt idx="7358">
                        <c:v>2.0700400000000001</c:v>
                      </c:pt>
                      <c:pt idx="7359">
                        <c:v>1.9712700000000001</c:v>
                      </c:pt>
                      <c:pt idx="7360">
                        <c:v>1.88524</c:v>
                      </c:pt>
                      <c:pt idx="7361">
                        <c:v>1.6228099999999999</c:v>
                      </c:pt>
                      <c:pt idx="7362">
                        <c:v>1.384355</c:v>
                      </c:pt>
                      <c:pt idx="7363">
                        <c:v>1.22017</c:v>
                      </c:pt>
                      <c:pt idx="7364">
                        <c:v>1.09494</c:v>
                      </c:pt>
                      <c:pt idx="7365">
                        <c:v>0.977935</c:v>
                      </c:pt>
                      <c:pt idx="7366">
                        <c:v>0.92315999999999998</c:v>
                      </c:pt>
                      <c:pt idx="7367">
                        <c:v>0.86579499999999998</c:v>
                      </c:pt>
                      <c:pt idx="7368">
                        <c:v>0.81595499999999999</c:v>
                      </c:pt>
                      <c:pt idx="7369">
                        <c:v>0.80405499999999996</c:v>
                      </c:pt>
                      <c:pt idx="7370">
                        <c:v>0.78295000000000003</c:v>
                      </c:pt>
                      <c:pt idx="7371">
                        <c:v>0.78610000000000002</c:v>
                      </c:pt>
                      <c:pt idx="7372">
                        <c:v>0.79428999999999994</c:v>
                      </c:pt>
                      <c:pt idx="7373">
                        <c:v>0.81494000000000011</c:v>
                      </c:pt>
                      <c:pt idx="7374">
                        <c:v>0.86082500000000006</c:v>
                      </c:pt>
                      <c:pt idx="7375">
                        <c:v>0.87314499999999995</c:v>
                      </c:pt>
                      <c:pt idx="7376">
                        <c:v>0.97874000000000005</c:v>
                      </c:pt>
                      <c:pt idx="7377">
                        <c:v>1.143275</c:v>
                      </c:pt>
                      <c:pt idx="7378">
                        <c:v>1.2872650000000001</c:v>
                      </c:pt>
                      <c:pt idx="7379">
                        <c:v>1.353065</c:v>
                      </c:pt>
                      <c:pt idx="7380">
                        <c:v>1.2914649999999999</c:v>
                      </c:pt>
                      <c:pt idx="7381">
                        <c:v>1.2870899999999998</c:v>
                      </c:pt>
                      <c:pt idx="7382">
                        <c:v>1.2806849999999999</c:v>
                      </c:pt>
                      <c:pt idx="7383">
                        <c:v>1.2990250000000001</c:v>
                      </c:pt>
                      <c:pt idx="7384">
                        <c:v>1.1997650000000002</c:v>
                      </c:pt>
                      <c:pt idx="7385">
                        <c:v>1.1981199999999999</c:v>
                      </c:pt>
                      <c:pt idx="7386">
                        <c:v>1.1249</c:v>
                      </c:pt>
                      <c:pt idx="7387">
                        <c:v>1.0537100000000001</c:v>
                      </c:pt>
                      <c:pt idx="7388">
                        <c:v>0.96057500000000007</c:v>
                      </c:pt>
                      <c:pt idx="7389">
                        <c:v>0.87671500000000002</c:v>
                      </c:pt>
                      <c:pt idx="7390">
                        <c:v>0.83135500000000007</c:v>
                      </c:pt>
                      <c:pt idx="7391">
                        <c:v>0.80814999999999992</c:v>
                      </c:pt>
                      <c:pt idx="7392">
                        <c:v>0.79313500000000003</c:v>
                      </c:pt>
                      <c:pt idx="7393">
                        <c:v>0.776335</c:v>
                      </c:pt>
                      <c:pt idx="7394">
                        <c:v>0.76898500000000003</c:v>
                      </c:pt>
                      <c:pt idx="7395">
                        <c:v>0.76341999999999999</c:v>
                      </c:pt>
                      <c:pt idx="7396">
                        <c:v>0.75456500000000004</c:v>
                      </c:pt>
                      <c:pt idx="7397">
                        <c:v>0.77619500000000008</c:v>
                      </c:pt>
                      <c:pt idx="7398">
                        <c:v>0.76016499999999998</c:v>
                      </c:pt>
                      <c:pt idx="7399">
                        <c:v>0.75712000000000002</c:v>
                      </c:pt>
                      <c:pt idx="7400">
                        <c:v>0.75117</c:v>
                      </c:pt>
                      <c:pt idx="7401">
                        <c:v>0.8841</c:v>
                      </c:pt>
                      <c:pt idx="7402">
                        <c:v>0.96162499999999995</c:v>
                      </c:pt>
                      <c:pt idx="7403">
                        <c:v>1.00688</c:v>
                      </c:pt>
                      <c:pt idx="7404">
                        <c:v>1.0322200000000001</c:v>
                      </c:pt>
                      <c:pt idx="7405">
                        <c:v>1.00891</c:v>
                      </c:pt>
                      <c:pt idx="7406">
                        <c:v>1.01311</c:v>
                      </c:pt>
                      <c:pt idx="7407">
                        <c:v>0.99949500000000002</c:v>
                      </c:pt>
                      <c:pt idx="7408">
                        <c:v>0.93509500000000001</c:v>
                      </c:pt>
                      <c:pt idx="7409">
                        <c:v>1.071</c:v>
                      </c:pt>
                      <c:pt idx="7410">
                        <c:v>1.0267599999999999</c:v>
                      </c:pt>
                      <c:pt idx="7411">
                        <c:v>0.954905</c:v>
                      </c:pt>
                      <c:pt idx="7412">
                        <c:v>0.88375000000000004</c:v>
                      </c:pt>
                      <c:pt idx="7413">
                        <c:v>0.81630499999999995</c:v>
                      </c:pt>
                      <c:pt idx="7414">
                        <c:v>0.77542499999999992</c:v>
                      </c:pt>
                      <c:pt idx="7415">
                        <c:v>0.76478499999999994</c:v>
                      </c:pt>
                      <c:pt idx="7416">
                        <c:v>0.729155</c:v>
                      </c:pt>
                      <c:pt idx="7417">
                        <c:v>0.71763999999999994</c:v>
                      </c:pt>
                      <c:pt idx="7418">
                        <c:v>0.69867000000000001</c:v>
                      </c:pt>
                      <c:pt idx="7419">
                        <c:v>0.71357999999999999</c:v>
                      </c:pt>
                      <c:pt idx="7420">
                        <c:v>0.74007500000000004</c:v>
                      </c:pt>
                      <c:pt idx="7421">
                        <c:v>0.80671500000000007</c:v>
                      </c:pt>
                      <c:pt idx="7422">
                        <c:v>0.99169000000000007</c:v>
                      </c:pt>
                      <c:pt idx="7423">
                        <c:v>1.223495</c:v>
                      </c:pt>
                      <c:pt idx="7424">
                        <c:v>1.62246</c:v>
                      </c:pt>
                      <c:pt idx="7425">
                        <c:v>1.806665</c:v>
                      </c:pt>
                      <c:pt idx="7426">
                        <c:v>1.90463</c:v>
                      </c:pt>
                      <c:pt idx="7427">
                        <c:v>1.963395</c:v>
                      </c:pt>
                      <c:pt idx="7428">
                        <c:v>1.90967</c:v>
                      </c:pt>
                      <c:pt idx="7429">
                        <c:v>1.9712000000000001</c:v>
                      </c:pt>
                      <c:pt idx="7430">
                        <c:v>1.9877899999999999</c:v>
                      </c:pt>
                      <c:pt idx="7431">
                        <c:v>2.0181</c:v>
                      </c:pt>
                      <c:pt idx="7432">
                        <c:v>1.8525499999999999</c:v>
                      </c:pt>
                      <c:pt idx="7433">
                        <c:v>1.6110150000000001</c:v>
                      </c:pt>
                      <c:pt idx="7434">
                        <c:v>1.344595</c:v>
                      </c:pt>
                      <c:pt idx="7435">
                        <c:v>1.2185950000000001</c:v>
                      </c:pt>
                      <c:pt idx="7436">
                        <c:v>1.1159400000000002</c:v>
                      </c:pt>
                      <c:pt idx="7437">
                        <c:v>0.98441000000000001</c:v>
                      </c:pt>
                      <c:pt idx="7438">
                        <c:v>0.92105999999999999</c:v>
                      </c:pt>
                      <c:pt idx="7439">
                        <c:v>0.86919000000000002</c:v>
                      </c:pt>
                      <c:pt idx="7440">
                        <c:v>0.83814500000000003</c:v>
                      </c:pt>
                      <c:pt idx="7441">
                        <c:v>0.82782</c:v>
                      </c:pt>
                      <c:pt idx="7442">
                        <c:v>0.79628500000000002</c:v>
                      </c:pt>
                      <c:pt idx="7443">
                        <c:v>0.80318000000000001</c:v>
                      </c:pt>
                      <c:pt idx="7444">
                        <c:v>0.80835999999999997</c:v>
                      </c:pt>
                      <c:pt idx="7445">
                        <c:v>0.88151000000000002</c:v>
                      </c:pt>
                      <c:pt idx="7446">
                        <c:v>1.0300499999999999</c:v>
                      </c:pt>
                      <c:pt idx="7447">
                        <c:v>1.251565</c:v>
                      </c:pt>
                      <c:pt idx="7448">
                        <c:v>1.6507750000000001</c:v>
                      </c:pt>
                      <c:pt idx="7449">
                        <c:v>1.9148499999999999</c:v>
                      </c:pt>
                      <c:pt idx="7450">
                        <c:v>2.048305</c:v>
                      </c:pt>
                      <c:pt idx="7451">
                        <c:v>2.0906550000000004</c:v>
                      </c:pt>
                      <c:pt idx="7452">
                        <c:v>2.0271650000000001</c:v>
                      </c:pt>
                      <c:pt idx="7453">
                        <c:v>2.0851950000000001</c:v>
                      </c:pt>
                      <c:pt idx="7454">
                        <c:v>2.0917050000000001</c:v>
                      </c:pt>
                      <c:pt idx="7455">
                        <c:v>2.0677300000000001</c:v>
                      </c:pt>
                      <c:pt idx="7456">
                        <c:v>1.946175</c:v>
                      </c:pt>
                      <c:pt idx="7457">
                        <c:v>1.6832199999999999</c:v>
                      </c:pt>
                      <c:pt idx="7458">
                        <c:v>1.411165</c:v>
                      </c:pt>
                      <c:pt idx="7459">
                        <c:v>1.26553</c:v>
                      </c:pt>
                      <c:pt idx="7460">
                        <c:v>1.121645</c:v>
                      </c:pt>
                      <c:pt idx="7461">
                        <c:v>1.0029249999999998</c:v>
                      </c:pt>
                      <c:pt idx="7462">
                        <c:v>0.89222000000000001</c:v>
                      </c:pt>
                      <c:pt idx="7463">
                        <c:v>0.85865499999999995</c:v>
                      </c:pt>
                      <c:pt idx="7464">
                        <c:v>0.83807500000000001</c:v>
                      </c:pt>
                      <c:pt idx="7465">
                        <c:v>0.80160500000000001</c:v>
                      </c:pt>
                      <c:pt idx="7466">
                        <c:v>0.78375499999999998</c:v>
                      </c:pt>
                      <c:pt idx="7467">
                        <c:v>0.79078999999999999</c:v>
                      </c:pt>
                      <c:pt idx="7468">
                        <c:v>0.81913999999999998</c:v>
                      </c:pt>
                      <c:pt idx="7469">
                        <c:v>0.85879499999999998</c:v>
                      </c:pt>
                      <c:pt idx="7470">
                        <c:v>1.01962</c:v>
                      </c:pt>
                      <c:pt idx="7471">
                        <c:v>1.2699749999999999</c:v>
                      </c:pt>
                      <c:pt idx="7472">
                        <c:v>1.68672</c:v>
                      </c:pt>
                      <c:pt idx="7473">
                        <c:v>1.9124700000000001</c:v>
                      </c:pt>
                      <c:pt idx="7474">
                        <c:v>2.0472199999999998</c:v>
                      </c:pt>
                      <c:pt idx="7475">
                        <c:v>2.0508249999999997</c:v>
                      </c:pt>
                      <c:pt idx="7476">
                        <c:v>2.0421100000000001</c:v>
                      </c:pt>
                      <c:pt idx="7477">
                        <c:v>2.0876799999999998</c:v>
                      </c:pt>
                      <c:pt idx="7478">
                        <c:v>2.0787199999999997</c:v>
                      </c:pt>
                      <c:pt idx="7479">
                        <c:v>2.03112</c:v>
                      </c:pt>
                      <c:pt idx="7480">
                        <c:v>1.8923449999999999</c:v>
                      </c:pt>
                      <c:pt idx="7481">
                        <c:v>1.6720899999999999</c:v>
                      </c:pt>
                      <c:pt idx="7482">
                        <c:v>1.403885</c:v>
                      </c:pt>
                      <c:pt idx="7483">
                        <c:v>1.2913250000000001</c:v>
                      </c:pt>
                      <c:pt idx="7484">
                        <c:v>1.1477550000000001</c:v>
                      </c:pt>
                      <c:pt idx="7485">
                        <c:v>1.0126200000000001</c:v>
                      </c:pt>
                      <c:pt idx="7486">
                        <c:v>0.89130999999999994</c:v>
                      </c:pt>
                      <c:pt idx="7487">
                        <c:v>0.85221500000000006</c:v>
                      </c:pt>
                      <c:pt idx="7488">
                        <c:v>0.79996</c:v>
                      </c:pt>
                      <c:pt idx="7489">
                        <c:v>0.77766499999999994</c:v>
                      </c:pt>
                      <c:pt idx="7490">
                        <c:v>0.77752500000000002</c:v>
                      </c:pt>
                      <c:pt idx="7491">
                        <c:v>0.79047500000000004</c:v>
                      </c:pt>
                      <c:pt idx="7492">
                        <c:v>0.80898999999999999</c:v>
                      </c:pt>
                      <c:pt idx="7493">
                        <c:v>0.87878000000000001</c:v>
                      </c:pt>
                      <c:pt idx="7494">
                        <c:v>1.0769849999999999</c:v>
                      </c:pt>
                      <c:pt idx="7495">
                        <c:v>1.2818750000000001</c:v>
                      </c:pt>
                      <c:pt idx="7496">
                        <c:v>1.6713900000000002</c:v>
                      </c:pt>
                      <c:pt idx="7497">
                        <c:v>1.888565</c:v>
                      </c:pt>
                      <c:pt idx="7498">
                        <c:v>2.0218449999999999</c:v>
                      </c:pt>
                      <c:pt idx="7499">
                        <c:v>2.0121850000000001</c:v>
                      </c:pt>
                      <c:pt idx="7500">
                        <c:v>1.9543299999999999</c:v>
                      </c:pt>
                      <c:pt idx="7501">
                        <c:v>2.0187300000000001</c:v>
                      </c:pt>
                      <c:pt idx="7502">
                        <c:v>2.0306999999999999</c:v>
                      </c:pt>
                      <c:pt idx="7503">
                        <c:v>1.9807900000000001</c:v>
                      </c:pt>
                      <c:pt idx="7504">
                        <c:v>1.8793250000000001</c:v>
                      </c:pt>
                      <c:pt idx="7505">
                        <c:v>1.719025</c:v>
                      </c:pt>
                      <c:pt idx="7506">
                        <c:v>1.4319900000000001</c:v>
                      </c:pt>
                      <c:pt idx="7507">
                        <c:v>1.2947899999999999</c:v>
                      </c:pt>
                      <c:pt idx="7508">
                        <c:v>1.1330550000000001</c:v>
                      </c:pt>
                      <c:pt idx="7509">
                        <c:v>1.0438050000000001</c:v>
                      </c:pt>
                      <c:pt idx="7510">
                        <c:v>0.95087999999999995</c:v>
                      </c:pt>
                      <c:pt idx="7511">
                        <c:v>0.883575</c:v>
                      </c:pt>
                      <c:pt idx="7512">
                        <c:v>0.85774499999999998</c:v>
                      </c:pt>
                      <c:pt idx="7513">
                        <c:v>0.82841500000000001</c:v>
                      </c:pt>
                      <c:pt idx="7514">
                        <c:v>0.82753999999999994</c:v>
                      </c:pt>
                      <c:pt idx="7515">
                        <c:v>0.82309500000000002</c:v>
                      </c:pt>
                      <c:pt idx="7516">
                        <c:v>0.81630499999999995</c:v>
                      </c:pt>
                      <c:pt idx="7517">
                        <c:v>0.86772000000000005</c:v>
                      </c:pt>
                      <c:pt idx="7518">
                        <c:v>1.08633</c:v>
                      </c:pt>
                      <c:pt idx="7519">
                        <c:v>1.3293699999999999</c:v>
                      </c:pt>
                      <c:pt idx="7520">
                        <c:v>1.701665</c:v>
                      </c:pt>
                      <c:pt idx="7521">
                        <c:v>1.86669</c:v>
                      </c:pt>
                      <c:pt idx="7522">
                        <c:v>2.01579</c:v>
                      </c:pt>
                      <c:pt idx="7523">
                        <c:v>2.0409200000000003</c:v>
                      </c:pt>
                      <c:pt idx="7524">
                        <c:v>1.9489400000000001</c:v>
                      </c:pt>
                      <c:pt idx="7525">
                        <c:v>1.92164</c:v>
                      </c:pt>
                      <c:pt idx="7526">
                        <c:v>1.9275199999999999</c:v>
                      </c:pt>
                      <c:pt idx="7527">
                        <c:v>1.858395</c:v>
                      </c:pt>
                      <c:pt idx="7528">
                        <c:v>1.7298750000000001</c:v>
                      </c:pt>
                      <c:pt idx="7529">
                        <c:v>1.5544899999999999</c:v>
                      </c:pt>
                      <c:pt idx="7530">
                        <c:v>1.3675550000000001</c:v>
                      </c:pt>
                      <c:pt idx="7531">
                        <c:v>1.224475</c:v>
                      </c:pt>
                      <c:pt idx="7532">
                        <c:v>1.1138399999999999</c:v>
                      </c:pt>
                      <c:pt idx="7533">
                        <c:v>1.041145</c:v>
                      </c:pt>
                      <c:pt idx="7534">
                        <c:v>0.93215499999999996</c:v>
                      </c:pt>
                      <c:pt idx="7535">
                        <c:v>0.91066499999999995</c:v>
                      </c:pt>
                      <c:pt idx="7536">
                        <c:v>0.86376500000000001</c:v>
                      </c:pt>
                      <c:pt idx="7537">
                        <c:v>0.84542499999999998</c:v>
                      </c:pt>
                      <c:pt idx="7538">
                        <c:v>0.85504999999999998</c:v>
                      </c:pt>
                      <c:pt idx="7539">
                        <c:v>0.85606500000000008</c:v>
                      </c:pt>
                      <c:pt idx="7540">
                        <c:v>0.85841000000000001</c:v>
                      </c:pt>
                      <c:pt idx="7541">
                        <c:v>0.87191999999999992</c:v>
                      </c:pt>
                      <c:pt idx="7542">
                        <c:v>0.94055499999999992</c:v>
                      </c:pt>
                      <c:pt idx="7543">
                        <c:v>0.96911500000000006</c:v>
                      </c:pt>
                      <c:pt idx="7544">
                        <c:v>1.0354049999999999</c:v>
                      </c:pt>
                      <c:pt idx="7545">
                        <c:v>1.212785</c:v>
                      </c:pt>
                      <c:pt idx="7546">
                        <c:v>1.3315050000000002</c:v>
                      </c:pt>
                      <c:pt idx="7547">
                        <c:v>1.3781600000000001</c:v>
                      </c:pt>
                      <c:pt idx="7548">
                        <c:v>1.3689899999999999</c:v>
                      </c:pt>
                      <c:pt idx="7549">
                        <c:v>1.3345850000000001</c:v>
                      </c:pt>
                      <c:pt idx="7550">
                        <c:v>1.2877550000000002</c:v>
                      </c:pt>
                      <c:pt idx="7551">
                        <c:v>1.2145699999999999</c:v>
                      </c:pt>
                      <c:pt idx="7552">
                        <c:v>1.205295</c:v>
                      </c:pt>
                      <c:pt idx="7553">
                        <c:v>1.2649699999999999</c:v>
                      </c:pt>
                      <c:pt idx="7554">
                        <c:v>1.1735850000000001</c:v>
                      </c:pt>
                      <c:pt idx="7555">
                        <c:v>1.1319349999999999</c:v>
                      </c:pt>
                      <c:pt idx="7556">
                        <c:v>1.06673</c:v>
                      </c:pt>
                      <c:pt idx="7557">
                        <c:v>1.002715</c:v>
                      </c:pt>
                      <c:pt idx="7558">
                        <c:v>0.94472</c:v>
                      </c:pt>
                      <c:pt idx="7559">
                        <c:v>0.91539000000000004</c:v>
                      </c:pt>
                      <c:pt idx="7560">
                        <c:v>0.88231500000000007</c:v>
                      </c:pt>
                      <c:pt idx="7561">
                        <c:v>0.87244500000000003</c:v>
                      </c:pt>
                      <c:pt idx="7562">
                        <c:v>0.86597000000000002</c:v>
                      </c:pt>
                      <c:pt idx="7563">
                        <c:v>0.87492999999999999</c:v>
                      </c:pt>
                      <c:pt idx="7564">
                        <c:v>0.86736999999999997</c:v>
                      </c:pt>
                      <c:pt idx="7565">
                        <c:v>0.90219500000000008</c:v>
                      </c:pt>
                      <c:pt idx="7566">
                        <c:v>0.92735999999999996</c:v>
                      </c:pt>
                      <c:pt idx="7567">
                        <c:v>0.88514999999999999</c:v>
                      </c:pt>
                      <c:pt idx="7568">
                        <c:v>0.92627499999999996</c:v>
                      </c:pt>
                      <c:pt idx="7569">
                        <c:v>1.01241</c:v>
                      </c:pt>
                      <c:pt idx="7570">
                        <c:v>1.0290350000000001</c:v>
                      </c:pt>
                      <c:pt idx="7571">
                        <c:v>1.03677</c:v>
                      </c:pt>
                      <c:pt idx="7572">
                        <c:v>1.0310299999999999</c:v>
                      </c:pt>
                      <c:pt idx="7573">
                        <c:v>1.0060750000000001</c:v>
                      </c:pt>
                      <c:pt idx="7574">
                        <c:v>0.96053999999999995</c:v>
                      </c:pt>
                      <c:pt idx="7575">
                        <c:v>0.99463000000000001</c:v>
                      </c:pt>
                      <c:pt idx="7576">
                        <c:v>0.98430499999999999</c:v>
                      </c:pt>
                      <c:pt idx="7577">
                        <c:v>1.0749900000000001</c:v>
                      </c:pt>
                      <c:pt idx="7578">
                        <c:v>1.079715</c:v>
                      </c:pt>
                      <c:pt idx="7579">
                        <c:v>1.014265</c:v>
                      </c:pt>
                      <c:pt idx="7580">
                        <c:v>0.9860549999999999</c:v>
                      </c:pt>
                      <c:pt idx="7581">
                        <c:v>0.91489999999999994</c:v>
                      </c:pt>
                      <c:pt idx="7582">
                        <c:v>0.88990999999999998</c:v>
                      </c:pt>
                      <c:pt idx="7583">
                        <c:v>0.86603999999999992</c:v>
                      </c:pt>
                      <c:pt idx="7584">
                        <c:v>0.84629999999999994</c:v>
                      </c:pt>
                      <c:pt idx="7585">
                        <c:v>0.82841500000000001</c:v>
                      </c:pt>
                      <c:pt idx="7586">
                        <c:v>0.82271000000000005</c:v>
                      </c:pt>
                      <c:pt idx="7587">
                        <c:v>0.82711999999999997</c:v>
                      </c:pt>
                      <c:pt idx="7588">
                        <c:v>0.84948500000000005</c:v>
                      </c:pt>
                      <c:pt idx="7589">
                        <c:v>0.93355499999999991</c:v>
                      </c:pt>
                      <c:pt idx="7590">
                        <c:v>1.1513949999999999</c:v>
                      </c:pt>
                      <c:pt idx="7591">
                        <c:v>1.4698249999999999</c:v>
                      </c:pt>
                      <c:pt idx="7592">
                        <c:v>1.8728499999999999</c:v>
                      </c:pt>
                      <c:pt idx="7593">
                        <c:v>2.1043400000000001</c:v>
                      </c:pt>
                      <c:pt idx="7594">
                        <c:v>2.21116</c:v>
                      </c:pt>
                      <c:pt idx="7595">
                        <c:v>2.2207849999999998</c:v>
                      </c:pt>
                      <c:pt idx="7596">
                        <c:v>2.1764399999999999</c:v>
                      </c:pt>
                      <c:pt idx="7597">
                        <c:v>2.1625450000000002</c:v>
                      </c:pt>
                      <c:pt idx="7598">
                        <c:v>2.1562800000000002</c:v>
                      </c:pt>
                      <c:pt idx="7599">
                        <c:v>2.1657649999999999</c:v>
                      </c:pt>
                      <c:pt idx="7600">
                        <c:v>2.0170150000000002</c:v>
                      </c:pt>
                      <c:pt idx="7601">
                        <c:v>1.723365</c:v>
                      </c:pt>
                      <c:pt idx="7602">
                        <c:v>1.490545</c:v>
                      </c:pt>
                      <c:pt idx="7603">
                        <c:v>1.399335</c:v>
                      </c:pt>
                      <c:pt idx="7604">
                        <c:v>1.2985</c:v>
                      </c:pt>
                      <c:pt idx="7605">
                        <c:v>1.205505</c:v>
                      </c:pt>
                      <c:pt idx="7606">
                        <c:v>1.0534300000000001</c:v>
                      </c:pt>
                      <c:pt idx="7607">
                        <c:v>0.96995500000000001</c:v>
                      </c:pt>
                      <c:pt idx="7608">
                        <c:v>0.94902500000000001</c:v>
                      </c:pt>
                      <c:pt idx="7609">
                        <c:v>0.9290750000000001</c:v>
                      </c:pt>
                      <c:pt idx="7610">
                        <c:v>0.92928499999999992</c:v>
                      </c:pt>
                      <c:pt idx="7611">
                        <c:v>0.93526999999999993</c:v>
                      </c:pt>
                      <c:pt idx="7612">
                        <c:v>0.94786999999999999</c:v>
                      </c:pt>
                      <c:pt idx="7613">
                        <c:v>1.01542</c:v>
                      </c:pt>
                      <c:pt idx="7614">
                        <c:v>1.18825</c:v>
                      </c:pt>
                      <c:pt idx="7615">
                        <c:v>1.5392650000000001</c:v>
                      </c:pt>
                      <c:pt idx="7616">
                        <c:v>1.917405</c:v>
                      </c:pt>
                      <c:pt idx="7617">
                        <c:v>2.14683</c:v>
                      </c:pt>
                      <c:pt idx="7618">
                        <c:v>2.3079000000000001</c:v>
                      </c:pt>
                      <c:pt idx="7619">
                        <c:v>2.2632750000000001</c:v>
                      </c:pt>
                      <c:pt idx="7620">
                        <c:v>2.1954799999999999</c:v>
                      </c:pt>
                      <c:pt idx="7621">
                        <c:v>2.2352399999999997</c:v>
                      </c:pt>
                      <c:pt idx="7622">
                        <c:v>2.2086049999999999</c:v>
                      </c:pt>
                      <c:pt idx="7623">
                        <c:v>2.140355</c:v>
                      </c:pt>
                      <c:pt idx="7624">
                        <c:v>2.0164900000000001</c:v>
                      </c:pt>
                      <c:pt idx="7625">
                        <c:v>1.7989300000000001</c:v>
                      </c:pt>
                      <c:pt idx="7626">
                        <c:v>1.5776250000000001</c:v>
                      </c:pt>
                      <c:pt idx="7627">
                        <c:v>1.41239</c:v>
                      </c:pt>
                      <c:pt idx="7628">
                        <c:v>1.2842550000000001</c:v>
                      </c:pt>
                      <c:pt idx="7629">
                        <c:v>1.1384100000000001</c:v>
                      </c:pt>
                      <c:pt idx="7630">
                        <c:v>1.018815</c:v>
                      </c:pt>
                      <c:pt idx="7631">
                        <c:v>0.98594999999999999</c:v>
                      </c:pt>
                      <c:pt idx="7632">
                        <c:v>0.95882500000000004</c:v>
                      </c:pt>
                      <c:pt idx="7633">
                        <c:v>0.92137500000000006</c:v>
                      </c:pt>
                      <c:pt idx="7634">
                        <c:v>0.91959000000000002</c:v>
                      </c:pt>
                      <c:pt idx="7635">
                        <c:v>0.94899</c:v>
                      </c:pt>
                      <c:pt idx="7636">
                        <c:v>0.94489499999999993</c:v>
                      </c:pt>
                      <c:pt idx="7637">
                        <c:v>1.0147899999999999</c:v>
                      </c:pt>
                      <c:pt idx="7638">
                        <c:v>1.2292700000000001</c:v>
                      </c:pt>
                      <c:pt idx="7639">
                        <c:v>1.4823900000000001</c:v>
                      </c:pt>
                      <c:pt idx="7640">
                        <c:v>1.9253150000000001</c:v>
                      </c:pt>
                      <c:pt idx="7641">
                        <c:v>2.2078350000000002</c:v>
                      </c:pt>
                      <c:pt idx="7642">
                        <c:v>2.26485</c:v>
                      </c:pt>
                      <c:pt idx="7643">
                        <c:v>2.2427299999999999</c:v>
                      </c:pt>
                      <c:pt idx="7644">
                        <c:v>2.16587</c:v>
                      </c:pt>
                      <c:pt idx="7645">
                        <c:v>2.1503299999999999</c:v>
                      </c:pt>
                      <c:pt idx="7646">
                        <c:v>2.1500500000000002</c:v>
                      </c:pt>
                      <c:pt idx="7647">
                        <c:v>2.1193550000000001</c:v>
                      </c:pt>
                      <c:pt idx="7648">
                        <c:v>1.9700799999999998</c:v>
                      </c:pt>
                      <c:pt idx="7649">
                        <c:v>1.7196199999999999</c:v>
                      </c:pt>
                      <c:pt idx="7650">
                        <c:v>1.50003</c:v>
                      </c:pt>
                      <c:pt idx="7651">
                        <c:v>1.38306</c:v>
                      </c:pt>
                      <c:pt idx="7652">
                        <c:v>1.19798</c:v>
                      </c:pt>
                      <c:pt idx="7653">
                        <c:v>1.014615</c:v>
                      </c:pt>
                      <c:pt idx="7654">
                        <c:v>0.95935000000000004</c:v>
                      </c:pt>
                      <c:pt idx="7655">
                        <c:v>0.9093</c:v>
                      </c:pt>
                      <c:pt idx="7656">
                        <c:v>0.87146500000000005</c:v>
                      </c:pt>
                      <c:pt idx="7657">
                        <c:v>0.84126000000000001</c:v>
                      </c:pt>
                      <c:pt idx="7658">
                        <c:v>0.83408500000000008</c:v>
                      </c:pt>
                      <c:pt idx="7659">
                        <c:v>0.84336</c:v>
                      </c:pt>
                      <c:pt idx="7660">
                        <c:v>0.87090499999999993</c:v>
                      </c:pt>
                      <c:pt idx="7661">
                        <c:v>0.93386999999999998</c:v>
                      </c:pt>
                      <c:pt idx="7662">
                        <c:v>1.1865000000000001</c:v>
                      </c:pt>
                      <c:pt idx="7663">
                        <c:v>1.41862</c:v>
                      </c:pt>
                      <c:pt idx="7664">
                        <c:v>1.78647</c:v>
                      </c:pt>
                      <c:pt idx="7665">
                        <c:v>2.0278299999999998</c:v>
                      </c:pt>
                      <c:pt idx="7666">
                        <c:v>2.1516599999999997</c:v>
                      </c:pt>
                      <c:pt idx="7667">
                        <c:v>2.155125</c:v>
                      </c:pt>
                      <c:pt idx="7668">
                        <c:v>2.0659099999999997</c:v>
                      </c:pt>
                      <c:pt idx="7669">
                        <c:v>2.1106400000000001</c:v>
                      </c:pt>
                      <c:pt idx="7670">
                        <c:v>2.0841449999999999</c:v>
                      </c:pt>
                      <c:pt idx="7671">
                        <c:v>2.10182</c:v>
                      </c:pt>
                      <c:pt idx="7672">
                        <c:v>1.9396300000000002</c:v>
                      </c:pt>
                      <c:pt idx="7673">
                        <c:v>1.7560899999999999</c:v>
                      </c:pt>
                      <c:pt idx="7674">
                        <c:v>1.4747249999999998</c:v>
                      </c:pt>
                      <c:pt idx="7675">
                        <c:v>1.37914</c:v>
                      </c:pt>
                      <c:pt idx="7676">
                        <c:v>1.222235</c:v>
                      </c:pt>
                      <c:pt idx="7677">
                        <c:v>1.1349449999999999</c:v>
                      </c:pt>
                      <c:pt idx="7678">
                        <c:v>1.0236449999999999</c:v>
                      </c:pt>
                      <c:pt idx="7679">
                        <c:v>0.91237999999999997</c:v>
                      </c:pt>
                      <c:pt idx="7680">
                        <c:v>0.8804249999999999</c:v>
                      </c:pt>
                      <c:pt idx="7681">
                        <c:v>0.87006500000000009</c:v>
                      </c:pt>
                      <c:pt idx="7682">
                        <c:v>0.87415999999999994</c:v>
                      </c:pt>
                      <c:pt idx="7683">
                        <c:v>0.86929499999999993</c:v>
                      </c:pt>
                      <c:pt idx="7684">
                        <c:v>0.87492999999999999</c:v>
                      </c:pt>
                      <c:pt idx="7685">
                        <c:v>0.96859000000000006</c:v>
                      </c:pt>
                      <c:pt idx="7686">
                        <c:v>1.2174050000000001</c:v>
                      </c:pt>
                      <c:pt idx="7687">
                        <c:v>1.503565</c:v>
                      </c:pt>
                      <c:pt idx="7688">
                        <c:v>1.8619649999999999</c:v>
                      </c:pt>
                      <c:pt idx="7689">
                        <c:v>2.0540100000000003</c:v>
                      </c:pt>
                      <c:pt idx="7690">
                        <c:v>2.1947449999999997</c:v>
                      </c:pt>
                      <c:pt idx="7691">
                        <c:v>2.2086750000000004</c:v>
                      </c:pt>
                      <c:pt idx="7692">
                        <c:v>2.0690949999999999</c:v>
                      </c:pt>
                      <c:pt idx="7693">
                        <c:v>2.03504</c:v>
                      </c:pt>
                      <c:pt idx="7694">
                        <c:v>2.0335350000000001</c:v>
                      </c:pt>
                      <c:pt idx="7695">
                        <c:v>1.9294449999999999</c:v>
                      </c:pt>
                      <c:pt idx="7696">
                        <c:v>1.7956400000000001</c:v>
                      </c:pt>
                      <c:pt idx="7697">
                        <c:v>1.6155999999999999</c:v>
                      </c:pt>
                      <c:pt idx="7698">
                        <c:v>1.359575</c:v>
                      </c:pt>
                      <c:pt idx="7699">
                        <c:v>1.217965</c:v>
                      </c:pt>
                      <c:pt idx="7700">
                        <c:v>1.1362750000000001</c:v>
                      </c:pt>
                      <c:pt idx="7701">
                        <c:v>1.04349</c:v>
                      </c:pt>
                      <c:pt idx="7702">
                        <c:v>0.96354999999999991</c:v>
                      </c:pt>
                      <c:pt idx="7703">
                        <c:v>0.95228000000000002</c:v>
                      </c:pt>
                      <c:pt idx="7704">
                        <c:v>0.904505</c:v>
                      </c:pt>
                      <c:pt idx="7705">
                        <c:v>0.87034500000000004</c:v>
                      </c:pt>
                      <c:pt idx="7706">
                        <c:v>0.85672999999999999</c:v>
                      </c:pt>
                      <c:pt idx="7707">
                        <c:v>0.86324000000000001</c:v>
                      </c:pt>
                      <c:pt idx="7708">
                        <c:v>0.88627</c:v>
                      </c:pt>
                      <c:pt idx="7709">
                        <c:v>0.88500999999999996</c:v>
                      </c:pt>
                      <c:pt idx="7710">
                        <c:v>0.93505999999999989</c:v>
                      </c:pt>
                      <c:pt idx="7711">
                        <c:v>0.93943499999999991</c:v>
                      </c:pt>
                      <c:pt idx="7712">
                        <c:v>1.0846500000000001</c:v>
                      </c:pt>
                      <c:pt idx="7713">
                        <c:v>1.2625550000000001</c:v>
                      </c:pt>
                      <c:pt idx="7714">
                        <c:v>1.3441050000000001</c:v>
                      </c:pt>
                      <c:pt idx="7715">
                        <c:v>1.35534</c:v>
                      </c:pt>
                      <c:pt idx="7716">
                        <c:v>1.3257999999999999</c:v>
                      </c:pt>
                      <c:pt idx="7717">
                        <c:v>1.2871600000000001</c:v>
                      </c:pt>
                      <c:pt idx="7718">
                        <c:v>1.2324549999999999</c:v>
                      </c:pt>
                      <c:pt idx="7719">
                        <c:v>1.2275199999999999</c:v>
                      </c:pt>
                      <c:pt idx="7720">
                        <c:v>1.14107</c:v>
                      </c:pt>
                      <c:pt idx="7721">
                        <c:v>1.2550299999999999</c:v>
                      </c:pt>
                      <c:pt idx="7722">
                        <c:v>1.142155</c:v>
                      </c:pt>
                      <c:pt idx="7723">
                        <c:v>1.0800650000000001</c:v>
                      </c:pt>
                      <c:pt idx="7724">
                        <c:v>0.98875000000000002</c:v>
                      </c:pt>
                      <c:pt idx="7725">
                        <c:v>0.92917999999999989</c:v>
                      </c:pt>
                      <c:pt idx="7726">
                        <c:v>0.87650499999999998</c:v>
                      </c:pt>
                      <c:pt idx="7727">
                        <c:v>0.86614499999999994</c:v>
                      </c:pt>
                      <c:pt idx="7728">
                        <c:v>0.85214499999999993</c:v>
                      </c:pt>
                      <c:pt idx="7729">
                        <c:v>0.85263500000000003</c:v>
                      </c:pt>
                      <c:pt idx="7730">
                        <c:v>0.82935999999999999</c:v>
                      </c:pt>
                      <c:pt idx="7731">
                        <c:v>0.83170500000000003</c:v>
                      </c:pt>
                      <c:pt idx="7732">
                        <c:v>0.85844500000000001</c:v>
                      </c:pt>
                      <c:pt idx="7733">
                        <c:v>0.85109500000000005</c:v>
                      </c:pt>
                      <c:pt idx="7734">
                        <c:v>0.87615500000000002</c:v>
                      </c:pt>
                      <c:pt idx="7735">
                        <c:v>0.82365500000000003</c:v>
                      </c:pt>
                      <c:pt idx="7736">
                        <c:v>0.85382500000000006</c:v>
                      </c:pt>
                      <c:pt idx="7737">
                        <c:v>0.97286000000000006</c:v>
                      </c:pt>
                      <c:pt idx="7738">
                        <c:v>1.0280550000000002</c:v>
                      </c:pt>
                      <c:pt idx="7739">
                        <c:v>1.0576300000000001</c:v>
                      </c:pt>
                      <c:pt idx="7740">
                        <c:v>1.06176</c:v>
                      </c:pt>
                      <c:pt idx="7741">
                        <c:v>1.05287</c:v>
                      </c:pt>
                      <c:pt idx="7742">
                        <c:v>1.02494</c:v>
                      </c:pt>
                      <c:pt idx="7743">
                        <c:v>1.0138799999999999</c:v>
                      </c:pt>
                      <c:pt idx="7744">
                        <c:v>1.0065999999999999</c:v>
                      </c:pt>
                      <c:pt idx="7745">
                        <c:v>1.0811500000000001</c:v>
                      </c:pt>
                      <c:pt idx="7746">
                        <c:v>1.0494749999999999</c:v>
                      </c:pt>
                      <c:pt idx="7747">
                        <c:v>0.98300999999999994</c:v>
                      </c:pt>
                      <c:pt idx="7748">
                        <c:v>0.94611999999999996</c:v>
                      </c:pt>
                      <c:pt idx="7749">
                        <c:v>0.90355999999999992</c:v>
                      </c:pt>
                      <c:pt idx="7750">
                        <c:v>0.87339</c:v>
                      </c:pt>
                      <c:pt idx="7751">
                        <c:v>0.85105999999999993</c:v>
                      </c:pt>
                      <c:pt idx="7752">
                        <c:v>0.84479499999999996</c:v>
                      </c:pt>
                      <c:pt idx="7753">
                        <c:v>0.84</c:v>
                      </c:pt>
                      <c:pt idx="7754">
                        <c:v>0.81696999999999997</c:v>
                      </c:pt>
                      <c:pt idx="7755">
                        <c:v>0.81511500000000003</c:v>
                      </c:pt>
                      <c:pt idx="7756">
                        <c:v>0.83705999999999992</c:v>
                      </c:pt>
                      <c:pt idx="7757">
                        <c:v>0.92774500000000004</c:v>
                      </c:pt>
                      <c:pt idx="7758">
                        <c:v>1.12392</c:v>
                      </c:pt>
                      <c:pt idx="7759">
                        <c:v>1.4001049999999999</c:v>
                      </c:pt>
                      <c:pt idx="7760">
                        <c:v>1.8448849999999999</c:v>
                      </c:pt>
                      <c:pt idx="7761">
                        <c:v>2.0599949999999998</c:v>
                      </c:pt>
                      <c:pt idx="7762">
                        <c:v>2.12534</c:v>
                      </c:pt>
                      <c:pt idx="7763">
                        <c:v>2.050125</c:v>
                      </c:pt>
                      <c:pt idx="7764">
                        <c:v>1.9859</c:v>
                      </c:pt>
                      <c:pt idx="7765">
                        <c:v>1.9780250000000001</c:v>
                      </c:pt>
                      <c:pt idx="7766">
                        <c:v>1.9813499999999999</c:v>
                      </c:pt>
                      <c:pt idx="7767">
                        <c:v>1.9208000000000001</c:v>
                      </c:pt>
                      <c:pt idx="7768">
                        <c:v>1.895915</c:v>
                      </c:pt>
                      <c:pt idx="7769">
                        <c:v>1.67195</c:v>
                      </c:pt>
                      <c:pt idx="7770">
                        <c:v>1.4030100000000001</c:v>
                      </c:pt>
                      <c:pt idx="7771">
                        <c:v>1.2286049999999999</c:v>
                      </c:pt>
                      <c:pt idx="7772">
                        <c:v>1.1262650000000001</c:v>
                      </c:pt>
                      <c:pt idx="7773">
                        <c:v>1.04349</c:v>
                      </c:pt>
                      <c:pt idx="7774">
                        <c:v>0.95133500000000004</c:v>
                      </c:pt>
                      <c:pt idx="7775">
                        <c:v>0.91349999999999998</c:v>
                      </c:pt>
                      <c:pt idx="7776">
                        <c:v>0.88809000000000005</c:v>
                      </c:pt>
                      <c:pt idx="7777">
                        <c:v>0.86253999999999997</c:v>
                      </c:pt>
                      <c:pt idx="7778">
                        <c:v>0.83453999999999995</c:v>
                      </c:pt>
                      <c:pt idx="7779">
                        <c:v>0.85725499999999999</c:v>
                      </c:pt>
                      <c:pt idx="7780">
                        <c:v>0.88172000000000006</c:v>
                      </c:pt>
                      <c:pt idx="7781">
                        <c:v>0.92330000000000001</c:v>
                      </c:pt>
                      <c:pt idx="7782">
                        <c:v>1.14534</c:v>
                      </c:pt>
                      <c:pt idx="7783">
                        <c:v>1.38628</c:v>
                      </c:pt>
                      <c:pt idx="7784">
                        <c:v>1.8186</c:v>
                      </c:pt>
                      <c:pt idx="7785">
                        <c:v>2.0254849999999998</c:v>
                      </c:pt>
                      <c:pt idx="7786">
                        <c:v>2.1846649999999999</c:v>
                      </c:pt>
                      <c:pt idx="7787">
                        <c:v>2.1820749999999998</c:v>
                      </c:pt>
                      <c:pt idx="7788">
                        <c:v>2.1406000000000001</c:v>
                      </c:pt>
                      <c:pt idx="7789">
                        <c:v>2.1452900000000001</c:v>
                      </c:pt>
                      <c:pt idx="7790">
                        <c:v>2.054675</c:v>
                      </c:pt>
                      <c:pt idx="7791">
                        <c:v>2.0103299999999997</c:v>
                      </c:pt>
                      <c:pt idx="7792">
                        <c:v>1.9198550000000001</c:v>
                      </c:pt>
                      <c:pt idx="7793">
                        <c:v>1.7164349999999999</c:v>
                      </c:pt>
                      <c:pt idx="7794">
                        <c:v>1.469965</c:v>
                      </c:pt>
                      <c:pt idx="7795">
                        <c:v>1.2999700000000001</c:v>
                      </c:pt>
                      <c:pt idx="7796">
                        <c:v>1.1703650000000001</c:v>
                      </c:pt>
                      <c:pt idx="7797">
                        <c:v>1.0812899999999999</c:v>
                      </c:pt>
                      <c:pt idx="7798">
                        <c:v>0.97786499999999998</c:v>
                      </c:pt>
                      <c:pt idx="7799">
                        <c:v>0.91997499999999999</c:v>
                      </c:pt>
                      <c:pt idx="7800">
                        <c:v>0.88553499999999996</c:v>
                      </c:pt>
                      <c:pt idx="7801">
                        <c:v>0.83807500000000001</c:v>
                      </c:pt>
                      <c:pt idx="7802">
                        <c:v>0.82624500000000001</c:v>
                      </c:pt>
                      <c:pt idx="7803">
                        <c:v>0.82250000000000001</c:v>
                      </c:pt>
                      <c:pt idx="7804">
                        <c:v>0.86219000000000001</c:v>
                      </c:pt>
                      <c:pt idx="7805">
                        <c:v>0.950075</c:v>
                      </c:pt>
                      <c:pt idx="7806">
                        <c:v>1.1338250000000001</c:v>
                      </c:pt>
                      <c:pt idx="7807">
                        <c:v>1.389605</c:v>
                      </c:pt>
                      <c:pt idx="7808">
                        <c:v>1.754305</c:v>
                      </c:pt>
                      <c:pt idx="7809">
                        <c:v>1.9305999999999999</c:v>
                      </c:pt>
                      <c:pt idx="7810">
                        <c:v>2.0735399999999999</c:v>
                      </c:pt>
                      <c:pt idx="7811">
                        <c:v>2.0927899999999999</c:v>
                      </c:pt>
                      <c:pt idx="7812">
                        <c:v>2.0183450000000001</c:v>
                      </c:pt>
                      <c:pt idx="7813">
                        <c:v>1.96329</c:v>
                      </c:pt>
                      <c:pt idx="7814">
                        <c:v>1.9038250000000001</c:v>
                      </c:pt>
                      <c:pt idx="7815">
                        <c:v>1.8022199999999999</c:v>
                      </c:pt>
                      <c:pt idx="7816">
                        <c:v>1.6162999999999998</c:v>
                      </c:pt>
                      <c:pt idx="7817">
                        <c:v>1.4783649999999999</c:v>
                      </c:pt>
                      <c:pt idx="7818">
                        <c:v>1.2870899999999998</c:v>
                      </c:pt>
                      <c:pt idx="7819">
                        <c:v>1.1556300000000002</c:v>
                      </c:pt>
                      <c:pt idx="7820">
                        <c:v>1.0703699999999998</c:v>
                      </c:pt>
                      <c:pt idx="7821">
                        <c:v>0.95175500000000002</c:v>
                      </c:pt>
                      <c:pt idx="7822">
                        <c:v>0.90786500000000003</c:v>
                      </c:pt>
                      <c:pt idx="7823">
                        <c:v>0.86446500000000004</c:v>
                      </c:pt>
                      <c:pt idx="7824">
                        <c:v>0.82792499999999991</c:v>
                      </c:pt>
                      <c:pt idx="7825">
                        <c:v>0.80300499999999997</c:v>
                      </c:pt>
                      <c:pt idx="7826">
                        <c:v>0.78665999999999991</c:v>
                      </c:pt>
                      <c:pt idx="7827">
                        <c:v>0.80769500000000005</c:v>
                      </c:pt>
                      <c:pt idx="7828">
                        <c:v>0.80629499999999998</c:v>
                      </c:pt>
                      <c:pt idx="7829">
                        <c:v>0.82257000000000002</c:v>
                      </c:pt>
                      <c:pt idx="7830">
                        <c:v>0.84479499999999996</c:v>
                      </c:pt>
                      <c:pt idx="7831">
                        <c:v>0.80888499999999997</c:v>
                      </c:pt>
                      <c:pt idx="7832">
                        <c:v>0.81795000000000007</c:v>
                      </c:pt>
                      <c:pt idx="7833">
                        <c:v>0.83377000000000001</c:v>
                      </c:pt>
                      <c:pt idx="7834">
                        <c:v>0.83720000000000006</c:v>
                      </c:pt>
                      <c:pt idx="7835">
                        <c:v>0.81091499999999994</c:v>
                      </c:pt>
                      <c:pt idx="7836">
                        <c:v>0.77829499999999996</c:v>
                      </c:pt>
                      <c:pt idx="7837">
                        <c:v>0.76915999999999995</c:v>
                      </c:pt>
                      <c:pt idx="7838">
                        <c:v>0.74511499999999997</c:v>
                      </c:pt>
                      <c:pt idx="7839">
                        <c:v>0.74066999999999994</c:v>
                      </c:pt>
                      <c:pt idx="7840">
                        <c:v>0.78547</c:v>
                      </c:pt>
                      <c:pt idx="7841">
                        <c:v>0.90040999999999993</c:v>
                      </c:pt>
                      <c:pt idx="7842">
                        <c:v>0.88599000000000006</c:v>
                      </c:pt>
                      <c:pt idx="7843">
                        <c:v>0.87269000000000008</c:v>
                      </c:pt>
                      <c:pt idx="7844">
                        <c:v>0.86359000000000008</c:v>
                      </c:pt>
                      <c:pt idx="7845">
                        <c:v>0.86180499999999993</c:v>
                      </c:pt>
                      <c:pt idx="7846">
                        <c:v>0.83093499999999998</c:v>
                      </c:pt>
                      <c:pt idx="7847">
                        <c:v>0.80909500000000001</c:v>
                      </c:pt>
                      <c:pt idx="7848">
                        <c:v>0.77483000000000002</c:v>
                      </c:pt>
                      <c:pt idx="7849">
                        <c:v>0.75082000000000004</c:v>
                      </c:pt>
                      <c:pt idx="7850">
                        <c:v>0.75173000000000001</c:v>
                      </c:pt>
                      <c:pt idx="7851">
                        <c:v>0.75109999999999999</c:v>
                      </c:pt>
                      <c:pt idx="7852">
                        <c:v>0.75480999999999998</c:v>
                      </c:pt>
                      <c:pt idx="7853">
                        <c:v>0.78637999999999997</c:v>
                      </c:pt>
                      <c:pt idx="7854">
                        <c:v>0.87797500000000006</c:v>
                      </c:pt>
                      <c:pt idx="7855">
                        <c:v>0.94073000000000007</c:v>
                      </c:pt>
                      <c:pt idx="7856">
                        <c:v>1.0686199999999999</c:v>
                      </c:pt>
                      <c:pt idx="7857">
                        <c:v>1.1695599999999999</c:v>
                      </c:pt>
                      <c:pt idx="7858">
                        <c:v>1.310575</c:v>
                      </c:pt>
                      <c:pt idx="7859">
                        <c:v>1.2859700000000001</c:v>
                      </c:pt>
                      <c:pt idx="7860">
                        <c:v>1.2347300000000001</c:v>
                      </c:pt>
                      <c:pt idx="7861">
                        <c:v>1.2508299999999999</c:v>
                      </c:pt>
                      <c:pt idx="7862">
                        <c:v>1.210825</c:v>
                      </c:pt>
                      <c:pt idx="7863">
                        <c:v>1.1587449999999999</c:v>
                      </c:pt>
                      <c:pt idx="7864">
                        <c:v>1.1167449999999999</c:v>
                      </c:pt>
                      <c:pt idx="7865">
                        <c:v>1.1952499999999999</c:v>
                      </c:pt>
                      <c:pt idx="7866">
                        <c:v>1.0822000000000001</c:v>
                      </c:pt>
                      <c:pt idx="7867">
                        <c:v>0.98101499999999997</c:v>
                      </c:pt>
                      <c:pt idx="7868">
                        <c:v>0.94713499999999995</c:v>
                      </c:pt>
                      <c:pt idx="7869">
                        <c:v>0.8862000000000001</c:v>
                      </c:pt>
                      <c:pt idx="7870">
                        <c:v>0.83244000000000007</c:v>
                      </c:pt>
                      <c:pt idx="7871">
                        <c:v>0.81647999999999998</c:v>
                      </c:pt>
                      <c:pt idx="7872">
                        <c:v>0.78998500000000005</c:v>
                      </c:pt>
                      <c:pt idx="7873">
                        <c:v>0.76915999999999995</c:v>
                      </c:pt>
                      <c:pt idx="7874">
                        <c:v>0.76537999999999995</c:v>
                      </c:pt>
                      <c:pt idx="7875">
                        <c:v>0.75533500000000009</c:v>
                      </c:pt>
                      <c:pt idx="7876">
                        <c:v>0.77882000000000007</c:v>
                      </c:pt>
                      <c:pt idx="7877">
                        <c:v>0.78963499999999998</c:v>
                      </c:pt>
                      <c:pt idx="7878">
                        <c:v>0.84160999999999997</c:v>
                      </c:pt>
                      <c:pt idx="7879">
                        <c:v>0.82148500000000002</c:v>
                      </c:pt>
                      <c:pt idx="7880">
                        <c:v>0.90996500000000002</c:v>
                      </c:pt>
                      <c:pt idx="7881">
                        <c:v>1.0876250000000001</c:v>
                      </c:pt>
                      <c:pt idx="7882">
                        <c:v>1.2307049999999999</c:v>
                      </c:pt>
                      <c:pt idx="7883">
                        <c:v>1.26126</c:v>
                      </c:pt>
                      <c:pt idx="7884">
                        <c:v>1.199065</c:v>
                      </c:pt>
                      <c:pt idx="7885">
                        <c:v>1.1584649999999999</c:v>
                      </c:pt>
                      <c:pt idx="7886">
                        <c:v>1.1349100000000001</c:v>
                      </c:pt>
                      <c:pt idx="7887">
                        <c:v>1.1230100000000001</c:v>
                      </c:pt>
                      <c:pt idx="7888">
                        <c:v>1.10005</c:v>
                      </c:pt>
                      <c:pt idx="7889">
                        <c:v>1.1339649999999999</c:v>
                      </c:pt>
                      <c:pt idx="7890">
                        <c:v>1.05315</c:v>
                      </c:pt>
                      <c:pt idx="7891">
                        <c:v>1.0278450000000001</c:v>
                      </c:pt>
                      <c:pt idx="7892">
                        <c:v>0.93597000000000008</c:v>
                      </c:pt>
                      <c:pt idx="7893">
                        <c:v>0.89376</c:v>
                      </c:pt>
                      <c:pt idx="7894">
                        <c:v>0.83684999999999998</c:v>
                      </c:pt>
                      <c:pt idx="7895">
                        <c:v>0.79127999999999998</c:v>
                      </c:pt>
                      <c:pt idx="7896">
                        <c:v>0.78648499999999999</c:v>
                      </c:pt>
                      <c:pt idx="7897">
                        <c:v>0.79576000000000002</c:v>
                      </c:pt>
                      <c:pt idx="7898">
                        <c:v>0.78120000000000001</c:v>
                      </c:pt>
                      <c:pt idx="7899">
                        <c:v>0.74504499999999996</c:v>
                      </c:pt>
                      <c:pt idx="7900">
                        <c:v>0.75824000000000003</c:v>
                      </c:pt>
                      <c:pt idx="7901">
                        <c:v>0.78683500000000006</c:v>
                      </c:pt>
                      <c:pt idx="7902">
                        <c:v>0.82435500000000006</c:v>
                      </c:pt>
                      <c:pt idx="7903">
                        <c:v>0.82967499999999994</c:v>
                      </c:pt>
                      <c:pt idx="7904">
                        <c:v>0.82928999999999997</c:v>
                      </c:pt>
                      <c:pt idx="7905">
                        <c:v>0.88479999999999992</c:v>
                      </c:pt>
                      <c:pt idx="7906">
                        <c:v>0.96872999999999998</c:v>
                      </c:pt>
                      <c:pt idx="7907">
                        <c:v>1.011115</c:v>
                      </c:pt>
                      <c:pt idx="7908">
                        <c:v>0.98847000000000007</c:v>
                      </c:pt>
                      <c:pt idx="7909">
                        <c:v>0.98367499999999997</c:v>
                      </c:pt>
                      <c:pt idx="7910">
                        <c:v>0.94499999999999995</c:v>
                      </c:pt>
                      <c:pt idx="7911">
                        <c:v>0.94086999999999998</c:v>
                      </c:pt>
                      <c:pt idx="7912">
                        <c:v>0.94559500000000007</c:v>
                      </c:pt>
                      <c:pt idx="7913">
                        <c:v>1.0538149999999999</c:v>
                      </c:pt>
                      <c:pt idx="7914">
                        <c:v>0.995085</c:v>
                      </c:pt>
                      <c:pt idx="7915">
                        <c:v>0.91644000000000003</c:v>
                      </c:pt>
                      <c:pt idx="7916">
                        <c:v>0.86306500000000008</c:v>
                      </c:pt>
                      <c:pt idx="7917">
                        <c:v>0.82778499999999999</c:v>
                      </c:pt>
                      <c:pt idx="7918">
                        <c:v>0.77146999999999999</c:v>
                      </c:pt>
                      <c:pt idx="7919">
                        <c:v>0.76163499999999995</c:v>
                      </c:pt>
                      <c:pt idx="7920">
                        <c:v>0.74521999999999999</c:v>
                      </c:pt>
                      <c:pt idx="7921">
                        <c:v>0.73009999999999997</c:v>
                      </c:pt>
                      <c:pt idx="7922">
                        <c:v>0.729155</c:v>
                      </c:pt>
                      <c:pt idx="7923">
                        <c:v>0.73727500000000001</c:v>
                      </c:pt>
                      <c:pt idx="7924">
                        <c:v>0.76688500000000004</c:v>
                      </c:pt>
                      <c:pt idx="7925">
                        <c:v>0.81413499999999994</c:v>
                      </c:pt>
                      <c:pt idx="7926">
                        <c:v>1.02823</c:v>
                      </c:pt>
                      <c:pt idx="7927">
                        <c:v>1.41673</c:v>
                      </c:pt>
                      <c:pt idx="7928">
                        <c:v>1.7953950000000001</c:v>
                      </c:pt>
                      <c:pt idx="7929">
                        <c:v>2.0507900000000001</c:v>
                      </c:pt>
                      <c:pt idx="7930">
                        <c:v>2.2073100000000001</c:v>
                      </c:pt>
                      <c:pt idx="7931">
                        <c:v>2.1848400000000003</c:v>
                      </c:pt>
                      <c:pt idx="7932">
                        <c:v>2.08467</c:v>
                      </c:pt>
                      <c:pt idx="7933">
                        <c:v>2.0882399999999999</c:v>
                      </c:pt>
                      <c:pt idx="7934">
                        <c:v>2.0280749999999999</c:v>
                      </c:pt>
                      <c:pt idx="7935">
                        <c:v>1.9855849999999999</c:v>
                      </c:pt>
                      <c:pt idx="7936">
                        <c:v>1.9487300000000001</c:v>
                      </c:pt>
                      <c:pt idx="7937">
                        <c:v>1.7771250000000001</c:v>
                      </c:pt>
                      <c:pt idx="7938">
                        <c:v>1.410955</c:v>
                      </c:pt>
                      <c:pt idx="7939">
                        <c:v>1.26847</c:v>
                      </c:pt>
                      <c:pt idx="7940">
                        <c:v>1.1728150000000002</c:v>
                      </c:pt>
                      <c:pt idx="7941">
                        <c:v>1.062705</c:v>
                      </c:pt>
                      <c:pt idx="7942">
                        <c:v>0.93191000000000002</c:v>
                      </c:pt>
                      <c:pt idx="7943">
                        <c:v>0.89179999999999993</c:v>
                      </c:pt>
                      <c:pt idx="7944">
                        <c:v>0.84654499999999999</c:v>
                      </c:pt>
                      <c:pt idx="7945">
                        <c:v>0.80244500000000007</c:v>
                      </c:pt>
                      <c:pt idx="7946">
                        <c:v>0.81021500000000002</c:v>
                      </c:pt>
                      <c:pt idx="7947">
                        <c:v>0.81476499999999996</c:v>
                      </c:pt>
                      <c:pt idx="7948">
                        <c:v>0.86236500000000005</c:v>
                      </c:pt>
                      <c:pt idx="7949">
                        <c:v>0.91539000000000004</c:v>
                      </c:pt>
                      <c:pt idx="7950">
                        <c:v>1.09361</c:v>
                      </c:pt>
                      <c:pt idx="7951">
                        <c:v>1.4269849999999999</c:v>
                      </c:pt>
                      <c:pt idx="7952">
                        <c:v>1.7873800000000002</c:v>
                      </c:pt>
                      <c:pt idx="7953">
                        <c:v>2.0704949999999998</c:v>
                      </c:pt>
                      <c:pt idx="7954">
                        <c:v>2.2676849999999997</c:v>
                      </c:pt>
                      <c:pt idx="7955">
                        <c:v>2.2534399999999999</c:v>
                      </c:pt>
                      <c:pt idx="7956">
                        <c:v>2.1824599999999998</c:v>
                      </c:pt>
                      <c:pt idx="7957">
                        <c:v>2.17231</c:v>
                      </c:pt>
                      <c:pt idx="7958">
                        <c:v>2.1310100000000003</c:v>
                      </c:pt>
                      <c:pt idx="7959">
                        <c:v>2.1222950000000003</c:v>
                      </c:pt>
                      <c:pt idx="7960">
                        <c:v>2.000915</c:v>
                      </c:pt>
                      <c:pt idx="7961">
                        <c:v>1.8105850000000001</c:v>
                      </c:pt>
                      <c:pt idx="7962">
                        <c:v>1.51739</c:v>
                      </c:pt>
                      <c:pt idx="7963">
                        <c:v>1.357685</c:v>
                      </c:pt>
                      <c:pt idx="7964">
                        <c:v>1.2410650000000001</c:v>
                      </c:pt>
                      <c:pt idx="7965">
                        <c:v>1.1212599999999999</c:v>
                      </c:pt>
                      <c:pt idx="7966">
                        <c:v>0.96295500000000001</c:v>
                      </c:pt>
                      <c:pt idx="7967">
                        <c:v>0.89810000000000001</c:v>
                      </c:pt>
                      <c:pt idx="7968">
                        <c:v>0.79201500000000002</c:v>
                      </c:pt>
                      <c:pt idx="7969">
                        <c:v>0.79618</c:v>
                      </c:pt>
                      <c:pt idx="7970">
                        <c:v>0.79236499999999999</c:v>
                      </c:pt>
                      <c:pt idx="7971">
                        <c:v>0.78827000000000003</c:v>
                      </c:pt>
                      <c:pt idx="7972">
                        <c:v>0.81847500000000006</c:v>
                      </c:pt>
                      <c:pt idx="7973">
                        <c:v>0.84251999999999994</c:v>
                      </c:pt>
                      <c:pt idx="7974">
                        <c:v>1.042335</c:v>
                      </c:pt>
                      <c:pt idx="7975">
                        <c:v>1.379</c:v>
                      </c:pt>
                      <c:pt idx="7976">
                        <c:v>1.7722599999999999</c:v>
                      </c:pt>
                      <c:pt idx="7977">
                        <c:v>2.033325</c:v>
                      </c:pt>
                      <c:pt idx="7978">
                        <c:v>2.1938</c:v>
                      </c:pt>
                      <c:pt idx="7979">
                        <c:v>2.1513449999999996</c:v>
                      </c:pt>
                      <c:pt idx="7980">
                        <c:v>2.114595</c:v>
                      </c:pt>
                      <c:pt idx="7981">
                        <c:v>2.1372049999999998</c:v>
                      </c:pt>
                      <c:pt idx="7982">
                        <c:v>2.0935949999999997</c:v>
                      </c:pt>
                      <c:pt idx="7983">
                        <c:v>2.0936300000000001</c:v>
                      </c:pt>
                      <c:pt idx="7984">
                        <c:v>1.9947550000000001</c:v>
                      </c:pt>
                      <c:pt idx="7985">
                        <c:v>1.782165</c:v>
                      </c:pt>
                      <c:pt idx="7986">
                        <c:v>1.4742</c:v>
                      </c:pt>
                      <c:pt idx="7987">
                        <c:v>1.3452599999999999</c:v>
                      </c:pt>
                      <c:pt idx="7988">
                        <c:v>1.1960899999999999</c:v>
                      </c:pt>
                      <c:pt idx="7989">
                        <c:v>1.024065</c:v>
                      </c:pt>
                      <c:pt idx="7990">
                        <c:v>0.91535500000000003</c:v>
                      </c:pt>
                      <c:pt idx="7991">
                        <c:v>0.83282500000000004</c:v>
                      </c:pt>
                      <c:pt idx="7992">
                        <c:v>0.79310000000000003</c:v>
                      </c:pt>
                      <c:pt idx="7993">
                        <c:v>0.77073500000000006</c:v>
                      </c:pt>
                      <c:pt idx="7994">
                        <c:v>0.76488999999999996</c:v>
                      </c:pt>
                      <c:pt idx="7995">
                        <c:v>0.78574999999999995</c:v>
                      </c:pt>
                      <c:pt idx="7996">
                        <c:v>0.80111500000000002</c:v>
                      </c:pt>
                      <c:pt idx="7997">
                        <c:v>0.87804499999999996</c:v>
                      </c:pt>
                      <c:pt idx="7998">
                        <c:v>1.0826900000000002</c:v>
                      </c:pt>
                      <c:pt idx="7999">
                        <c:v>1.3951</c:v>
                      </c:pt>
                      <c:pt idx="8000">
                        <c:v>1.850765</c:v>
                      </c:pt>
                      <c:pt idx="8001">
                        <c:v>2.0534499999999998</c:v>
                      </c:pt>
                      <c:pt idx="8002">
                        <c:v>2.2077649999999998</c:v>
                      </c:pt>
                      <c:pt idx="8003">
                        <c:v>2.1622649999999997</c:v>
                      </c:pt>
                      <c:pt idx="8004">
                        <c:v>2.0879949999999998</c:v>
                      </c:pt>
                      <c:pt idx="8005">
                        <c:v>2.1039899999999996</c:v>
                      </c:pt>
                      <c:pt idx="8006">
                        <c:v>2.1250249999999999</c:v>
                      </c:pt>
                      <c:pt idx="8007">
                        <c:v>2.0809250000000001</c:v>
                      </c:pt>
                      <c:pt idx="8008">
                        <c:v>1.95797</c:v>
                      </c:pt>
                      <c:pt idx="8009">
                        <c:v>1.7504900000000001</c:v>
                      </c:pt>
                      <c:pt idx="8010">
                        <c:v>1.51508</c:v>
                      </c:pt>
                      <c:pt idx="8011">
                        <c:v>1.3529249999999999</c:v>
                      </c:pt>
                      <c:pt idx="8012">
                        <c:v>1.18916</c:v>
                      </c:pt>
                      <c:pt idx="8013">
                        <c:v>1.063825</c:v>
                      </c:pt>
                      <c:pt idx="8014">
                        <c:v>0.88872000000000007</c:v>
                      </c:pt>
                      <c:pt idx="8015">
                        <c:v>0.82047000000000003</c:v>
                      </c:pt>
                      <c:pt idx="8016">
                        <c:v>0.79558499999999999</c:v>
                      </c:pt>
                      <c:pt idx="8017">
                        <c:v>0.78984500000000002</c:v>
                      </c:pt>
                      <c:pt idx="8018">
                        <c:v>0.76264999999999994</c:v>
                      </c:pt>
                      <c:pt idx="8019">
                        <c:v>0.78312499999999996</c:v>
                      </c:pt>
                      <c:pt idx="8020">
                        <c:v>0.803145</c:v>
                      </c:pt>
                      <c:pt idx="8021">
                        <c:v>0.869085</c:v>
                      </c:pt>
                      <c:pt idx="8022">
                        <c:v>1.18167</c:v>
                      </c:pt>
                      <c:pt idx="8023">
                        <c:v>1.443435</c:v>
                      </c:pt>
                      <c:pt idx="8024">
                        <c:v>1.82721</c:v>
                      </c:pt>
                      <c:pt idx="8025">
                        <c:v>2.1013649999999999</c:v>
                      </c:pt>
                      <c:pt idx="8026">
                        <c:v>2.2015349999999998</c:v>
                      </c:pt>
                      <c:pt idx="8027">
                        <c:v>2.0979699999999997</c:v>
                      </c:pt>
                      <c:pt idx="8028">
                        <c:v>1.9876500000000001</c:v>
                      </c:pt>
                      <c:pt idx="8029">
                        <c:v>2.0004949999999999</c:v>
                      </c:pt>
                      <c:pt idx="8030">
                        <c:v>1.982785</c:v>
                      </c:pt>
                      <c:pt idx="8031">
                        <c:v>1.88419</c:v>
                      </c:pt>
                      <c:pt idx="8032">
                        <c:v>1.7912999999999999</c:v>
                      </c:pt>
                      <c:pt idx="8033">
                        <c:v>1.5842400000000001</c:v>
                      </c:pt>
                      <c:pt idx="8034">
                        <c:v>1.3498800000000002</c:v>
                      </c:pt>
                      <c:pt idx="8035">
                        <c:v>1.1780299999999999</c:v>
                      </c:pt>
                      <c:pt idx="8036">
                        <c:v>1.0977049999999999</c:v>
                      </c:pt>
                      <c:pt idx="8037">
                        <c:v>1.0040100000000001</c:v>
                      </c:pt>
                      <c:pt idx="8038">
                        <c:v>0.85935499999999998</c:v>
                      </c:pt>
                      <c:pt idx="8039">
                        <c:v>0.84623000000000004</c:v>
                      </c:pt>
                      <c:pt idx="8040">
                        <c:v>0.81483500000000009</c:v>
                      </c:pt>
                      <c:pt idx="8041">
                        <c:v>0.79471000000000003</c:v>
                      </c:pt>
                      <c:pt idx="8042">
                        <c:v>0.77822500000000006</c:v>
                      </c:pt>
                      <c:pt idx="8043">
                        <c:v>0.79267999999999994</c:v>
                      </c:pt>
                      <c:pt idx="8044">
                        <c:v>0.79677500000000001</c:v>
                      </c:pt>
                      <c:pt idx="8045">
                        <c:v>0.81829999999999992</c:v>
                      </c:pt>
                      <c:pt idx="8046">
                        <c:v>0.84951999999999994</c:v>
                      </c:pt>
                      <c:pt idx="8047">
                        <c:v>0.89057500000000001</c:v>
                      </c:pt>
                      <c:pt idx="8048">
                        <c:v>1.015385</c:v>
                      </c:pt>
                      <c:pt idx="8049">
                        <c:v>1.175195</c:v>
                      </c:pt>
                      <c:pt idx="8050">
                        <c:v>1.30718</c:v>
                      </c:pt>
                      <c:pt idx="8051">
                        <c:v>1.3331849999999998</c:v>
                      </c:pt>
                      <c:pt idx="8052">
                        <c:v>1.3161400000000001</c:v>
                      </c:pt>
                      <c:pt idx="8053">
                        <c:v>1.2484150000000001</c:v>
                      </c:pt>
                      <c:pt idx="8054">
                        <c:v>1.1835599999999999</c:v>
                      </c:pt>
                      <c:pt idx="8055">
                        <c:v>1.1362750000000001</c:v>
                      </c:pt>
                      <c:pt idx="8056">
                        <c:v>1.1305000000000001</c:v>
                      </c:pt>
                      <c:pt idx="8057">
                        <c:v>1.2119449999999998</c:v>
                      </c:pt>
                      <c:pt idx="8058">
                        <c:v>1.1324949999999998</c:v>
                      </c:pt>
                      <c:pt idx="8059">
                        <c:v>1.03278</c:v>
                      </c:pt>
                      <c:pt idx="8060">
                        <c:v>0.96257000000000004</c:v>
                      </c:pt>
                      <c:pt idx="8061">
                        <c:v>0.88287499999999997</c:v>
                      </c:pt>
                      <c:pt idx="8062">
                        <c:v>0.84535499999999997</c:v>
                      </c:pt>
                      <c:pt idx="8063">
                        <c:v>0.83579999999999999</c:v>
                      </c:pt>
                      <c:pt idx="8064">
                        <c:v>0.79803499999999994</c:v>
                      </c:pt>
                      <c:pt idx="8065">
                        <c:v>0.79544500000000007</c:v>
                      </c:pt>
                      <c:pt idx="8066">
                        <c:v>0.78351000000000004</c:v>
                      </c:pt>
                      <c:pt idx="8067">
                        <c:v>0.79337999999999997</c:v>
                      </c:pt>
                      <c:pt idx="8068">
                        <c:v>0.77566999999999997</c:v>
                      </c:pt>
                      <c:pt idx="8069">
                        <c:v>0.79796500000000004</c:v>
                      </c:pt>
                      <c:pt idx="8070">
                        <c:v>0.79359000000000002</c:v>
                      </c:pt>
                      <c:pt idx="8071">
                        <c:v>0.75991999999999993</c:v>
                      </c:pt>
                      <c:pt idx="8072">
                        <c:v>0.78578499999999996</c:v>
                      </c:pt>
                      <c:pt idx="8073">
                        <c:v>0.93680999999999992</c:v>
                      </c:pt>
                      <c:pt idx="8074">
                        <c:v>0.99389499999999997</c:v>
                      </c:pt>
                      <c:pt idx="8075">
                        <c:v>1.0423699999999998</c:v>
                      </c:pt>
                      <c:pt idx="8076">
                        <c:v>1.009995</c:v>
                      </c:pt>
                      <c:pt idx="8077">
                        <c:v>0.96838000000000002</c:v>
                      </c:pt>
                      <c:pt idx="8078">
                        <c:v>0.93092999999999992</c:v>
                      </c:pt>
                      <c:pt idx="8079">
                        <c:v>0.93943499999999991</c:v>
                      </c:pt>
                      <c:pt idx="8080">
                        <c:v>0.99162000000000006</c:v>
                      </c:pt>
                      <c:pt idx="8081">
                        <c:v>1.0829000000000002</c:v>
                      </c:pt>
                      <c:pt idx="8082">
                        <c:v>1.03488</c:v>
                      </c:pt>
                      <c:pt idx="8083">
                        <c:v>0.97853000000000001</c:v>
                      </c:pt>
                      <c:pt idx="8084">
                        <c:v>0.90734000000000004</c:v>
                      </c:pt>
                      <c:pt idx="8085">
                        <c:v>0.87944500000000003</c:v>
                      </c:pt>
                      <c:pt idx="8086">
                        <c:v>0.81609500000000001</c:v>
                      </c:pt>
                      <c:pt idx="8087">
                        <c:v>0.78539999999999999</c:v>
                      </c:pt>
                      <c:pt idx="8088">
                        <c:v>0.75327</c:v>
                      </c:pt>
                      <c:pt idx="8089">
                        <c:v>0.74669000000000008</c:v>
                      </c:pt>
                      <c:pt idx="8090">
                        <c:v>0.74451999999999996</c:v>
                      </c:pt>
                      <c:pt idx="8091">
                        <c:v>0.75536999999999999</c:v>
                      </c:pt>
                      <c:pt idx="8092">
                        <c:v>0.74780999999999997</c:v>
                      </c:pt>
                      <c:pt idx="8093">
                        <c:v>0.82183499999999998</c:v>
                      </c:pt>
                      <c:pt idx="8094">
                        <c:v>1.04139</c:v>
                      </c:pt>
                      <c:pt idx="8095">
                        <c:v>1.4076300000000002</c:v>
                      </c:pt>
                      <c:pt idx="8096">
                        <c:v>1.8140150000000002</c:v>
                      </c:pt>
                      <c:pt idx="8097">
                        <c:v>2.0112399999999999</c:v>
                      </c:pt>
                      <c:pt idx="8098">
                        <c:v>2.1451500000000001</c:v>
                      </c:pt>
                      <c:pt idx="8099">
                        <c:v>2.112425</c:v>
                      </c:pt>
                      <c:pt idx="8100">
                        <c:v>2.0570900000000001</c:v>
                      </c:pt>
                      <c:pt idx="8101">
                        <c:v>2.0391699999999999</c:v>
                      </c:pt>
                      <c:pt idx="8102">
                        <c:v>2.0485850000000001</c:v>
                      </c:pt>
                      <c:pt idx="8103">
                        <c:v>2.0152999999999999</c:v>
                      </c:pt>
                      <c:pt idx="8104">
                        <c:v>1.89035</c:v>
                      </c:pt>
                      <c:pt idx="8105">
                        <c:v>1.6445799999999999</c:v>
                      </c:pt>
                      <c:pt idx="8106">
                        <c:v>1.3882750000000001</c:v>
                      </c:pt>
                      <c:pt idx="8107">
                        <c:v>1.2434100000000001</c:v>
                      </c:pt>
                      <c:pt idx="8108">
                        <c:v>1.1515</c:v>
                      </c:pt>
                      <c:pt idx="8109">
                        <c:v>1.0097499999999999</c:v>
                      </c:pt>
                      <c:pt idx="8110">
                        <c:v>0.88557000000000008</c:v>
                      </c:pt>
                      <c:pt idx="8111">
                        <c:v>0.80450999999999995</c:v>
                      </c:pt>
                      <c:pt idx="8112">
                        <c:v>0.76846000000000003</c:v>
                      </c:pt>
                      <c:pt idx="8113">
                        <c:v>0.76363000000000003</c:v>
                      </c:pt>
                      <c:pt idx="8114">
                        <c:v>0.76048000000000004</c:v>
                      </c:pt>
                      <c:pt idx="8115">
                        <c:v>0.75340999999999991</c:v>
                      </c:pt>
                      <c:pt idx="8116">
                        <c:v>0.78736000000000006</c:v>
                      </c:pt>
                      <c:pt idx="8117">
                        <c:v>0.85344000000000009</c:v>
                      </c:pt>
                      <c:pt idx="8118">
                        <c:v>1.0986500000000001</c:v>
                      </c:pt>
                      <c:pt idx="8119">
                        <c:v>1.373645</c:v>
                      </c:pt>
                      <c:pt idx="8120">
                        <c:v>1.82952</c:v>
                      </c:pt>
                      <c:pt idx="8121">
                        <c:v>2.12086</c:v>
                      </c:pt>
                      <c:pt idx="8122">
                        <c:v>2.1579250000000001</c:v>
                      </c:pt>
                      <c:pt idx="8123">
                        <c:v>2.13164</c:v>
                      </c:pt>
                      <c:pt idx="8124">
                        <c:v>2.0473599999999998</c:v>
                      </c:pt>
                      <c:pt idx="8125">
                        <c:v>2.0450499999999998</c:v>
                      </c:pt>
                      <c:pt idx="8126">
                        <c:v>2.062935</c:v>
                      </c:pt>
                      <c:pt idx="8127">
                        <c:v>2.0270950000000001</c:v>
                      </c:pt>
                      <c:pt idx="8128">
                        <c:v>1.894725</c:v>
                      </c:pt>
                      <c:pt idx="8129">
                        <c:v>1.779155</c:v>
                      </c:pt>
                      <c:pt idx="8130">
                        <c:v>1.4838249999999999</c:v>
                      </c:pt>
                      <c:pt idx="8131">
                        <c:v>1.314565</c:v>
                      </c:pt>
                      <c:pt idx="8132">
                        <c:v>1.1673549999999999</c:v>
                      </c:pt>
                      <c:pt idx="8133">
                        <c:v>1.038835</c:v>
                      </c:pt>
                      <c:pt idx="8134">
                        <c:v>0.92512000000000005</c:v>
                      </c:pt>
                      <c:pt idx="8135">
                        <c:v>0.87017</c:v>
                      </c:pt>
                      <c:pt idx="8136">
                        <c:v>0.85942499999999999</c:v>
                      </c:pt>
                      <c:pt idx="8137">
                        <c:v>0.83923000000000003</c:v>
                      </c:pt>
                      <c:pt idx="8138">
                        <c:v>0.81630499999999995</c:v>
                      </c:pt>
                      <c:pt idx="8139">
                        <c:v>0.82169500000000006</c:v>
                      </c:pt>
                      <c:pt idx="8140">
                        <c:v>0.82953500000000002</c:v>
                      </c:pt>
                      <c:pt idx="8141">
                        <c:v>0.91248499999999999</c:v>
                      </c:pt>
                      <c:pt idx="8142">
                        <c:v>1.167705</c:v>
                      </c:pt>
                      <c:pt idx="8143">
                        <c:v>1.4853299999999998</c:v>
                      </c:pt>
                      <c:pt idx="8144">
                        <c:v>1.857415</c:v>
                      </c:pt>
                      <c:pt idx="8145">
                        <c:v>2.1174650000000002</c:v>
                      </c:pt>
                      <c:pt idx="8146">
                        <c:v>2.2163049999999997</c:v>
                      </c:pt>
                      <c:pt idx="8147">
                        <c:v>2.1714000000000002</c:v>
                      </c:pt>
                      <c:pt idx="8148">
                        <c:v>2.0743100000000001</c:v>
                      </c:pt>
                      <c:pt idx="8149">
                        <c:v>2.0701799999999997</c:v>
                      </c:pt>
                      <c:pt idx="8150">
                        <c:v>1.9984649999999999</c:v>
                      </c:pt>
                      <c:pt idx="8151">
                        <c:v>1.97218</c:v>
                      </c:pt>
                      <c:pt idx="8152">
                        <c:v>1.8933250000000001</c:v>
                      </c:pt>
                      <c:pt idx="8153">
                        <c:v>1.686685</c:v>
                      </c:pt>
                      <c:pt idx="8154">
                        <c:v>1.462545</c:v>
                      </c:pt>
                      <c:pt idx="8155">
                        <c:v>1.3461700000000001</c:v>
                      </c:pt>
                      <c:pt idx="8156">
                        <c:v>1.2037550000000001</c:v>
                      </c:pt>
                      <c:pt idx="8157">
                        <c:v>1.076355</c:v>
                      </c:pt>
                      <c:pt idx="8158">
                        <c:v>0.96309500000000003</c:v>
                      </c:pt>
                      <c:pt idx="8159">
                        <c:v>0.86712500000000003</c:v>
                      </c:pt>
                      <c:pt idx="8160">
                        <c:v>0.83467999999999998</c:v>
                      </c:pt>
                      <c:pt idx="8161">
                        <c:v>0.81108999999999998</c:v>
                      </c:pt>
                      <c:pt idx="8162">
                        <c:v>0.81459000000000004</c:v>
                      </c:pt>
                      <c:pt idx="8163">
                        <c:v>0.80265500000000001</c:v>
                      </c:pt>
                      <c:pt idx="8164">
                        <c:v>0.82981500000000008</c:v>
                      </c:pt>
                      <c:pt idx="8165">
                        <c:v>0.89613999999999994</c:v>
                      </c:pt>
                      <c:pt idx="8166">
                        <c:v>1.07996</c:v>
                      </c:pt>
                      <c:pt idx="8167">
                        <c:v>1.3762349999999999</c:v>
                      </c:pt>
                      <c:pt idx="8168">
                        <c:v>1.82203</c:v>
                      </c:pt>
                      <c:pt idx="8169">
                        <c:v>2.0628649999999999</c:v>
                      </c:pt>
                      <c:pt idx="8170">
                        <c:v>2.2018499999999999</c:v>
                      </c:pt>
                      <c:pt idx="8171">
                        <c:v>2.1991550000000002</c:v>
                      </c:pt>
                      <c:pt idx="8172">
                        <c:v>2.099755</c:v>
                      </c:pt>
                      <c:pt idx="8173">
                        <c:v>2.1346500000000002</c:v>
                      </c:pt>
                      <c:pt idx="8174">
                        <c:v>2.1029749999999998</c:v>
                      </c:pt>
                      <c:pt idx="8175">
                        <c:v>2.0472899999999998</c:v>
                      </c:pt>
                      <c:pt idx="8176">
                        <c:v>1.912015</c:v>
                      </c:pt>
                      <c:pt idx="8177">
                        <c:v>1.723085</c:v>
                      </c:pt>
                      <c:pt idx="8178">
                        <c:v>1.4942200000000001</c:v>
                      </c:pt>
                      <c:pt idx="8179">
                        <c:v>1.328565</c:v>
                      </c:pt>
                      <c:pt idx="8180">
                        <c:v>1.1426800000000001</c:v>
                      </c:pt>
                      <c:pt idx="8181">
                        <c:v>1.0169600000000001</c:v>
                      </c:pt>
                      <c:pt idx="8182">
                        <c:v>0.86772000000000005</c:v>
                      </c:pt>
                      <c:pt idx="8183">
                        <c:v>0.843885</c:v>
                      </c:pt>
                      <c:pt idx="8184">
                        <c:v>0.78949500000000006</c:v>
                      </c:pt>
                      <c:pt idx="8185">
                        <c:v>0.74661999999999995</c:v>
                      </c:pt>
                      <c:pt idx="8186">
                        <c:v>0.73759000000000008</c:v>
                      </c:pt>
                      <c:pt idx="8187">
                        <c:v>0.74441499999999994</c:v>
                      </c:pt>
                      <c:pt idx="8188">
                        <c:v>0.76555499999999999</c:v>
                      </c:pt>
                      <c:pt idx="8189">
                        <c:v>0.82204499999999991</c:v>
                      </c:pt>
                      <c:pt idx="8190">
                        <c:v>1.06253</c:v>
                      </c:pt>
                      <c:pt idx="8191">
                        <c:v>1.3108900000000001</c:v>
                      </c:pt>
                      <c:pt idx="8192">
                        <c:v>1.678285</c:v>
                      </c:pt>
                      <c:pt idx="8193">
                        <c:v>1.928045</c:v>
                      </c:pt>
                      <c:pt idx="8194">
                        <c:v>2.04834</c:v>
                      </c:pt>
                      <c:pt idx="8195">
                        <c:v>2.0464850000000001</c:v>
                      </c:pt>
                      <c:pt idx="8196">
                        <c:v>1.9553099999999999</c:v>
                      </c:pt>
                      <c:pt idx="8197">
                        <c:v>1.9769049999999999</c:v>
                      </c:pt>
                      <c:pt idx="8198">
                        <c:v>1.9219900000000001</c:v>
                      </c:pt>
                      <c:pt idx="8199">
                        <c:v>1.834875</c:v>
                      </c:pt>
                      <c:pt idx="8200">
                        <c:v>1.7733449999999999</c:v>
                      </c:pt>
                      <c:pt idx="8201">
                        <c:v>1.578325</c:v>
                      </c:pt>
                      <c:pt idx="8202">
                        <c:v>1.33406</c:v>
                      </c:pt>
                      <c:pt idx="8203">
                        <c:v>1.1544049999999999</c:v>
                      </c:pt>
                      <c:pt idx="8204">
                        <c:v>1.0214049999999999</c:v>
                      </c:pt>
                      <c:pt idx="8205">
                        <c:v>0.97870500000000005</c:v>
                      </c:pt>
                      <c:pt idx="8206">
                        <c:v>0.88812500000000005</c:v>
                      </c:pt>
                      <c:pt idx="8207">
                        <c:v>0.85841000000000001</c:v>
                      </c:pt>
                      <c:pt idx="8208">
                        <c:v>0.83009500000000003</c:v>
                      </c:pt>
                      <c:pt idx="8209">
                        <c:v>0.79597000000000007</c:v>
                      </c:pt>
                      <c:pt idx="8210">
                        <c:v>0.77514499999999997</c:v>
                      </c:pt>
                      <c:pt idx="8211">
                        <c:v>0.76264999999999994</c:v>
                      </c:pt>
                      <c:pt idx="8212">
                        <c:v>0.76783000000000001</c:v>
                      </c:pt>
                      <c:pt idx="8213">
                        <c:v>0.77948499999999998</c:v>
                      </c:pt>
                      <c:pt idx="8214">
                        <c:v>0.79495500000000008</c:v>
                      </c:pt>
                      <c:pt idx="8215">
                        <c:v>0.8064349999999999</c:v>
                      </c:pt>
                      <c:pt idx="8216">
                        <c:v>0.93775500000000001</c:v>
                      </c:pt>
                      <c:pt idx="8217">
                        <c:v>1.143065</c:v>
                      </c:pt>
                      <c:pt idx="8218">
                        <c:v>1.317785</c:v>
                      </c:pt>
                      <c:pt idx="8219">
                        <c:v>1.3497750000000002</c:v>
                      </c:pt>
                      <c:pt idx="8220">
                        <c:v>1.3206549999999999</c:v>
                      </c:pt>
                      <c:pt idx="8221">
                        <c:v>1.2980799999999999</c:v>
                      </c:pt>
                      <c:pt idx="8222">
                        <c:v>1.3138299999999998</c:v>
                      </c:pt>
                      <c:pt idx="8223">
                        <c:v>1.2899949999999998</c:v>
                      </c:pt>
                      <c:pt idx="8224">
                        <c:v>1.2700100000000001</c:v>
                      </c:pt>
                      <c:pt idx="8225">
                        <c:v>1.2661600000000002</c:v>
                      </c:pt>
                      <c:pt idx="8226">
                        <c:v>1.1983299999999999</c:v>
                      </c:pt>
                      <c:pt idx="8227">
                        <c:v>1.1032</c:v>
                      </c:pt>
                      <c:pt idx="8228">
                        <c:v>1.0406549999999999</c:v>
                      </c:pt>
                      <c:pt idx="8229">
                        <c:v>0.98262499999999997</c:v>
                      </c:pt>
                      <c:pt idx="8230">
                        <c:v>0.88546500000000006</c:v>
                      </c:pt>
                      <c:pt idx="8231">
                        <c:v>0.85179499999999997</c:v>
                      </c:pt>
                      <c:pt idx="8232">
                        <c:v>0.84024500000000002</c:v>
                      </c:pt>
                      <c:pt idx="8233">
                        <c:v>0.81298000000000004</c:v>
                      </c:pt>
                      <c:pt idx="8234">
                        <c:v>0.77510999999999997</c:v>
                      </c:pt>
                      <c:pt idx="8235">
                        <c:v>0.77430499999999991</c:v>
                      </c:pt>
                      <c:pt idx="8236">
                        <c:v>0.77273000000000003</c:v>
                      </c:pt>
                      <c:pt idx="8237">
                        <c:v>0.80181500000000006</c:v>
                      </c:pt>
                      <c:pt idx="8238">
                        <c:v>0.80013500000000004</c:v>
                      </c:pt>
                      <c:pt idx="8239">
                        <c:v>0.78595999999999999</c:v>
                      </c:pt>
                      <c:pt idx="8240">
                        <c:v>0.80206</c:v>
                      </c:pt>
                      <c:pt idx="8241">
                        <c:v>0.93240000000000001</c:v>
                      </c:pt>
                      <c:pt idx="8242">
                        <c:v>1.0245899999999999</c:v>
                      </c:pt>
                      <c:pt idx="8243">
                        <c:v>1.1048099999999998</c:v>
                      </c:pt>
                      <c:pt idx="8244">
                        <c:v>1.1101300000000001</c:v>
                      </c:pt>
                      <c:pt idx="8245">
                        <c:v>1.0974600000000001</c:v>
                      </c:pt>
                      <c:pt idx="8246">
                        <c:v>1.0280550000000002</c:v>
                      </c:pt>
                      <c:pt idx="8247">
                        <c:v>1.024135</c:v>
                      </c:pt>
                      <c:pt idx="8248">
                        <c:v>1.0504899999999999</c:v>
                      </c:pt>
                      <c:pt idx="8249">
                        <c:v>1.1746700000000001</c:v>
                      </c:pt>
                      <c:pt idx="8250">
                        <c:v>1.1512550000000001</c:v>
                      </c:pt>
                      <c:pt idx="8251">
                        <c:v>1.02746</c:v>
                      </c:pt>
                      <c:pt idx="8252">
                        <c:v>0.98265999999999998</c:v>
                      </c:pt>
                      <c:pt idx="8253">
                        <c:v>0.89236000000000004</c:v>
                      </c:pt>
                      <c:pt idx="8254">
                        <c:v>0.81252499999999994</c:v>
                      </c:pt>
                      <c:pt idx="8255">
                        <c:v>0.79544500000000007</c:v>
                      </c:pt>
                      <c:pt idx="8256">
                        <c:v>0.79033500000000001</c:v>
                      </c:pt>
                      <c:pt idx="8257">
                        <c:v>0.76005999999999996</c:v>
                      </c:pt>
                      <c:pt idx="8258">
                        <c:v>0.78445500000000001</c:v>
                      </c:pt>
                      <c:pt idx="8259">
                        <c:v>0.76443499999999998</c:v>
                      </c:pt>
                      <c:pt idx="8260">
                        <c:v>0.77969500000000003</c:v>
                      </c:pt>
                      <c:pt idx="8261">
                        <c:v>0.88675999999999999</c:v>
                      </c:pt>
                      <c:pt idx="8262">
                        <c:v>1.1228699999999998</c:v>
                      </c:pt>
                      <c:pt idx="8263">
                        <c:v>1.4556849999999999</c:v>
                      </c:pt>
                      <c:pt idx="8264">
                        <c:v>1.84345</c:v>
                      </c:pt>
                      <c:pt idx="8265">
                        <c:v>2.0061649999999998</c:v>
                      </c:pt>
                      <c:pt idx="8266">
                        <c:v>2.1655549999999999</c:v>
                      </c:pt>
                      <c:pt idx="8267">
                        <c:v>2.1549149999999999</c:v>
                      </c:pt>
                      <c:pt idx="8268">
                        <c:v>2.13367</c:v>
                      </c:pt>
                      <c:pt idx="8269">
                        <c:v>2.1459200000000003</c:v>
                      </c:pt>
                      <c:pt idx="8270">
                        <c:v>2.1652049999999998</c:v>
                      </c:pt>
                      <c:pt idx="8271">
                        <c:v>2.1130200000000001</c:v>
                      </c:pt>
                      <c:pt idx="8272">
                        <c:v>1.949465</c:v>
                      </c:pt>
                      <c:pt idx="8273">
                        <c:v>1.694</c:v>
                      </c:pt>
                      <c:pt idx="8274">
                        <c:v>1.45929</c:v>
                      </c:pt>
                      <c:pt idx="8275">
                        <c:v>1.2981849999999999</c:v>
                      </c:pt>
                      <c:pt idx="8276">
                        <c:v>1.185135</c:v>
                      </c:pt>
                      <c:pt idx="8277">
                        <c:v>1.080905</c:v>
                      </c:pt>
                      <c:pt idx="8278">
                        <c:v>0.96194000000000002</c:v>
                      </c:pt>
                      <c:pt idx="8279">
                        <c:v>0.92183000000000004</c:v>
                      </c:pt>
                      <c:pt idx="8280">
                        <c:v>0.87720500000000001</c:v>
                      </c:pt>
                      <c:pt idx="8281">
                        <c:v>0.85431500000000005</c:v>
                      </c:pt>
                      <c:pt idx="8282">
                        <c:v>0.83380499999999991</c:v>
                      </c:pt>
                      <c:pt idx="8283">
                        <c:v>0.83335000000000004</c:v>
                      </c:pt>
                      <c:pt idx="8284">
                        <c:v>0.84405999999999992</c:v>
                      </c:pt>
                      <c:pt idx="8285">
                        <c:v>0.92865500000000001</c:v>
                      </c:pt>
                      <c:pt idx="8286">
                        <c:v>1.1813549999999999</c:v>
                      </c:pt>
                      <c:pt idx="8287">
                        <c:v>1.5162</c:v>
                      </c:pt>
                      <c:pt idx="8288">
                        <c:v>1.869035</c:v>
                      </c:pt>
                      <c:pt idx="8289">
                        <c:v>2.09734</c:v>
                      </c:pt>
                      <c:pt idx="8290">
                        <c:v>2.2557499999999999</c:v>
                      </c:pt>
                      <c:pt idx="8291">
                        <c:v>2.2161999999999997</c:v>
                      </c:pt>
                      <c:pt idx="8292">
                        <c:v>2.1115849999999998</c:v>
                      </c:pt>
                      <c:pt idx="8293">
                        <c:v>2.1345450000000001</c:v>
                      </c:pt>
                      <c:pt idx="8294">
                        <c:v>2.11652</c:v>
                      </c:pt>
                      <c:pt idx="8295">
                        <c:v>2.0465550000000001</c:v>
                      </c:pt>
                      <c:pt idx="8296">
                        <c:v>1.96791</c:v>
                      </c:pt>
                      <c:pt idx="8297">
                        <c:v>1.7988250000000001</c:v>
                      </c:pt>
                      <c:pt idx="8298">
                        <c:v>1.54287</c:v>
                      </c:pt>
                      <c:pt idx="8299">
                        <c:v>1.3839000000000001</c:v>
                      </c:pt>
                      <c:pt idx="8300">
                        <c:v>1.2186649999999999</c:v>
                      </c:pt>
                      <c:pt idx="8301">
                        <c:v>1.1026400000000001</c:v>
                      </c:pt>
                      <c:pt idx="8302">
                        <c:v>0.97723499999999996</c:v>
                      </c:pt>
                      <c:pt idx="8303">
                        <c:v>0.92508500000000005</c:v>
                      </c:pt>
                      <c:pt idx="8304">
                        <c:v>0.89242999999999995</c:v>
                      </c:pt>
                      <c:pt idx="8305">
                        <c:v>0.86414999999999997</c:v>
                      </c:pt>
                      <c:pt idx="8306">
                        <c:v>0.84469000000000005</c:v>
                      </c:pt>
                      <c:pt idx="8307">
                        <c:v>0.85183000000000009</c:v>
                      </c:pt>
                      <c:pt idx="8308">
                        <c:v>0.86096499999999998</c:v>
                      </c:pt>
                      <c:pt idx="8309">
                        <c:v>0.93547999999999998</c:v>
                      </c:pt>
                      <c:pt idx="8310">
                        <c:v>1.17404</c:v>
                      </c:pt>
                      <c:pt idx="8311">
                        <c:v>1.5239</c:v>
                      </c:pt>
                      <c:pt idx="8312">
                        <c:v>1.8997650000000001</c:v>
                      </c:pt>
                      <c:pt idx="8313">
                        <c:v>2.168355</c:v>
                      </c:pt>
                      <c:pt idx="8314">
                        <c:v>2.3228449999999996</c:v>
                      </c:pt>
                      <c:pt idx="8315">
                        <c:v>2.2800400000000001</c:v>
                      </c:pt>
                      <c:pt idx="8316">
                        <c:v>2.1737800000000003</c:v>
                      </c:pt>
                      <c:pt idx="8317">
                        <c:v>2.2401399999999998</c:v>
                      </c:pt>
                      <c:pt idx="8318">
                        <c:v>2.273425</c:v>
                      </c:pt>
                      <c:pt idx="8319">
                        <c:v>2.2285200000000001</c:v>
                      </c:pt>
                      <c:pt idx="8320">
                        <c:v>2.0787199999999997</c:v>
                      </c:pt>
                      <c:pt idx="8321">
                        <c:v>1.8524100000000001</c:v>
                      </c:pt>
                      <c:pt idx="8322">
                        <c:v>1.5234449999999999</c:v>
                      </c:pt>
                      <c:pt idx="8323">
                        <c:v>1.403465</c:v>
                      </c:pt>
                      <c:pt idx="8324">
                        <c:v>1.2328399999999999</c:v>
                      </c:pt>
                      <c:pt idx="8325">
                        <c:v>1.1103399999999999</c:v>
                      </c:pt>
                      <c:pt idx="8326">
                        <c:v>0.98748999999999998</c:v>
                      </c:pt>
                      <c:pt idx="8327">
                        <c:v>0.89218499999999989</c:v>
                      </c:pt>
                      <c:pt idx="8328">
                        <c:v>0.85753499999999994</c:v>
                      </c:pt>
                      <c:pt idx="8329">
                        <c:v>0.84104999999999996</c:v>
                      </c:pt>
                      <c:pt idx="8330">
                        <c:v>0.81990999999999992</c:v>
                      </c:pt>
                      <c:pt idx="8331">
                        <c:v>0.825125</c:v>
                      </c:pt>
                      <c:pt idx="8332">
                        <c:v>0.84350000000000003</c:v>
                      </c:pt>
                      <c:pt idx="8333">
                        <c:v>0.932925</c:v>
                      </c:pt>
                      <c:pt idx="8334">
                        <c:v>1.11944</c:v>
                      </c:pt>
                      <c:pt idx="8335">
                        <c:v>1.39818</c:v>
                      </c:pt>
                      <c:pt idx="8336">
                        <c:v>1.85409</c:v>
                      </c:pt>
                      <c:pt idx="8337">
                        <c:v>2.1129499999999997</c:v>
                      </c:pt>
                      <c:pt idx="8338">
                        <c:v>2.2521100000000001</c:v>
                      </c:pt>
                      <c:pt idx="8339">
                        <c:v>2.2676149999999997</c:v>
                      </c:pt>
                      <c:pt idx="8340">
                        <c:v>2.1909650000000003</c:v>
                      </c:pt>
                      <c:pt idx="8341">
                        <c:v>2.1737449999999998</c:v>
                      </c:pt>
                      <c:pt idx="8342">
                        <c:v>2.13829</c:v>
                      </c:pt>
                      <c:pt idx="8343">
                        <c:v>2.1286649999999998</c:v>
                      </c:pt>
                      <c:pt idx="8344">
                        <c:v>2.011415</c:v>
                      </c:pt>
                      <c:pt idx="8345">
                        <c:v>1.8110050000000002</c:v>
                      </c:pt>
                      <c:pt idx="8346">
                        <c:v>1.5855699999999999</c:v>
                      </c:pt>
                      <c:pt idx="8347">
                        <c:v>1.469265</c:v>
                      </c:pt>
                      <c:pt idx="8348">
                        <c:v>1.26952</c:v>
                      </c:pt>
                      <c:pt idx="8349">
                        <c:v>1.1331600000000002</c:v>
                      </c:pt>
                      <c:pt idx="8350">
                        <c:v>0.98661500000000002</c:v>
                      </c:pt>
                      <c:pt idx="8351">
                        <c:v>0.87020500000000001</c:v>
                      </c:pt>
                      <c:pt idx="8352">
                        <c:v>0.81717999999999991</c:v>
                      </c:pt>
                      <c:pt idx="8353">
                        <c:v>0.76569500000000001</c:v>
                      </c:pt>
                      <c:pt idx="8354">
                        <c:v>0.77241499999999996</c:v>
                      </c:pt>
                      <c:pt idx="8355">
                        <c:v>0.78781500000000004</c:v>
                      </c:pt>
                      <c:pt idx="8356">
                        <c:v>0.781725</c:v>
                      </c:pt>
                      <c:pt idx="8357">
                        <c:v>0.84987000000000001</c:v>
                      </c:pt>
                      <c:pt idx="8358">
                        <c:v>1.0713499999999998</c:v>
                      </c:pt>
                      <c:pt idx="8359">
                        <c:v>1.38992</c:v>
                      </c:pt>
                      <c:pt idx="8360">
                        <c:v>1.704745</c:v>
                      </c:pt>
                      <c:pt idx="8361">
                        <c:v>1.9768699999999999</c:v>
                      </c:pt>
                      <c:pt idx="8362">
                        <c:v>2.1215250000000001</c:v>
                      </c:pt>
                      <c:pt idx="8363">
                        <c:v>2.1234499999999996</c:v>
                      </c:pt>
                      <c:pt idx="8364">
                        <c:v>2.0771449999999998</c:v>
                      </c:pt>
                      <c:pt idx="8365">
                        <c:v>2.0211800000000002</c:v>
                      </c:pt>
                      <c:pt idx="8366">
                        <c:v>2.0380850000000001</c:v>
                      </c:pt>
                      <c:pt idx="8367">
                        <c:v>2.0013000000000001</c:v>
                      </c:pt>
                      <c:pt idx="8368">
                        <c:v>1.8737950000000001</c:v>
                      </c:pt>
                      <c:pt idx="8369">
                        <c:v>1.6820650000000001</c:v>
                      </c:pt>
                      <c:pt idx="8370">
                        <c:v>1.502445</c:v>
                      </c:pt>
                      <c:pt idx="8371">
                        <c:v>1.2731949999999999</c:v>
                      </c:pt>
                      <c:pt idx="8372">
                        <c:v>1.16676</c:v>
                      </c:pt>
                      <c:pt idx="8373">
                        <c:v>1.0579100000000001</c:v>
                      </c:pt>
                      <c:pt idx="8374">
                        <c:v>0.93701999999999996</c:v>
                      </c:pt>
                      <c:pt idx="8375">
                        <c:v>0.90012999999999999</c:v>
                      </c:pt>
                      <c:pt idx="8376">
                        <c:v>0.85424500000000003</c:v>
                      </c:pt>
                      <c:pt idx="8377">
                        <c:v>0.83726999999999996</c:v>
                      </c:pt>
                      <c:pt idx="8378">
                        <c:v>0.82806500000000005</c:v>
                      </c:pt>
                      <c:pt idx="8379">
                        <c:v>0.83429500000000001</c:v>
                      </c:pt>
                      <c:pt idx="8380">
                        <c:v>0.81616499999999992</c:v>
                      </c:pt>
                      <c:pt idx="8381">
                        <c:v>0.87248000000000003</c:v>
                      </c:pt>
                      <c:pt idx="8382">
                        <c:v>0.88934999999999997</c:v>
                      </c:pt>
                      <c:pt idx="8383">
                        <c:v>0.90237000000000001</c:v>
                      </c:pt>
                      <c:pt idx="8384">
                        <c:v>0.98766500000000002</c:v>
                      </c:pt>
                      <c:pt idx="8385">
                        <c:v>1.1425399999999999</c:v>
                      </c:pt>
                      <c:pt idx="8386">
                        <c:v>1.342495</c:v>
                      </c:pt>
                      <c:pt idx="8387">
                        <c:v>1.3517699999999999</c:v>
                      </c:pt>
                      <c:pt idx="8388">
                        <c:v>1.32741</c:v>
                      </c:pt>
                      <c:pt idx="8389">
                        <c:v>1.29948</c:v>
                      </c:pt>
                      <c:pt idx="8390">
                        <c:v>1.2457199999999999</c:v>
                      </c:pt>
                      <c:pt idx="8391">
                        <c:v>1.2100550000000001</c:v>
                      </c:pt>
                      <c:pt idx="8392">
                        <c:v>1.2066600000000001</c:v>
                      </c:pt>
                      <c:pt idx="8393">
                        <c:v>1.2977300000000001</c:v>
                      </c:pt>
                      <c:pt idx="8394">
                        <c:v>1.2338549999999999</c:v>
                      </c:pt>
                      <c:pt idx="8395">
                        <c:v>1.134455</c:v>
                      </c:pt>
                      <c:pt idx="8396">
                        <c:v>1.0502449999999999</c:v>
                      </c:pt>
                      <c:pt idx="8397">
                        <c:v>0.95284000000000002</c:v>
                      </c:pt>
                      <c:pt idx="8398">
                        <c:v>0.88756500000000005</c:v>
                      </c:pt>
                      <c:pt idx="8399">
                        <c:v>0.85620499999999999</c:v>
                      </c:pt>
                      <c:pt idx="8400">
                        <c:v>0.85833999999999999</c:v>
                      </c:pt>
                      <c:pt idx="8401">
                        <c:v>0.85109500000000005</c:v>
                      </c:pt>
                      <c:pt idx="8402">
                        <c:v>0.84353499999999992</c:v>
                      </c:pt>
                      <c:pt idx="8403">
                        <c:v>0.85025499999999998</c:v>
                      </c:pt>
                      <c:pt idx="8404">
                        <c:v>0.82347999999999999</c:v>
                      </c:pt>
                      <c:pt idx="8405">
                        <c:v>0.83548500000000003</c:v>
                      </c:pt>
                      <c:pt idx="8406">
                        <c:v>0.86890999999999996</c:v>
                      </c:pt>
                      <c:pt idx="8407">
                        <c:v>0.82299</c:v>
                      </c:pt>
                      <c:pt idx="8408">
                        <c:v>0.86103499999999999</c:v>
                      </c:pt>
                      <c:pt idx="8409">
                        <c:v>1.0000549999999999</c:v>
                      </c:pt>
                      <c:pt idx="8410">
                        <c:v>1.0976349999999999</c:v>
                      </c:pt>
                      <c:pt idx="8411">
                        <c:v>1.0876250000000001</c:v>
                      </c:pt>
                      <c:pt idx="8412">
                        <c:v>1.07009</c:v>
                      </c:pt>
                      <c:pt idx="8413">
                        <c:v>1.0403399999999998</c:v>
                      </c:pt>
                      <c:pt idx="8414">
                        <c:v>1.0150349999999999</c:v>
                      </c:pt>
                      <c:pt idx="8415">
                        <c:v>1.00905</c:v>
                      </c:pt>
                      <c:pt idx="8416">
                        <c:v>1.0097499999999999</c:v>
                      </c:pt>
                      <c:pt idx="8417">
                        <c:v>1.148315</c:v>
                      </c:pt>
                      <c:pt idx="8418">
                        <c:v>1.1470550000000002</c:v>
                      </c:pt>
                      <c:pt idx="8419">
                        <c:v>1.0791900000000001</c:v>
                      </c:pt>
                      <c:pt idx="8420">
                        <c:v>1.0286150000000001</c:v>
                      </c:pt>
                      <c:pt idx="8421">
                        <c:v>0.93922499999999998</c:v>
                      </c:pt>
                      <c:pt idx="8422">
                        <c:v>0.85329999999999995</c:v>
                      </c:pt>
                      <c:pt idx="8423">
                        <c:v>0.85109500000000005</c:v>
                      </c:pt>
                      <c:pt idx="8424">
                        <c:v>0.80380999999999991</c:v>
                      </c:pt>
                      <c:pt idx="8425">
                        <c:v>0.78442000000000001</c:v>
                      </c:pt>
                      <c:pt idx="8426">
                        <c:v>0.76835500000000001</c:v>
                      </c:pt>
                      <c:pt idx="8427">
                        <c:v>0.80230499999999993</c:v>
                      </c:pt>
                      <c:pt idx="8428">
                        <c:v>0.80930499999999994</c:v>
                      </c:pt>
                      <c:pt idx="8429">
                        <c:v>0.90482000000000007</c:v>
                      </c:pt>
                      <c:pt idx="8430">
                        <c:v>1.0804500000000001</c:v>
                      </c:pt>
                      <c:pt idx="8431">
                        <c:v>1.4655199999999999</c:v>
                      </c:pt>
                      <c:pt idx="8432">
                        <c:v>1.8811450000000001</c:v>
                      </c:pt>
                      <c:pt idx="8433">
                        <c:v>2.052295</c:v>
                      </c:pt>
                      <c:pt idx="8434">
                        <c:v>2.1377649999999999</c:v>
                      </c:pt>
                      <c:pt idx="8435">
                        <c:v>2.176685</c:v>
                      </c:pt>
                      <c:pt idx="8436">
                        <c:v>2.07816</c:v>
                      </c:pt>
                      <c:pt idx="8437">
                        <c:v>2.0691299999999999</c:v>
                      </c:pt>
                      <c:pt idx="8438">
                        <c:v>2.043685</c:v>
                      </c:pt>
                      <c:pt idx="8439">
                        <c:v>2.0602399999999998</c:v>
                      </c:pt>
                      <c:pt idx="8440">
                        <c:v>1.8788</c:v>
                      </c:pt>
                      <c:pt idx="8441">
                        <c:v>1.6451750000000001</c:v>
                      </c:pt>
                      <c:pt idx="8442">
                        <c:v>1.37907</c:v>
                      </c:pt>
                      <c:pt idx="8443">
                        <c:v>1.220205</c:v>
                      </c:pt>
                      <c:pt idx="8444">
                        <c:v>1.09606</c:v>
                      </c:pt>
                      <c:pt idx="8445">
                        <c:v>1.048565</c:v>
                      </c:pt>
                      <c:pt idx="8446">
                        <c:v>0.94979499999999994</c:v>
                      </c:pt>
                      <c:pt idx="8447">
                        <c:v>0.90156500000000006</c:v>
                      </c:pt>
                      <c:pt idx="8448">
                        <c:v>0.867475</c:v>
                      </c:pt>
                      <c:pt idx="8449">
                        <c:v>0.82743499999999992</c:v>
                      </c:pt>
                      <c:pt idx="8450">
                        <c:v>0.82802999999999993</c:v>
                      </c:pt>
                      <c:pt idx="8451">
                        <c:v>0.83601000000000003</c:v>
                      </c:pt>
                      <c:pt idx="8452">
                        <c:v>0.83789999999999998</c:v>
                      </c:pt>
                      <c:pt idx="8453">
                        <c:v>0.91815499999999994</c:v>
                      </c:pt>
                      <c:pt idx="8454">
                        <c:v>1.1284000000000001</c:v>
                      </c:pt>
                      <c:pt idx="8455">
                        <c:v>1.545425</c:v>
                      </c:pt>
                      <c:pt idx="8456">
                        <c:v>1.9293399999999998</c:v>
                      </c:pt>
                      <c:pt idx="8457">
                        <c:v>2.1096599999999999</c:v>
                      </c:pt>
                      <c:pt idx="8458">
                        <c:v>2.238915</c:v>
                      </c:pt>
                      <c:pt idx="8459">
                        <c:v>2.2042299999999999</c:v>
                      </c:pt>
                      <c:pt idx="8460">
                        <c:v>2.0775649999999999</c:v>
                      </c:pt>
                      <c:pt idx="8461">
                        <c:v>2.063285</c:v>
                      </c:pt>
                      <c:pt idx="8462">
                        <c:v>2.0811700000000002</c:v>
                      </c:pt>
                      <c:pt idx="8463">
                        <c:v>2.0428450000000002</c:v>
                      </c:pt>
                      <c:pt idx="8464">
                        <c:v>1.896895</c:v>
                      </c:pt>
                      <c:pt idx="8465">
                        <c:v>1.7151400000000001</c:v>
                      </c:pt>
                      <c:pt idx="8466">
                        <c:v>1.46895</c:v>
                      </c:pt>
                      <c:pt idx="8467">
                        <c:v>1.349915</c:v>
                      </c:pt>
                      <c:pt idx="8468">
                        <c:v>1.195775</c:v>
                      </c:pt>
                      <c:pt idx="8469">
                        <c:v>1.0446800000000001</c:v>
                      </c:pt>
                      <c:pt idx="8470">
                        <c:v>0.93232999999999999</c:v>
                      </c:pt>
                      <c:pt idx="8471">
                        <c:v>0.900725</c:v>
                      </c:pt>
                      <c:pt idx="8472">
                        <c:v>0.87888500000000003</c:v>
                      </c:pt>
                      <c:pt idx="8473">
                        <c:v>0.85396500000000009</c:v>
                      </c:pt>
                      <c:pt idx="8474">
                        <c:v>0.85795500000000002</c:v>
                      </c:pt>
                      <c:pt idx="8475">
                        <c:v>0.85424500000000003</c:v>
                      </c:pt>
                      <c:pt idx="8476">
                        <c:v>0.87384499999999998</c:v>
                      </c:pt>
                      <c:pt idx="8477">
                        <c:v>0.96635000000000004</c:v>
                      </c:pt>
                      <c:pt idx="8478">
                        <c:v>1.155735</c:v>
                      </c:pt>
                      <c:pt idx="8479">
                        <c:v>1.50465</c:v>
                      </c:pt>
                      <c:pt idx="8480">
                        <c:v>1.8176199999999998</c:v>
                      </c:pt>
                      <c:pt idx="8481">
                        <c:v>2.0582449999999999</c:v>
                      </c:pt>
                      <c:pt idx="8482">
                        <c:v>2.2000300000000004</c:v>
                      </c:pt>
                      <c:pt idx="8483">
                        <c:v>2.2187899999999998</c:v>
                      </c:pt>
                      <c:pt idx="8484">
                        <c:v>2.1429450000000001</c:v>
                      </c:pt>
                      <c:pt idx="8485">
                        <c:v>2.1499800000000002</c:v>
                      </c:pt>
                      <c:pt idx="8486">
                        <c:v>2.1087150000000001</c:v>
                      </c:pt>
                      <c:pt idx="8487">
                        <c:v>2.03287</c:v>
                      </c:pt>
                      <c:pt idx="8488">
                        <c:v>1.90848</c:v>
                      </c:pt>
                      <c:pt idx="8489">
                        <c:v>1.7013499999999999</c:v>
                      </c:pt>
                      <c:pt idx="8490">
                        <c:v>1.495725</c:v>
                      </c:pt>
                      <c:pt idx="8491">
                        <c:v>1.366995</c:v>
                      </c:pt>
                      <c:pt idx="8492">
                        <c:v>1.2091099999999999</c:v>
                      </c:pt>
                      <c:pt idx="8493">
                        <c:v>1.096935</c:v>
                      </c:pt>
                      <c:pt idx="8494">
                        <c:v>0.99655499999999997</c:v>
                      </c:pt>
                      <c:pt idx="8495">
                        <c:v>0.90628999999999993</c:v>
                      </c:pt>
                      <c:pt idx="8496">
                        <c:v>0.86313499999999999</c:v>
                      </c:pt>
                      <c:pt idx="8497">
                        <c:v>0.84374499999999997</c:v>
                      </c:pt>
                      <c:pt idx="8498">
                        <c:v>0.8341900000000001</c:v>
                      </c:pt>
                      <c:pt idx="8499">
                        <c:v>0.85620499999999999</c:v>
                      </c:pt>
                      <c:pt idx="8500">
                        <c:v>0.86827999999999994</c:v>
                      </c:pt>
                      <c:pt idx="8501">
                        <c:v>0.97912500000000002</c:v>
                      </c:pt>
                      <c:pt idx="8502">
                        <c:v>1.187935</c:v>
                      </c:pt>
                      <c:pt idx="8503">
                        <c:v>1.5704849999999999</c:v>
                      </c:pt>
                      <c:pt idx="8504">
                        <c:v>1.9341700000000002</c:v>
                      </c:pt>
                      <c:pt idx="8505">
                        <c:v>2.1500850000000002</c:v>
                      </c:pt>
                      <c:pt idx="8506">
                        <c:v>2.2803899999999997</c:v>
                      </c:pt>
                      <c:pt idx="8507">
                        <c:v>2.3109799999999998</c:v>
                      </c:pt>
                      <c:pt idx="8508">
                        <c:v>2.1583099999999997</c:v>
                      </c:pt>
                      <c:pt idx="8509">
                        <c:v>2.14683</c:v>
                      </c:pt>
                      <c:pt idx="8510">
                        <c:v>2.1222600000000003</c:v>
                      </c:pt>
                      <c:pt idx="8511">
                        <c:v>2.0366849999999999</c:v>
                      </c:pt>
                      <c:pt idx="8512">
                        <c:v>1.9255599999999999</c:v>
                      </c:pt>
                      <c:pt idx="8513">
                        <c:v>1.6607149999999999</c:v>
                      </c:pt>
                      <c:pt idx="8514">
                        <c:v>1.4843850000000001</c:v>
                      </c:pt>
                      <c:pt idx="8515">
                        <c:v>1.34274</c:v>
                      </c:pt>
                      <c:pt idx="8516">
                        <c:v>1.1681600000000001</c:v>
                      </c:pt>
                      <c:pt idx="8517">
                        <c:v>1.0712449999999998</c:v>
                      </c:pt>
                      <c:pt idx="8518">
                        <c:v>0.97387500000000005</c:v>
                      </c:pt>
                      <c:pt idx="8519">
                        <c:v>0.92242499999999994</c:v>
                      </c:pt>
                      <c:pt idx="8520">
                        <c:v>0.86982000000000004</c:v>
                      </c:pt>
                      <c:pt idx="8521">
                        <c:v>0.85323000000000004</c:v>
                      </c:pt>
                      <c:pt idx="8522">
                        <c:v>0.84735000000000005</c:v>
                      </c:pt>
                      <c:pt idx="8523">
                        <c:v>0.85221500000000006</c:v>
                      </c:pt>
                      <c:pt idx="8524">
                        <c:v>0.85112999999999994</c:v>
                      </c:pt>
                      <c:pt idx="8525">
                        <c:v>0.90429499999999996</c:v>
                      </c:pt>
                      <c:pt idx="8526">
                        <c:v>1.10978</c:v>
                      </c:pt>
                      <c:pt idx="8527">
                        <c:v>1.3154049999999999</c:v>
                      </c:pt>
                      <c:pt idx="8528">
                        <c:v>1.56975</c:v>
                      </c:pt>
                      <c:pt idx="8529">
                        <c:v>1.795185</c:v>
                      </c:pt>
                      <c:pt idx="8530">
                        <c:v>2.0186250000000001</c:v>
                      </c:pt>
                      <c:pt idx="8531">
                        <c:v>1.930355</c:v>
                      </c:pt>
                      <c:pt idx="8532">
                        <c:v>1.7816400000000001</c:v>
                      </c:pt>
                      <c:pt idx="8533">
                        <c:v>1.70723</c:v>
                      </c:pt>
                      <c:pt idx="8534">
                        <c:v>1.6142000000000001</c:v>
                      </c:pt>
                      <c:pt idx="8535">
                        <c:v>1.495935</c:v>
                      </c:pt>
                      <c:pt idx="8536">
                        <c:v>1.44347</c:v>
                      </c:pt>
                      <c:pt idx="8537">
                        <c:v>1.43157</c:v>
                      </c:pt>
                      <c:pt idx="8538">
                        <c:v>1.26308</c:v>
                      </c:pt>
                      <c:pt idx="8539">
                        <c:v>1.1899300000000002</c:v>
                      </c:pt>
                      <c:pt idx="8540">
                        <c:v>1.10761</c:v>
                      </c:pt>
                      <c:pt idx="8541">
                        <c:v>1.00037</c:v>
                      </c:pt>
                      <c:pt idx="8542">
                        <c:v>0.94171000000000005</c:v>
                      </c:pt>
                      <c:pt idx="8543">
                        <c:v>0.89663000000000004</c:v>
                      </c:pt>
                      <c:pt idx="8544">
                        <c:v>0.87685500000000005</c:v>
                      </c:pt>
                      <c:pt idx="8545">
                        <c:v>0.85564499999999999</c:v>
                      </c:pt>
                      <c:pt idx="8546">
                        <c:v>0.86579499999999998</c:v>
                      </c:pt>
                      <c:pt idx="8547">
                        <c:v>0.86180499999999993</c:v>
                      </c:pt>
                      <c:pt idx="8548">
                        <c:v>0.87692499999999995</c:v>
                      </c:pt>
                      <c:pt idx="8549">
                        <c:v>0.86324000000000001</c:v>
                      </c:pt>
                      <c:pt idx="8550">
                        <c:v>0.90600999999999998</c:v>
                      </c:pt>
                      <c:pt idx="8551">
                        <c:v>0.88910500000000003</c:v>
                      </c:pt>
                      <c:pt idx="8552">
                        <c:v>0.92963499999999999</c:v>
                      </c:pt>
                      <c:pt idx="8553">
                        <c:v>1.131445</c:v>
                      </c:pt>
                      <c:pt idx="8554">
                        <c:v>1.27505</c:v>
                      </c:pt>
                      <c:pt idx="8555">
                        <c:v>1.3070050000000002</c:v>
                      </c:pt>
                      <c:pt idx="8556">
                        <c:v>1.27169</c:v>
                      </c:pt>
                      <c:pt idx="8557">
                        <c:v>1.2136600000000002</c:v>
                      </c:pt>
                      <c:pt idx="8558">
                        <c:v>1.21296</c:v>
                      </c:pt>
                      <c:pt idx="8559">
                        <c:v>1.151605</c:v>
                      </c:pt>
                      <c:pt idx="8560">
                        <c:v>1.1028499999999999</c:v>
                      </c:pt>
                      <c:pt idx="8561">
                        <c:v>1.14618</c:v>
                      </c:pt>
                      <c:pt idx="8562">
                        <c:v>1.072505</c:v>
                      </c:pt>
                      <c:pt idx="8563">
                        <c:v>1.04104</c:v>
                      </c:pt>
                      <c:pt idx="8564">
                        <c:v>1.0140199999999999</c:v>
                      </c:pt>
                      <c:pt idx="8565">
                        <c:v>0.95774000000000004</c:v>
                      </c:pt>
                      <c:pt idx="8566">
                        <c:v>0.88014499999999996</c:v>
                      </c:pt>
                      <c:pt idx="8567">
                        <c:v>0.84686000000000006</c:v>
                      </c:pt>
                      <c:pt idx="8568">
                        <c:v>0.82918499999999995</c:v>
                      </c:pt>
                      <c:pt idx="8569">
                        <c:v>0.81035500000000005</c:v>
                      </c:pt>
                      <c:pt idx="8570">
                        <c:v>0.79632000000000003</c:v>
                      </c:pt>
                      <c:pt idx="8571">
                        <c:v>0.79457</c:v>
                      </c:pt>
                      <c:pt idx="8572">
                        <c:v>0.79201500000000002</c:v>
                      </c:pt>
                      <c:pt idx="8573">
                        <c:v>0.81154499999999996</c:v>
                      </c:pt>
                      <c:pt idx="8574">
                        <c:v>0.84416499999999994</c:v>
                      </c:pt>
                      <c:pt idx="8575">
                        <c:v>0.839055</c:v>
                      </c:pt>
                      <c:pt idx="8576">
                        <c:v>0.80773000000000006</c:v>
                      </c:pt>
                      <c:pt idx="8577">
                        <c:v>0.88693499999999992</c:v>
                      </c:pt>
                      <c:pt idx="8578">
                        <c:v>0.98612500000000003</c:v>
                      </c:pt>
                      <c:pt idx="8579">
                        <c:v>1.0054099999999999</c:v>
                      </c:pt>
                      <c:pt idx="8580">
                        <c:v>0.98206500000000008</c:v>
                      </c:pt>
                      <c:pt idx="8581">
                        <c:v>0.95707500000000001</c:v>
                      </c:pt>
                      <c:pt idx="8582">
                        <c:v>0.89183500000000004</c:v>
                      </c:pt>
                      <c:pt idx="8583">
                        <c:v>0.83394500000000005</c:v>
                      </c:pt>
                      <c:pt idx="8584">
                        <c:v>0.83117999999999992</c:v>
                      </c:pt>
                      <c:pt idx="8585">
                        <c:v>0.94710000000000005</c:v>
                      </c:pt>
                      <c:pt idx="8586">
                        <c:v>0.95620000000000005</c:v>
                      </c:pt>
                      <c:pt idx="8587">
                        <c:v>0.93723000000000001</c:v>
                      </c:pt>
                      <c:pt idx="8588">
                        <c:v>0.90852999999999995</c:v>
                      </c:pt>
                      <c:pt idx="8589">
                        <c:v>0.84545999999999999</c:v>
                      </c:pt>
                      <c:pt idx="8590">
                        <c:v>0.79904999999999993</c:v>
                      </c:pt>
                      <c:pt idx="8591">
                        <c:v>0.80730999999999997</c:v>
                      </c:pt>
                      <c:pt idx="8592">
                        <c:v>0.78364999999999996</c:v>
                      </c:pt>
                      <c:pt idx="8593">
                        <c:v>0.77875000000000005</c:v>
                      </c:pt>
                      <c:pt idx="8594">
                        <c:v>0.77920500000000004</c:v>
                      </c:pt>
                      <c:pt idx="8595">
                        <c:v>0.77790999999999999</c:v>
                      </c:pt>
                      <c:pt idx="8596">
                        <c:v>0.793485</c:v>
                      </c:pt>
                      <c:pt idx="8597">
                        <c:v>0.81994500000000003</c:v>
                      </c:pt>
                      <c:pt idx="8598">
                        <c:v>0.83328000000000002</c:v>
                      </c:pt>
                      <c:pt idx="8599">
                        <c:v>0.79628500000000002</c:v>
                      </c:pt>
                      <c:pt idx="8600">
                        <c:v>0.75473999999999997</c:v>
                      </c:pt>
                      <c:pt idx="8601">
                        <c:v>0.77374500000000002</c:v>
                      </c:pt>
                      <c:pt idx="8602">
                        <c:v>0.73790499999999992</c:v>
                      </c:pt>
                      <c:pt idx="8603">
                        <c:v>0.721665</c:v>
                      </c:pt>
                      <c:pt idx="8604">
                        <c:v>0.7103250000000001</c:v>
                      </c:pt>
                      <c:pt idx="8605">
                        <c:v>0.70696500000000007</c:v>
                      </c:pt>
                      <c:pt idx="8606">
                        <c:v>0.6900599999999999</c:v>
                      </c:pt>
                      <c:pt idx="8607">
                        <c:v>0.70434000000000008</c:v>
                      </c:pt>
                      <c:pt idx="8608">
                        <c:v>0.72509500000000005</c:v>
                      </c:pt>
                      <c:pt idx="8609">
                        <c:v>0.88546500000000006</c:v>
                      </c:pt>
                      <c:pt idx="8610">
                        <c:v>0.91377999999999993</c:v>
                      </c:pt>
                      <c:pt idx="8611">
                        <c:v>0.91136499999999998</c:v>
                      </c:pt>
                      <c:pt idx="8612">
                        <c:v>0.90037500000000004</c:v>
                      </c:pt>
                      <c:pt idx="8613">
                        <c:v>0.88707500000000006</c:v>
                      </c:pt>
                      <c:pt idx="8614">
                        <c:v>0.79625000000000001</c:v>
                      </c:pt>
                      <c:pt idx="8615">
                        <c:v>0.78966999999999998</c:v>
                      </c:pt>
                      <c:pt idx="8616">
                        <c:v>0.78508500000000003</c:v>
                      </c:pt>
                      <c:pt idx="8617">
                        <c:v>0.78504999999999991</c:v>
                      </c:pt>
                      <c:pt idx="8618">
                        <c:v>0.78046500000000008</c:v>
                      </c:pt>
                      <c:pt idx="8619">
                        <c:v>0.80916499999999991</c:v>
                      </c:pt>
                      <c:pt idx="8620">
                        <c:v>0.80507000000000006</c:v>
                      </c:pt>
                      <c:pt idx="8621">
                        <c:v>0.84731500000000004</c:v>
                      </c:pt>
                      <c:pt idx="8622">
                        <c:v>0.98416499999999996</c:v>
                      </c:pt>
                      <c:pt idx="8623">
                        <c:v>1.1437999999999999</c:v>
                      </c:pt>
                      <c:pt idx="8624">
                        <c:v>1.4985250000000001</c:v>
                      </c:pt>
                      <c:pt idx="8625">
                        <c:v>1.65984</c:v>
                      </c:pt>
                      <c:pt idx="8626">
                        <c:v>1.7844749999999998</c:v>
                      </c:pt>
                      <c:pt idx="8627">
                        <c:v>1.7600100000000001</c:v>
                      </c:pt>
                      <c:pt idx="8628">
                        <c:v>1.65025</c:v>
                      </c:pt>
                      <c:pt idx="8629">
                        <c:v>1.62757</c:v>
                      </c:pt>
                      <c:pt idx="8630">
                        <c:v>1.5811249999999999</c:v>
                      </c:pt>
                      <c:pt idx="8631">
                        <c:v>1.564395</c:v>
                      </c:pt>
                      <c:pt idx="8632">
                        <c:v>1.5027600000000001</c:v>
                      </c:pt>
                      <c:pt idx="8633">
                        <c:v>1.3569149999999999</c:v>
                      </c:pt>
                      <c:pt idx="8634">
                        <c:v>1.22472</c:v>
                      </c:pt>
                      <c:pt idx="8635">
                        <c:v>1.1262999999999999</c:v>
                      </c:pt>
                      <c:pt idx="8636">
                        <c:v>1.0245550000000001</c:v>
                      </c:pt>
                      <c:pt idx="8637">
                        <c:v>0.95609500000000003</c:v>
                      </c:pt>
                      <c:pt idx="8638">
                        <c:v>0.88714499999999996</c:v>
                      </c:pt>
                      <c:pt idx="8639">
                        <c:v>0.83278999999999992</c:v>
                      </c:pt>
                      <c:pt idx="8640">
                        <c:v>0.83275500000000002</c:v>
                      </c:pt>
                      <c:pt idx="8641">
                        <c:v>0.81795000000000007</c:v>
                      </c:pt>
                      <c:pt idx="8642">
                        <c:v>0.81266499999999997</c:v>
                      </c:pt>
                      <c:pt idx="8643">
                        <c:v>0.81913999999999998</c:v>
                      </c:pt>
                      <c:pt idx="8644">
                        <c:v>0.85074499999999997</c:v>
                      </c:pt>
                      <c:pt idx="8645">
                        <c:v>0.89974500000000002</c:v>
                      </c:pt>
                      <c:pt idx="8646">
                        <c:v>1.0537799999999999</c:v>
                      </c:pt>
                      <c:pt idx="8647">
                        <c:v>1.3205850000000001</c:v>
                      </c:pt>
                      <c:pt idx="8648">
                        <c:v>1.658825</c:v>
                      </c:pt>
                      <c:pt idx="8649">
                        <c:v>1.9684349999999999</c:v>
                      </c:pt>
                      <c:pt idx="8650">
                        <c:v>2.1117600000000003</c:v>
                      </c:pt>
                      <c:pt idx="8651">
                        <c:v>2.0475349999999999</c:v>
                      </c:pt>
                      <c:pt idx="8652">
                        <c:v>2.0020699999999998</c:v>
                      </c:pt>
                      <c:pt idx="8653">
                        <c:v>1.95153</c:v>
                      </c:pt>
                      <c:pt idx="8654">
                        <c:v>1.8823699999999999</c:v>
                      </c:pt>
                      <c:pt idx="8655">
                        <c:v>1.85297</c:v>
                      </c:pt>
                      <c:pt idx="8656">
                        <c:v>1.691025</c:v>
                      </c:pt>
                      <c:pt idx="8657">
                        <c:v>1.570975</c:v>
                      </c:pt>
                      <c:pt idx="8658">
                        <c:v>1.3345150000000001</c:v>
                      </c:pt>
                      <c:pt idx="8659">
                        <c:v>1.205085</c:v>
                      </c:pt>
                      <c:pt idx="8660">
                        <c:v>1.1232200000000001</c:v>
                      </c:pt>
                      <c:pt idx="8661">
                        <c:v>1.0072999999999999</c:v>
                      </c:pt>
                      <c:pt idx="8662">
                        <c:v>0.91591499999999992</c:v>
                      </c:pt>
                      <c:pt idx="8663">
                        <c:v>0.88231500000000007</c:v>
                      </c:pt>
                      <c:pt idx="8664">
                        <c:v>0.87195500000000004</c:v>
                      </c:pt>
                      <c:pt idx="8665">
                        <c:v>0.83608000000000005</c:v>
                      </c:pt>
                      <c:pt idx="8666">
                        <c:v>0.84448000000000001</c:v>
                      </c:pt>
                      <c:pt idx="8667">
                        <c:v>0.84420000000000006</c:v>
                      </c:pt>
                      <c:pt idx="8668">
                        <c:v>0.86768499999999993</c:v>
                      </c:pt>
                      <c:pt idx="8669">
                        <c:v>0.92203999999999997</c:v>
                      </c:pt>
                      <c:pt idx="8670">
                        <c:v>1.09501</c:v>
                      </c:pt>
                      <c:pt idx="8671">
                        <c:v>1.3183800000000001</c:v>
                      </c:pt>
                      <c:pt idx="8672">
                        <c:v>1.709155</c:v>
                      </c:pt>
                      <c:pt idx="8673">
                        <c:v>1.95146</c:v>
                      </c:pt>
                      <c:pt idx="8674">
                        <c:v>2.0771799999999998</c:v>
                      </c:pt>
                      <c:pt idx="8675">
                        <c:v>2.03749</c:v>
                      </c:pt>
                      <c:pt idx="8676">
                        <c:v>1.956745</c:v>
                      </c:pt>
                      <c:pt idx="8677">
                        <c:v>1.9019349999999999</c:v>
                      </c:pt>
                      <c:pt idx="8678">
                        <c:v>1.8608450000000001</c:v>
                      </c:pt>
                      <c:pt idx="8679">
                        <c:v>1.794135</c:v>
                      </c:pt>
                      <c:pt idx="8680">
                        <c:v>1.6923550000000001</c:v>
                      </c:pt>
                      <c:pt idx="8681">
                        <c:v>1.566565</c:v>
                      </c:pt>
                      <c:pt idx="8682">
                        <c:v>1.3847750000000001</c:v>
                      </c:pt>
                      <c:pt idx="8683">
                        <c:v>1.249255</c:v>
                      </c:pt>
                      <c:pt idx="8684">
                        <c:v>1.17005</c:v>
                      </c:pt>
                      <c:pt idx="8685">
                        <c:v>1.0312750000000002</c:v>
                      </c:pt>
                      <c:pt idx="8686">
                        <c:v>0.95518499999999995</c:v>
                      </c:pt>
                      <c:pt idx="8687">
                        <c:v>0.90534500000000007</c:v>
                      </c:pt>
                      <c:pt idx="8688">
                        <c:v>0.86036999999999997</c:v>
                      </c:pt>
                      <c:pt idx="8689">
                        <c:v>0.86835000000000007</c:v>
                      </c:pt>
                      <c:pt idx="8690">
                        <c:v>0.85592499999999994</c:v>
                      </c:pt>
                      <c:pt idx="8691">
                        <c:v>0.86859500000000001</c:v>
                      </c:pt>
                      <c:pt idx="8692">
                        <c:v>0.88266499999999992</c:v>
                      </c:pt>
                      <c:pt idx="8693">
                        <c:v>0.94440499999999994</c:v>
                      </c:pt>
                      <c:pt idx="8694">
                        <c:v>1.0662049999999998</c:v>
                      </c:pt>
                      <c:pt idx="8695">
                        <c:v>1.310435</c:v>
                      </c:pt>
                      <c:pt idx="8696">
                        <c:v>1.6379300000000001</c:v>
                      </c:pt>
                      <c:pt idx="8697">
                        <c:v>1.818705</c:v>
                      </c:pt>
                      <c:pt idx="8698">
                        <c:v>1.964515</c:v>
                      </c:pt>
                      <c:pt idx="8699">
                        <c:v>1.8996949999999999</c:v>
                      </c:pt>
                      <c:pt idx="8700">
                        <c:v>1.76295</c:v>
                      </c:pt>
                      <c:pt idx="8701">
                        <c:v>1.7239249999999999</c:v>
                      </c:pt>
                      <c:pt idx="8702">
                        <c:v>1.6571099999999999</c:v>
                      </c:pt>
                      <c:pt idx="8703">
                        <c:v>1.5434649999999999</c:v>
                      </c:pt>
                      <c:pt idx="8704">
                        <c:v>1.472345</c:v>
                      </c:pt>
                      <c:pt idx="8705">
                        <c:v>1.4148050000000001</c:v>
                      </c:pt>
                      <c:pt idx="8706">
                        <c:v>1.27092</c:v>
                      </c:pt>
                      <c:pt idx="8707">
                        <c:v>1.1980150000000001</c:v>
                      </c:pt>
                      <c:pt idx="8708">
                        <c:v>1.0898299999999999</c:v>
                      </c:pt>
                      <c:pt idx="8709">
                        <c:v>0.99995000000000001</c:v>
                      </c:pt>
                      <c:pt idx="8710">
                        <c:v>0.94814999999999994</c:v>
                      </c:pt>
                      <c:pt idx="8711">
                        <c:v>0.902895</c:v>
                      </c:pt>
                      <c:pt idx="8712">
                        <c:v>0.85217999999999994</c:v>
                      </c:pt>
                      <c:pt idx="8713">
                        <c:v>0.85309000000000001</c:v>
                      </c:pt>
                      <c:pt idx="8714">
                        <c:v>0.836955</c:v>
                      </c:pt>
                      <c:pt idx="8715">
                        <c:v>0.845495</c:v>
                      </c:pt>
                      <c:pt idx="8716">
                        <c:v>0.87597999999999998</c:v>
                      </c:pt>
                      <c:pt idx="8717">
                        <c:v>0.85484000000000004</c:v>
                      </c:pt>
                      <c:pt idx="8718">
                        <c:v>0.87254999999999994</c:v>
                      </c:pt>
                      <c:pt idx="8719">
                        <c:v>0.90524000000000004</c:v>
                      </c:pt>
                      <c:pt idx="8720">
                        <c:v>0.95728499999999994</c:v>
                      </c:pt>
                      <c:pt idx="8721">
                        <c:v>1.12483</c:v>
                      </c:pt>
                      <c:pt idx="8722">
                        <c:v>1.2710950000000001</c:v>
                      </c:pt>
                      <c:pt idx="8723">
                        <c:v>1.2435150000000001</c:v>
                      </c:pt>
                      <c:pt idx="8724">
                        <c:v>1.218035</c:v>
                      </c:pt>
                      <c:pt idx="8725">
                        <c:v>1.17516</c:v>
                      </c:pt>
                      <c:pt idx="8726">
                        <c:v>1.1188800000000001</c:v>
                      </c:pt>
                      <c:pt idx="8727">
                        <c:v>1.0568599999999999</c:v>
                      </c:pt>
                      <c:pt idx="8728">
                        <c:v>1.07443</c:v>
                      </c:pt>
                      <c:pt idx="8729">
                        <c:v>1.115065</c:v>
                      </c:pt>
                      <c:pt idx="8730">
                        <c:v>1.0885</c:v>
                      </c:pt>
                      <c:pt idx="8731">
                        <c:v>1.02746</c:v>
                      </c:pt>
                      <c:pt idx="8732">
                        <c:v>0.93936500000000001</c:v>
                      </c:pt>
                      <c:pt idx="8733">
                        <c:v>0.88819500000000007</c:v>
                      </c:pt>
                      <c:pt idx="8734">
                        <c:v>0.83853</c:v>
                      </c:pt>
                      <c:pt idx="8735">
                        <c:v>0.83569500000000008</c:v>
                      </c:pt>
                      <c:pt idx="8736">
                        <c:v>0.79491999999999996</c:v>
                      </c:pt>
                      <c:pt idx="8737">
                        <c:v>0.78588999999999998</c:v>
                      </c:pt>
                      <c:pt idx="8738">
                        <c:v>0.78459500000000004</c:v>
                      </c:pt>
                      <c:pt idx="8739">
                        <c:v>0.79015999999999997</c:v>
                      </c:pt>
                      <c:pt idx="8740">
                        <c:v>0.78417499999999996</c:v>
                      </c:pt>
                      <c:pt idx="8741">
                        <c:v>0.81140499999999993</c:v>
                      </c:pt>
                      <c:pt idx="8742">
                        <c:v>0.853545</c:v>
                      </c:pt>
                      <c:pt idx="8743">
                        <c:v>0.85473500000000002</c:v>
                      </c:pt>
                      <c:pt idx="8744">
                        <c:v>0.85511999999999999</c:v>
                      </c:pt>
                      <c:pt idx="8745">
                        <c:v>0.92473499999999997</c:v>
                      </c:pt>
                      <c:pt idx="8746">
                        <c:v>1.037995</c:v>
                      </c:pt>
                      <c:pt idx="8747">
                        <c:v>1.0475150000000002</c:v>
                      </c:pt>
                      <c:pt idx="8748">
                        <c:v>1.002505</c:v>
                      </c:pt>
                      <c:pt idx="8749">
                        <c:v>0.94944500000000009</c:v>
                      </c:pt>
                      <c:pt idx="8750">
                        <c:v>0.92935500000000004</c:v>
                      </c:pt>
                      <c:pt idx="8751">
                        <c:v>0.91013999999999995</c:v>
                      </c:pt>
                      <c:pt idx="8752">
                        <c:v>0.92074500000000004</c:v>
                      </c:pt>
                      <c:pt idx="8753">
                        <c:v>1.0279500000000001</c:v>
                      </c:pt>
                      <c:pt idx="8754">
                        <c:v>1.0675350000000001</c:v>
                      </c:pt>
                      <c:pt idx="8755">
                        <c:v>1.0201450000000001</c:v>
                      </c:pt>
                      <c:pt idx="8756">
                        <c:v>1.0039750000000001</c:v>
                      </c:pt>
                      <c:pt idx="8757">
                        <c:v>0.95854499999999998</c:v>
                      </c:pt>
                      <c:pt idx="8758">
                        <c:v>0.90482000000000007</c:v>
                      </c:pt>
                      <c:pt idx="8759">
                        <c:v>0.88627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Residence2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Sheet1!$B$2:$B$8761</c15:sqref>
                        </c15:formulaRef>
                      </c:ext>
                    </c:extLst>
                    <c:numCache>
                      <c:formatCode>General</c:formatCode>
                      <c:ptCount val="8760"/>
                      <c:pt idx="0">
                        <c:v>3.15</c:v>
                      </c:pt>
                      <c:pt idx="1">
                        <c:v>3.5070000000000001</c:v>
                      </c:pt>
                      <c:pt idx="2">
                        <c:v>3.57</c:v>
                      </c:pt>
                      <c:pt idx="3">
                        <c:v>3.0870000000000002</c:v>
                      </c:pt>
                      <c:pt idx="4">
                        <c:v>3.36</c:v>
                      </c:pt>
                      <c:pt idx="5">
                        <c:v>3.0449999999999999</c:v>
                      </c:pt>
                      <c:pt idx="6">
                        <c:v>2.835</c:v>
                      </c:pt>
                      <c:pt idx="7">
                        <c:v>2.9820000000000002</c:v>
                      </c:pt>
                      <c:pt idx="8">
                        <c:v>3.0870000000000002</c:v>
                      </c:pt>
                      <c:pt idx="9">
                        <c:v>2.6459999999999999</c:v>
                      </c:pt>
                      <c:pt idx="10">
                        <c:v>2.52</c:v>
                      </c:pt>
                      <c:pt idx="11">
                        <c:v>2.2679999999999998</c:v>
                      </c:pt>
                      <c:pt idx="12">
                        <c:v>2.2890000000000001</c:v>
                      </c:pt>
                      <c:pt idx="13">
                        <c:v>2.1419999999999999</c:v>
                      </c:pt>
                      <c:pt idx="14">
                        <c:v>3.0030000000000001</c:v>
                      </c:pt>
                      <c:pt idx="15">
                        <c:v>2.919</c:v>
                      </c:pt>
                      <c:pt idx="16">
                        <c:v>2.6880000000000002</c:v>
                      </c:pt>
                      <c:pt idx="17">
                        <c:v>3.024</c:v>
                      </c:pt>
                      <c:pt idx="18">
                        <c:v>2.8769999999999998</c:v>
                      </c:pt>
                      <c:pt idx="19">
                        <c:v>2.6669999999999998</c:v>
                      </c:pt>
                      <c:pt idx="20">
                        <c:v>2.8140000000000001</c:v>
                      </c:pt>
                      <c:pt idx="21">
                        <c:v>3.6960000000000002</c:v>
                      </c:pt>
                      <c:pt idx="22">
                        <c:v>4.2210000000000001</c:v>
                      </c:pt>
                      <c:pt idx="23">
                        <c:v>3.4860000000000002</c:v>
                      </c:pt>
                      <c:pt idx="24">
                        <c:v>3.633</c:v>
                      </c:pt>
                      <c:pt idx="25">
                        <c:v>3.3809999999999998</c:v>
                      </c:pt>
                      <c:pt idx="26">
                        <c:v>3.444</c:v>
                      </c:pt>
                      <c:pt idx="27">
                        <c:v>2.919</c:v>
                      </c:pt>
                      <c:pt idx="28">
                        <c:v>2.31</c:v>
                      </c:pt>
                      <c:pt idx="29">
                        <c:v>2.0369999999999999</c:v>
                      </c:pt>
                      <c:pt idx="30">
                        <c:v>2.52</c:v>
                      </c:pt>
                      <c:pt idx="31">
                        <c:v>3.234</c:v>
                      </c:pt>
                      <c:pt idx="32">
                        <c:v>3.528</c:v>
                      </c:pt>
                      <c:pt idx="33">
                        <c:v>3.444</c:v>
                      </c:pt>
                      <c:pt idx="34">
                        <c:v>3.234</c:v>
                      </c:pt>
                      <c:pt idx="35">
                        <c:v>3.36</c:v>
                      </c:pt>
                      <c:pt idx="36">
                        <c:v>2.9609999999999999</c:v>
                      </c:pt>
                      <c:pt idx="37">
                        <c:v>3.0449999999999999</c:v>
                      </c:pt>
                      <c:pt idx="38">
                        <c:v>2.8769999999999998</c:v>
                      </c:pt>
                      <c:pt idx="39">
                        <c:v>3.234</c:v>
                      </c:pt>
                      <c:pt idx="40">
                        <c:v>2.919</c:v>
                      </c:pt>
                      <c:pt idx="41">
                        <c:v>2.52</c:v>
                      </c:pt>
                      <c:pt idx="42">
                        <c:v>2.94</c:v>
                      </c:pt>
                      <c:pt idx="43">
                        <c:v>2.8980000000000001</c:v>
                      </c:pt>
                      <c:pt idx="44">
                        <c:v>2.9820000000000002</c:v>
                      </c:pt>
                      <c:pt idx="45">
                        <c:v>2.8140000000000001</c:v>
                      </c:pt>
                      <c:pt idx="46">
                        <c:v>3.0030000000000001</c:v>
                      </c:pt>
                      <c:pt idx="47">
                        <c:v>3.2130000000000001</c:v>
                      </c:pt>
                      <c:pt idx="48">
                        <c:v>3.5070000000000001</c:v>
                      </c:pt>
                      <c:pt idx="49">
                        <c:v>2.7719999999999998</c:v>
                      </c:pt>
                      <c:pt idx="50">
                        <c:v>3.6539999999999999</c:v>
                      </c:pt>
                      <c:pt idx="51">
                        <c:v>3.57</c:v>
                      </c:pt>
                      <c:pt idx="52">
                        <c:v>3.2970000000000002</c:v>
                      </c:pt>
                      <c:pt idx="53">
                        <c:v>2.835</c:v>
                      </c:pt>
                      <c:pt idx="54">
                        <c:v>2.94</c:v>
                      </c:pt>
                      <c:pt idx="55">
                        <c:v>3.0870000000000002</c:v>
                      </c:pt>
                      <c:pt idx="56">
                        <c:v>3.1709999999999998</c:v>
                      </c:pt>
                      <c:pt idx="57">
                        <c:v>2.7509999999999999</c:v>
                      </c:pt>
                      <c:pt idx="58">
                        <c:v>2.8769999999999998</c:v>
                      </c:pt>
                      <c:pt idx="59">
                        <c:v>3.4020000000000001</c:v>
                      </c:pt>
                      <c:pt idx="60">
                        <c:v>3.0659999999999998</c:v>
                      </c:pt>
                      <c:pt idx="61">
                        <c:v>3.0449999999999999</c:v>
                      </c:pt>
                      <c:pt idx="62">
                        <c:v>3.2759999999999998</c:v>
                      </c:pt>
                      <c:pt idx="63">
                        <c:v>3.0030000000000001</c:v>
                      </c:pt>
                      <c:pt idx="64">
                        <c:v>2.94</c:v>
                      </c:pt>
                      <c:pt idx="65">
                        <c:v>2.835</c:v>
                      </c:pt>
                      <c:pt idx="66">
                        <c:v>2.94</c:v>
                      </c:pt>
                      <c:pt idx="67">
                        <c:v>2.7930000000000001</c:v>
                      </c:pt>
                      <c:pt idx="68">
                        <c:v>2.331</c:v>
                      </c:pt>
                      <c:pt idx="69">
                        <c:v>1.764</c:v>
                      </c:pt>
                      <c:pt idx="70">
                        <c:v>2.2050000000000001</c:v>
                      </c:pt>
                      <c:pt idx="71">
                        <c:v>2.7509999999999999</c:v>
                      </c:pt>
                      <c:pt idx="72">
                        <c:v>2.94</c:v>
                      </c:pt>
                      <c:pt idx="73">
                        <c:v>2.6880000000000002</c:v>
                      </c:pt>
                      <c:pt idx="74">
                        <c:v>2.4359999999999999</c:v>
                      </c:pt>
                      <c:pt idx="75">
                        <c:v>2.5619999999999998</c:v>
                      </c:pt>
                      <c:pt idx="76">
                        <c:v>2.7719999999999998</c:v>
                      </c:pt>
                      <c:pt idx="77">
                        <c:v>2.835</c:v>
                      </c:pt>
                      <c:pt idx="78">
                        <c:v>2.9609999999999999</c:v>
                      </c:pt>
                      <c:pt idx="79">
                        <c:v>2.9820000000000002</c:v>
                      </c:pt>
                      <c:pt idx="80">
                        <c:v>2.9609999999999999</c:v>
                      </c:pt>
                      <c:pt idx="81">
                        <c:v>2.8140000000000001</c:v>
                      </c:pt>
                      <c:pt idx="82">
                        <c:v>2.5409999999999999</c:v>
                      </c:pt>
                      <c:pt idx="83">
                        <c:v>2.73</c:v>
                      </c:pt>
                      <c:pt idx="84">
                        <c:v>2.625</c:v>
                      </c:pt>
                      <c:pt idx="85">
                        <c:v>2.5830000000000002</c:v>
                      </c:pt>
                      <c:pt idx="86">
                        <c:v>2.5409999999999999</c:v>
                      </c:pt>
                      <c:pt idx="87">
                        <c:v>2.625</c:v>
                      </c:pt>
                      <c:pt idx="88">
                        <c:v>2.5409999999999999</c:v>
                      </c:pt>
                      <c:pt idx="89">
                        <c:v>2.415</c:v>
                      </c:pt>
                      <c:pt idx="90">
                        <c:v>2.1419999999999999</c:v>
                      </c:pt>
                      <c:pt idx="91">
                        <c:v>2.73</c:v>
                      </c:pt>
                      <c:pt idx="92">
                        <c:v>2.6669999999999998</c:v>
                      </c:pt>
                      <c:pt idx="93">
                        <c:v>2.625</c:v>
                      </c:pt>
                      <c:pt idx="94">
                        <c:v>2.2050000000000001</c:v>
                      </c:pt>
                      <c:pt idx="95">
                        <c:v>2.3940000000000001</c:v>
                      </c:pt>
                      <c:pt idx="96">
                        <c:v>1.9530000000000001</c:v>
                      </c:pt>
                      <c:pt idx="97">
                        <c:v>1.869</c:v>
                      </c:pt>
                      <c:pt idx="98">
                        <c:v>1.4490000000000001</c:v>
                      </c:pt>
                      <c:pt idx="99">
                        <c:v>1.512</c:v>
                      </c:pt>
                      <c:pt idx="100">
                        <c:v>1.6379999999999999</c:v>
                      </c:pt>
                      <c:pt idx="101">
                        <c:v>1.6379999999999999</c:v>
                      </c:pt>
                      <c:pt idx="102">
                        <c:v>2.2890000000000001</c:v>
                      </c:pt>
                      <c:pt idx="103">
                        <c:v>2.31</c:v>
                      </c:pt>
                      <c:pt idx="104">
                        <c:v>1.9319999999999999</c:v>
                      </c:pt>
                      <c:pt idx="105">
                        <c:v>1.7010000000000001</c:v>
                      </c:pt>
                      <c:pt idx="106">
                        <c:v>1.575</c:v>
                      </c:pt>
                      <c:pt idx="107">
                        <c:v>1.6379999999999999</c:v>
                      </c:pt>
                      <c:pt idx="108">
                        <c:v>1.722</c:v>
                      </c:pt>
                      <c:pt idx="109">
                        <c:v>2.1629999999999998</c:v>
                      </c:pt>
                      <c:pt idx="110">
                        <c:v>2.31</c:v>
                      </c:pt>
                      <c:pt idx="111">
                        <c:v>2.0369999999999999</c:v>
                      </c:pt>
                      <c:pt idx="112">
                        <c:v>1.5960000000000001</c:v>
                      </c:pt>
                      <c:pt idx="113">
                        <c:v>1.722</c:v>
                      </c:pt>
                      <c:pt idx="114">
                        <c:v>2.31</c:v>
                      </c:pt>
                      <c:pt idx="115">
                        <c:v>1.9950000000000001</c:v>
                      </c:pt>
                      <c:pt idx="116">
                        <c:v>2.0579999999999998</c:v>
                      </c:pt>
                      <c:pt idx="117">
                        <c:v>1.4910000000000001</c:v>
                      </c:pt>
                      <c:pt idx="118">
                        <c:v>1.4910000000000001</c:v>
                      </c:pt>
                      <c:pt idx="119">
                        <c:v>1.659</c:v>
                      </c:pt>
                      <c:pt idx="120">
                        <c:v>1.5329999999999999</c:v>
                      </c:pt>
                      <c:pt idx="121">
                        <c:v>1.9530000000000001</c:v>
                      </c:pt>
                      <c:pt idx="122">
                        <c:v>1.575</c:v>
                      </c:pt>
                      <c:pt idx="123">
                        <c:v>1.47</c:v>
                      </c:pt>
                      <c:pt idx="124">
                        <c:v>1.554</c:v>
                      </c:pt>
                      <c:pt idx="125">
                        <c:v>1.407</c:v>
                      </c:pt>
                      <c:pt idx="126">
                        <c:v>1.575</c:v>
                      </c:pt>
                      <c:pt idx="127">
                        <c:v>1.6379999999999999</c:v>
                      </c:pt>
                      <c:pt idx="128">
                        <c:v>1.4279999999999999</c:v>
                      </c:pt>
                      <c:pt idx="129">
                        <c:v>1.554</c:v>
                      </c:pt>
                      <c:pt idx="130">
                        <c:v>1.4279999999999999</c:v>
                      </c:pt>
                      <c:pt idx="131">
                        <c:v>1.575</c:v>
                      </c:pt>
                      <c:pt idx="132">
                        <c:v>2.016</c:v>
                      </c:pt>
                      <c:pt idx="133">
                        <c:v>2.0790000000000002</c:v>
                      </c:pt>
                      <c:pt idx="134">
                        <c:v>1.5960000000000001</c:v>
                      </c:pt>
                      <c:pt idx="135">
                        <c:v>1.9950000000000001</c:v>
                      </c:pt>
                      <c:pt idx="136">
                        <c:v>1.5960000000000001</c:v>
                      </c:pt>
                      <c:pt idx="137">
                        <c:v>1.722</c:v>
                      </c:pt>
                      <c:pt idx="138">
                        <c:v>2.016</c:v>
                      </c:pt>
                      <c:pt idx="139">
                        <c:v>2.226</c:v>
                      </c:pt>
                      <c:pt idx="140">
                        <c:v>2.4569999999999999</c:v>
                      </c:pt>
                      <c:pt idx="141">
                        <c:v>2.5619999999999998</c:v>
                      </c:pt>
                      <c:pt idx="142">
                        <c:v>2.2890000000000001</c:v>
                      </c:pt>
                      <c:pt idx="143">
                        <c:v>1.6379999999999999</c:v>
                      </c:pt>
                      <c:pt idx="144">
                        <c:v>1.722</c:v>
                      </c:pt>
                      <c:pt idx="145">
                        <c:v>1.869</c:v>
                      </c:pt>
                      <c:pt idx="146">
                        <c:v>1.659</c:v>
                      </c:pt>
                      <c:pt idx="147">
                        <c:v>1.722</c:v>
                      </c:pt>
                      <c:pt idx="148">
                        <c:v>1.9530000000000001</c:v>
                      </c:pt>
                      <c:pt idx="149">
                        <c:v>2.31</c:v>
                      </c:pt>
                      <c:pt idx="150">
                        <c:v>2.8980000000000001</c:v>
                      </c:pt>
                      <c:pt idx="151">
                        <c:v>2.415</c:v>
                      </c:pt>
                      <c:pt idx="152">
                        <c:v>2.6669999999999998</c:v>
                      </c:pt>
                      <c:pt idx="153">
                        <c:v>1.827</c:v>
                      </c:pt>
                      <c:pt idx="154">
                        <c:v>1.7010000000000001</c:v>
                      </c:pt>
                      <c:pt idx="155">
                        <c:v>1.974</c:v>
                      </c:pt>
                      <c:pt idx="156">
                        <c:v>2.0369999999999999</c:v>
                      </c:pt>
                      <c:pt idx="157">
                        <c:v>1.827</c:v>
                      </c:pt>
                      <c:pt idx="158">
                        <c:v>1.7010000000000001</c:v>
                      </c:pt>
                      <c:pt idx="159">
                        <c:v>1.722</c:v>
                      </c:pt>
                      <c:pt idx="160">
                        <c:v>2.3519999999999999</c:v>
                      </c:pt>
                      <c:pt idx="161">
                        <c:v>1.89</c:v>
                      </c:pt>
                      <c:pt idx="162">
                        <c:v>2.3940000000000001</c:v>
                      </c:pt>
                      <c:pt idx="163">
                        <c:v>2.4359999999999999</c:v>
                      </c:pt>
                      <c:pt idx="164">
                        <c:v>1.869</c:v>
                      </c:pt>
                      <c:pt idx="165">
                        <c:v>2.0369999999999999</c:v>
                      </c:pt>
                      <c:pt idx="166">
                        <c:v>2.0369999999999999</c:v>
                      </c:pt>
                      <c:pt idx="167">
                        <c:v>2.1</c:v>
                      </c:pt>
                      <c:pt idx="168">
                        <c:v>2.2679999999999998</c:v>
                      </c:pt>
                      <c:pt idx="169">
                        <c:v>2.0369999999999999</c:v>
                      </c:pt>
                      <c:pt idx="170">
                        <c:v>1.9319999999999999</c:v>
                      </c:pt>
                      <c:pt idx="171">
                        <c:v>2.331</c:v>
                      </c:pt>
                      <c:pt idx="172">
                        <c:v>2.4569999999999999</c:v>
                      </c:pt>
                      <c:pt idx="173">
                        <c:v>2.8140000000000001</c:v>
                      </c:pt>
                      <c:pt idx="174">
                        <c:v>2.7930000000000001</c:v>
                      </c:pt>
                      <c:pt idx="175">
                        <c:v>2.835</c:v>
                      </c:pt>
                      <c:pt idx="176">
                        <c:v>2.835</c:v>
                      </c:pt>
                      <c:pt idx="177">
                        <c:v>2.5409999999999999</c:v>
                      </c:pt>
                      <c:pt idx="178">
                        <c:v>2.6669999999999998</c:v>
                      </c:pt>
                      <c:pt idx="179">
                        <c:v>2.331</c:v>
                      </c:pt>
                      <c:pt idx="180">
                        <c:v>2.2469999999999999</c:v>
                      </c:pt>
                      <c:pt idx="181">
                        <c:v>2.3940000000000001</c:v>
                      </c:pt>
                      <c:pt idx="182">
                        <c:v>1.911</c:v>
                      </c:pt>
                      <c:pt idx="183">
                        <c:v>2.2469999999999999</c:v>
                      </c:pt>
                      <c:pt idx="184">
                        <c:v>2.8980000000000001</c:v>
                      </c:pt>
                      <c:pt idx="185">
                        <c:v>2.31</c:v>
                      </c:pt>
                      <c:pt idx="186">
                        <c:v>2.4359999999999999</c:v>
                      </c:pt>
                      <c:pt idx="187">
                        <c:v>2.6669999999999998</c:v>
                      </c:pt>
                      <c:pt idx="188">
                        <c:v>2.625</c:v>
                      </c:pt>
                      <c:pt idx="189">
                        <c:v>2.7719999999999998</c:v>
                      </c:pt>
                      <c:pt idx="190">
                        <c:v>2.625</c:v>
                      </c:pt>
                      <c:pt idx="191">
                        <c:v>2.226</c:v>
                      </c:pt>
                      <c:pt idx="192">
                        <c:v>1.827</c:v>
                      </c:pt>
                      <c:pt idx="193">
                        <c:v>2.2890000000000001</c:v>
                      </c:pt>
                      <c:pt idx="194">
                        <c:v>2.5409999999999999</c:v>
                      </c:pt>
                      <c:pt idx="195">
                        <c:v>3.0030000000000001</c:v>
                      </c:pt>
                      <c:pt idx="196">
                        <c:v>3.2130000000000001</c:v>
                      </c:pt>
                      <c:pt idx="197">
                        <c:v>3.0030000000000001</c:v>
                      </c:pt>
                      <c:pt idx="198">
                        <c:v>3.6539999999999999</c:v>
                      </c:pt>
                      <c:pt idx="199">
                        <c:v>3.4860000000000002</c:v>
                      </c:pt>
                      <c:pt idx="200">
                        <c:v>3.2759999999999998</c:v>
                      </c:pt>
                      <c:pt idx="201">
                        <c:v>2.7719999999999998</c:v>
                      </c:pt>
                      <c:pt idx="202">
                        <c:v>2.6459999999999999</c:v>
                      </c:pt>
                      <c:pt idx="203">
                        <c:v>2.31</c:v>
                      </c:pt>
                      <c:pt idx="204">
                        <c:v>2.331</c:v>
                      </c:pt>
                      <c:pt idx="205">
                        <c:v>1.89</c:v>
                      </c:pt>
                      <c:pt idx="206">
                        <c:v>1.9950000000000001</c:v>
                      </c:pt>
                      <c:pt idx="207">
                        <c:v>2.0790000000000002</c:v>
                      </c:pt>
                      <c:pt idx="208">
                        <c:v>2.1419999999999999</c:v>
                      </c:pt>
                      <c:pt idx="209">
                        <c:v>1.806</c:v>
                      </c:pt>
                      <c:pt idx="210">
                        <c:v>1.764</c:v>
                      </c:pt>
                      <c:pt idx="211">
                        <c:v>2.1419999999999999</c:v>
                      </c:pt>
                      <c:pt idx="212">
                        <c:v>2.0790000000000002</c:v>
                      </c:pt>
                      <c:pt idx="213">
                        <c:v>2.1</c:v>
                      </c:pt>
                      <c:pt idx="214">
                        <c:v>2.2890000000000001</c:v>
                      </c:pt>
                      <c:pt idx="215">
                        <c:v>2.3730000000000002</c:v>
                      </c:pt>
                      <c:pt idx="216">
                        <c:v>2.016</c:v>
                      </c:pt>
                      <c:pt idx="217">
                        <c:v>1.9319999999999999</c:v>
                      </c:pt>
                      <c:pt idx="218">
                        <c:v>2.4990000000000001</c:v>
                      </c:pt>
                      <c:pt idx="219">
                        <c:v>2.5619999999999998</c:v>
                      </c:pt>
                      <c:pt idx="220">
                        <c:v>2.73</c:v>
                      </c:pt>
                      <c:pt idx="221">
                        <c:v>2.31</c:v>
                      </c:pt>
                      <c:pt idx="222">
                        <c:v>2.2890000000000001</c:v>
                      </c:pt>
                      <c:pt idx="223">
                        <c:v>2.5619999999999998</c:v>
                      </c:pt>
                      <c:pt idx="224">
                        <c:v>2.6669999999999998</c:v>
                      </c:pt>
                      <c:pt idx="225">
                        <c:v>1.659</c:v>
                      </c:pt>
                      <c:pt idx="226">
                        <c:v>1.617</c:v>
                      </c:pt>
                      <c:pt idx="227">
                        <c:v>1.659</c:v>
                      </c:pt>
                      <c:pt idx="228">
                        <c:v>1.659</c:v>
                      </c:pt>
                      <c:pt idx="229">
                        <c:v>1.911</c:v>
                      </c:pt>
                      <c:pt idx="230">
                        <c:v>2.1419999999999999</c:v>
                      </c:pt>
                      <c:pt idx="231">
                        <c:v>2.121</c:v>
                      </c:pt>
                      <c:pt idx="232">
                        <c:v>2.3730000000000002</c:v>
                      </c:pt>
                      <c:pt idx="233">
                        <c:v>2.3730000000000002</c:v>
                      </c:pt>
                      <c:pt idx="234">
                        <c:v>2.4780000000000002</c:v>
                      </c:pt>
                      <c:pt idx="235">
                        <c:v>2.331</c:v>
                      </c:pt>
                      <c:pt idx="236">
                        <c:v>2.0790000000000002</c:v>
                      </c:pt>
                      <c:pt idx="237">
                        <c:v>2.3940000000000001</c:v>
                      </c:pt>
                      <c:pt idx="238">
                        <c:v>2.4359999999999999</c:v>
                      </c:pt>
                      <c:pt idx="239">
                        <c:v>2.7719999999999998</c:v>
                      </c:pt>
                      <c:pt idx="240">
                        <c:v>2.6880000000000002</c:v>
                      </c:pt>
                      <c:pt idx="241">
                        <c:v>2.52</c:v>
                      </c:pt>
                      <c:pt idx="242">
                        <c:v>2.9609999999999999</c:v>
                      </c:pt>
                      <c:pt idx="243">
                        <c:v>2.835</c:v>
                      </c:pt>
                      <c:pt idx="244">
                        <c:v>2.73</c:v>
                      </c:pt>
                      <c:pt idx="245">
                        <c:v>1.9950000000000001</c:v>
                      </c:pt>
                      <c:pt idx="246">
                        <c:v>1.4910000000000001</c:v>
                      </c:pt>
                      <c:pt idx="247">
                        <c:v>1.8480000000000001</c:v>
                      </c:pt>
                      <c:pt idx="248">
                        <c:v>1.7010000000000001</c:v>
                      </c:pt>
                      <c:pt idx="249">
                        <c:v>1.5960000000000001</c:v>
                      </c:pt>
                      <c:pt idx="250">
                        <c:v>2.31</c:v>
                      </c:pt>
                      <c:pt idx="251">
                        <c:v>1.9319999999999999</c:v>
                      </c:pt>
                      <c:pt idx="252">
                        <c:v>2.3940000000000001</c:v>
                      </c:pt>
                      <c:pt idx="253">
                        <c:v>3.0870000000000002</c:v>
                      </c:pt>
                      <c:pt idx="254">
                        <c:v>2.7719999999999998</c:v>
                      </c:pt>
                      <c:pt idx="255">
                        <c:v>1.764</c:v>
                      </c:pt>
                      <c:pt idx="256">
                        <c:v>1.575</c:v>
                      </c:pt>
                      <c:pt idx="257">
                        <c:v>1.722</c:v>
                      </c:pt>
                      <c:pt idx="258">
                        <c:v>1.7010000000000001</c:v>
                      </c:pt>
                      <c:pt idx="259">
                        <c:v>1.5329999999999999</c:v>
                      </c:pt>
                      <c:pt idx="260">
                        <c:v>1.68</c:v>
                      </c:pt>
                      <c:pt idx="261">
                        <c:v>1.7430000000000001</c:v>
                      </c:pt>
                      <c:pt idx="262">
                        <c:v>2.0579999999999998</c:v>
                      </c:pt>
                      <c:pt idx="263">
                        <c:v>2.3519999999999999</c:v>
                      </c:pt>
                      <c:pt idx="264">
                        <c:v>1.659</c:v>
                      </c:pt>
                      <c:pt idx="265">
                        <c:v>1.68</c:v>
                      </c:pt>
                      <c:pt idx="266">
                        <c:v>1.68</c:v>
                      </c:pt>
                      <c:pt idx="267">
                        <c:v>1.5960000000000001</c:v>
                      </c:pt>
                      <c:pt idx="268">
                        <c:v>1.5329999999999999</c:v>
                      </c:pt>
                      <c:pt idx="269">
                        <c:v>1.659</c:v>
                      </c:pt>
                      <c:pt idx="270">
                        <c:v>1.575</c:v>
                      </c:pt>
                      <c:pt idx="271">
                        <c:v>1.7010000000000001</c:v>
                      </c:pt>
                      <c:pt idx="272">
                        <c:v>1.6379999999999999</c:v>
                      </c:pt>
                      <c:pt idx="273">
                        <c:v>1.806</c:v>
                      </c:pt>
                      <c:pt idx="274">
                        <c:v>1.7010000000000001</c:v>
                      </c:pt>
                      <c:pt idx="275">
                        <c:v>1.9950000000000001</c:v>
                      </c:pt>
                      <c:pt idx="276">
                        <c:v>1.869</c:v>
                      </c:pt>
                      <c:pt idx="277">
                        <c:v>1.9950000000000001</c:v>
                      </c:pt>
                      <c:pt idx="278">
                        <c:v>2.0579999999999998</c:v>
                      </c:pt>
                      <c:pt idx="279">
                        <c:v>1.764</c:v>
                      </c:pt>
                      <c:pt idx="280">
                        <c:v>1.554</c:v>
                      </c:pt>
                      <c:pt idx="281">
                        <c:v>1.6379999999999999</c:v>
                      </c:pt>
                      <c:pt idx="282">
                        <c:v>1.6379999999999999</c:v>
                      </c:pt>
                      <c:pt idx="283">
                        <c:v>1.5329999999999999</c:v>
                      </c:pt>
                      <c:pt idx="284">
                        <c:v>1.764</c:v>
                      </c:pt>
                      <c:pt idx="285">
                        <c:v>1.6379999999999999</c:v>
                      </c:pt>
                      <c:pt idx="286">
                        <c:v>1.6379999999999999</c:v>
                      </c:pt>
                      <c:pt idx="287">
                        <c:v>1.5329999999999999</c:v>
                      </c:pt>
                      <c:pt idx="288">
                        <c:v>1.7010000000000001</c:v>
                      </c:pt>
                      <c:pt idx="289">
                        <c:v>1.659</c:v>
                      </c:pt>
                      <c:pt idx="290">
                        <c:v>1.617</c:v>
                      </c:pt>
                      <c:pt idx="291">
                        <c:v>2.0579999999999998</c:v>
                      </c:pt>
                      <c:pt idx="292">
                        <c:v>2.016</c:v>
                      </c:pt>
                      <c:pt idx="293">
                        <c:v>1.869</c:v>
                      </c:pt>
                      <c:pt idx="294">
                        <c:v>1.764</c:v>
                      </c:pt>
                      <c:pt idx="295">
                        <c:v>2.2679999999999998</c:v>
                      </c:pt>
                      <c:pt idx="296">
                        <c:v>2.2679999999999998</c:v>
                      </c:pt>
                      <c:pt idx="297">
                        <c:v>2.4569999999999999</c:v>
                      </c:pt>
                      <c:pt idx="298">
                        <c:v>2.331</c:v>
                      </c:pt>
                      <c:pt idx="299">
                        <c:v>2.2050000000000001</c:v>
                      </c:pt>
                      <c:pt idx="300">
                        <c:v>2.016</c:v>
                      </c:pt>
                      <c:pt idx="301">
                        <c:v>2.121</c:v>
                      </c:pt>
                      <c:pt idx="302">
                        <c:v>1.89</c:v>
                      </c:pt>
                      <c:pt idx="303">
                        <c:v>1.764</c:v>
                      </c:pt>
                      <c:pt idx="304">
                        <c:v>1.7849999999999999</c:v>
                      </c:pt>
                      <c:pt idx="305">
                        <c:v>1.9530000000000001</c:v>
                      </c:pt>
                      <c:pt idx="306">
                        <c:v>2.1</c:v>
                      </c:pt>
                      <c:pt idx="307">
                        <c:v>2.415</c:v>
                      </c:pt>
                      <c:pt idx="308">
                        <c:v>2.1</c:v>
                      </c:pt>
                      <c:pt idx="309">
                        <c:v>1.9530000000000001</c:v>
                      </c:pt>
                      <c:pt idx="310">
                        <c:v>2.0369999999999999</c:v>
                      </c:pt>
                      <c:pt idx="311">
                        <c:v>2.52</c:v>
                      </c:pt>
                      <c:pt idx="312">
                        <c:v>2.5830000000000002</c:v>
                      </c:pt>
                      <c:pt idx="313">
                        <c:v>2.3730000000000002</c:v>
                      </c:pt>
                      <c:pt idx="314">
                        <c:v>2.5619999999999998</c:v>
                      </c:pt>
                      <c:pt idx="315">
                        <c:v>2.6459999999999999</c:v>
                      </c:pt>
                      <c:pt idx="316">
                        <c:v>2.7509999999999999</c:v>
                      </c:pt>
                      <c:pt idx="317">
                        <c:v>2.73</c:v>
                      </c:pt>
                      <c:pt idx="318">
                        <c:v>2.4990000000000001</c:v>
                      </c:pt>
                      <c:pt idx="319">
                        <c:v>2.415</c:v>
                      </c:pt>
                      <c:pt idx="320">
                        <c:v>2.0369999999999999</c:v>
                      </c:pt>
                      <c:pt idx="321">
                        <c:v>1.8480000000000001</c:v>
                      </c:pt>
                      <c:pt idx="322">
                        <c:v>2.5619999999999998</c:v>
                      </c:pt>
                      <c:pt idx="323">
                        <c:v>2.835</c:v>
                      </c:pt>
                      <c:pt idx="324">
                        <c:v>2.52</c:v>
                      </c:pt>
                      <c:pt idx="325">
                        <c:v>2.1629999999999998</c:v>
                      </c:pt>
                      <c:pt idx="326">
                        <c:v>2.3519999999999999</c:v>
                      </c:pt>
                      <c:pt idx="327">
                        <c:v>3.0030000000000001</c:v>
                      </c:pt>
                      <c:pt idx="328">
                        <c:v>3.2759999999999998</c:v>
                      </c:pt>
                      <c:pt idx="329">
                        <c:v>2.73</c:v>
                      </c:pt>
                      <c:pt idx="330">
                        <c:v>2.7090000000000001</c:v>
                      </c:pt>
                      <c:pt idx="331">
                        <c:v>3.5070000000000001</c:v>
                      </c:pt>
                      <c:pt idx="332">
                        <c:v>2.94</c:v>
                      </c:pt>
                      <c:pt idx="333">
                        <c:v>3.1080000000000001</c:v>
                      </c:pt>
                      <c:pt idx="334">
                        <c:v>2.7719999999999998</c:v>
                      </c:pt>
                      <c:pt idx="335">
                        <c:v>2.5619999999999998</c:v>
                      </c:pt>
                      <c:pt idx="336">
                        <c:v>2.4990000000000001</c:v>
                      </c:pt>
                      <c:pt idx="337">
                        <c:v>2.5830000000000002</c:v>
                      </c:pt>
                      <c:pt idx="338">
                        <c:v>2.1</c:v>
                      </c:pt>
                      <c:pt idx="339">
                        <c:v>2.331</c:v>
                      </c:pt>
                      <c:pt idx="340">
                        <c:v>3.15</c:v>
                      </c:pt>
                      <c:pt idx="341">
                        <c:v>3.423</c:v>
                      </c:pt>
                      <c:pt idx="342">
                        <c:v>2.7719999999999998</c:v>
                      </c:pt>
                      <c:pt idx="343">
                        <c:v>2.8769999999999998</c:v>
                      </c:pt>
                      <c:pt idx="344">
                        <c:v>3.15</c:v>
                      </c:pt>
                      <c:pt idx="345">
                        <c:v>3.339</c:v>
                      </c:pt>
                      <c:pt idx="346">
                        <c:v>3.1920000000000002</c:v>
                      </c:pt>
                      <c:pt idx="347">
                        <c:v>3.0659999999999998</c:v>
                      </c:pt>
                      <c:pt idx="348">
                        <c:v>3.1709999999999998</c:v>
                      </c:pt>
                      <c:pt idx="349">
                        <c:v>3.129</c:v>
                      </c:pt>
                      <c:pt idx="350">
                        <c:v>2.8559999999999999</c:v>
                      </c:pt>
                      <c:pt idx="351">
                        <c:v>3.024</c:v>
                      </c:pt>
                      <c:pt idx="352">
                        <c:v>2.7719999999999998</c:v>
                      </c:pt>
                      <c:pt idx="353">
                        <c:v>2.6459999999999999</c:v>
                      </c:pt>
                      <c:pt idx="354">
                        <c:v>2.3519999999999999</c:v>
                      </c:pt>
                      <c:pt idx="355">
                        <c:v>2.4569999999999999</c:v>
                      </c:pt>
                      <c:pt idx="356">
                        <c:v>2.3730000000000002</c:v>
                      </c:pt>
                      <c:pt idx="357">
                        <c:v>3.129</c:v>
                      </c:pt>
                      <c:pt idx="358">
                        <c:v>3.7589999999999999</c:v>
                      </c:pt>
                      <c:pt idx="359">
                        <c:v>3.1080000000000001</c:v>
                      </c:pt>
                      <c:pt idx="360">
                        <c:v>2.919</c:v>
                      </c:pt>
                      <c:pt idx="361">
                        <c:v>3.0659999999999998</c:v>
                      </c:pt>
                      <c:pt idx="362">
                        <c:v>2.3730000000000002</c:v>
                      </c:pt>
                      <c:pt idx="363">
                        <c:v>2.7509999999999999</c:v>
                      </c:pt>
                      <c:pt idx="364">
                        <c:v>3.024</c:v>
                      </c:pt>
                      <c:pt idx="365">
                        <c:v>2.7930000000000001</c:v>
                      </c:pt>
                      <c:pt idx="366">
                        <c:v>3.234</c:v>
                      </c:pt>
                      <c:pt idx="367">
                        <c:v>3.6120000000000001</c:v>
                      </c:pt>
                      <c:pt idx="368">
                        <c:v>3.1080000000000001</c:v>
                      </c:pt>
                      <c:pt idx="369">
                        <c:v>3.1709999999999998</c:v>
                      </c:pt>
                      <c:pt idx="370">
                        <c:v>2.8980000000000001</c:v>
                      </c:pt>
                      <c:pt idx="371">
                        <c:v>2.73</c:v>
                      </c:pt>
                      <c:pt idx="372">
                        <c:v>2.8769999999999998</c:v>
                      </c:pt>
                      <c:pt idx="373">
                        <c:v>2.6459999999999999</c:v>
                      </c:pt>
                      <c:pt idx="374">
                        <c:v>2.4569999999999999</c:v>
                      </c:pt>
                      <c:pt idx="375">
                        <c:v>2.3940000000000001</c:v>
                      </c:pt>
                      <c:pt idx="376">
                        <c:v>2.0790000000000002</c:v>
                      </c:pt>
                      <c:pt idx="377">
                        <c:v>1.8480000000000001</c:v>
                      </c:pt>
                      <c:pt idx="378">
                        <c:v>2.1419999999999999</c:v>
                      </c:pt>
                      <c:pt idx="379">
                        <c:v>2.7719999999999998</c:v>
                      </c:pt>
                      <c:pt idx="380">
                        <c:v>2.52</c:v>
                      </c:pt>
                      <c:pt idx="381">
                        <c:v>2.6459999999999999</c:v>
                      </c:pt>
                      <c:pt idx="382">
                        <c:v>2.8559999999999999</c:v>
                      </c:pt>
                      <c:pt idx="383">
                        <c:v>2.835</c:v>
                      </c:pt>
                      <c:pt idx="384">
                        <c:v>2.415</c:v>
                      </c:pt>
                      <c:pt idx="385">
                        <c:v>2.8980000000000001</c:v>
                      </c:pt>
                      <c:pt idx="386">
                        <c:v>3.5070000000000001</c:v>
                      </c:pt>
                      <c:pt idx="387">
                        <c:v>3.8849999999999998</c:v>
                      </c:pt>
                      <c:pt idx="388">
                        <c:v>3.4020000000000001</c:v>
                      </c:pt>
                      <c:pt idx="389">
                        <c:v>3.423</c:v>
                      </c:pt>
                      <c:pt idx="390">
                        <c:v>3.129</c:v>
                      </c:pt>
                      <c:pt idx="391">
                        <c:v>3.2970000000000002</c:v>
                      </c:pt>
                      <c:pt idx="392">
                        <c:v>2.7509999999999999</c:v>
                      </c:pt>
                      <c:pt idx="393">
                        <c:v>2.1629999999999998</c:v>
                      </c:pt>
                      <c:pt idx="394">
                        <c:v>1.827</c:v>
                      </c:pt>
                      <c:pt idx="395">
                        <c:v>2.3519999999999999</c:v>
                      </c:pt>
                      <c:pt idx="396">
                        <c:v>3.0030000000000001</c:v>
                      </c:pt>
                      <c:pt idx="397">
                        <c:v>3.6120000000000001</c:v>
                      </c:pt>
                      <c:pt idx="398">
                        <c:v>3.0659999999999998</c:v>
                      </c:pt>
                      <c:pt idx="399">
                        <c:v>3.129</c:v>
                      </c:pt>
                      <c:pt idx="400">
                        <c:v>2.8769999999999998</c:v>
                      </c:pt>
                      <c:pt idx="401">
                        <c:v>2.835</c:v>
                      </c:pt>
                      <c:pt idx="402">
                        <c:v>2.9820000000000002</c:v>
                      </c:pt>
                      <c:pt idx="403">
                        <c:v>2.3940000000000001</c:v>
                      </c:pt>
                      <c:pt idx="404">
                        <c:v>2.8980000000000001</c:v>
                      </c:pt>
                      <c:pt idx="405">
                        <c:v>2.8140000000000001</c:v>
                      </c:pt>
                      <c:pt idx="406">
                        <c:v>2.4569999999999999</c:v>
                      </c:pt>
                      <c:pt idx="407">
                        <c:v>2.73</c:v>
                      </c:pt>
                      <c:pt idx="408">
                        <c:v>2.6669999999999998</c:v>
                      </c:pt>
                      <c:pt idx="409">
                        <c:v>2.8140000000000001</c:v>
                      </c:pt>
                      <c:pt idx="410">
                        <c:v>2.625</c:v>
                      </c:pt>
                      <c:pt idx="411">
                        <c:v>2.8769999999999998</c:v>
                      </c:pt>
                      <c:pt idx="412">
                        <c:v>3.633</c:v>
                      </c:pt>
                      <c:pt idx="413">
                        <c:v>3.36</c:v>
                      </c:pt>
                      <c:pt idx="414">
                        <c:v>2.6459999999999999</c:v>
                      </c:pt>
                      <c:pt idx="415">
                        <c:v>3.2549999999999999</c:v>
                      </c:pt>
                      <c:pt idx="416">
                        <c:v>3.423</c:v>
                      </c:pt>
                      <c:pt idx="417">
                        <c:v>2.9820000000000002</c:v>
                      </c:pt>
                      <c:pt idx="418">
                        <c:v>2.8980000000000001</c:v>
                      </c:pt>
                      <c:pt idx="419">
                        <c:v>2.94</c:v>
                      </c:pt>
                      <c:pt idx="420">
                        <c:v>2.94</c:v>
                      </c:pt>
                      <c:pt idx="421">
                        <c:v>3.0870000000000002</c:v>
                      </c:pt>
                      <c:pt idx="422">
                        <c:v>2.6880000000000002</c:v>
                      </c:pt>
                      <c:pt idx="423">
                        <c:v>2.919</c:v>
                      </c:pt>
                      <c:pt idx="424">
                        <c:v>2.8980000000000001</c:v>
                      </c:pt>
                      <c:pt idx="425">
                        <c:v>2.94</c:v>
                      </c:pt>
                      <c:pt idx="426">
                        <c:v>2.94</c:v>
                      </c:pt>
                      <c:pt idx="427">
                        <c:v>3.2130000000000001</c:v>
                      </c:pt>
                      <c:pt idx="428">
                        <c:v>2.7719999999999998</c:v>
                      </c:pt>
                      <c:pt idx="429">
                        <c:v>2.8769999999999998</c:v>
                      </c:pt>
                      <c:pt idx="430">
                        <c:v>2.8559999999999999</c:v>
                      </c:pt>
                      <c:pt idx="431">
                        <c:v>2.7509999999999999</c:v>
                      </c:pt>
                      <c:pt idx="432">
                        <c:v>2.6669999999999998</c:v>
                      </c:pt>
                      <c:pt idx="433">
                        <c:v>2.4990000000000001</c:v>
                      </c:pt>
                      <c:pt idx="434">
                        <c:v>1.659</c:v>
                      </c:pt>
                      <c:pt idx="435">
                        <c:v>2.1</c:v>
                      </c:pt>
                      <c:pt idx="436">
                        <c:v>2.73</c:v>
                      </c:pt>
                      <c:pt idx="437">
                        <c:v>2.835</c:v>
                      </c:pt>
                      <c:pt idx="438">
                        <c:v>2.6880000000000002</c:v>
                      </c:pt>
                      <c:pt idx="439">
                        <c:v>2.331</c:v>
                      </c:pt>
                      <c:pt idx="440">
                        <c:v>2.7090000000000001</c:v>
                      </c:pt>
                      <c:pt idx="441">
                        <c:v>2.6040000000000001</c:v>
                      </c:pt>
                      <c:pt idx="442">
                        <c:v>2.625</c:v>
                      </c:pt>
                      <c:pt idx="443">
                        <c:v>2.73</c:v>
                      </c:pt>
                      <c:pt idx="444">
                        <c:v>2.9609999999999999</c:v>
                      </c:pt>
                      <c:pt idx="445">
                        <c:v>2.8140000000000001</c:v>
                      </c:pt>
                      <c:pt idx="446">
                        <c:v>2.7509999999999999</c:v>
                      </c:pt>
                      <c:pt idx="447">
                        <c:v>2.5830000000000002</c:v>
                      </c:pt>
                      <c:pt idx="448">
                        <c:v>2.5619999999999998</c:v>
                      </c:pt>
                      <c:pt idx="449">
                        <c:v>2.6669999999999998</c:v>
                      </c:pt>
                      <c:pt idx="450">
                        <c:v>2.5619999999999998</c:v>
                      </c:pt>
                      <c:pt idx="451">
                        <c:v>2.4990000000000001</c:v>
                      </c:pt>
                      <c:pt idx="452">
                        <c:v>2.3940000000000001</c:v>
                      </c:pt>
                      <c:pt idx="453">
                        <c:v>2.4569999999999999</c:v>
                      </c:pt>
                      <c:pt idx="454">
                        <c:v>2.5409999999999999</c:v>
                      </c:pt>
                      <c:pt idx="455">
                        <c:v>2.226</c:v>
                      </c:pt>
                      <c:pt idx="456">
                        <c:v>2.4990000000000001</c:v>
                      </c:pt>
                      <c:pt idx="457">
                        <c:v>2.6459999999999999</c:v>
                      </c:pt>
                      <c:pt idx="458">
                        <c:v>2.6040000000000001</c:v>
                      </c:pt>
                      <c:pt idx="459">
                        <c:v>2.1629999999999998</c:v>
                      </c:pt>
                      <c:pt idx="460">
                        <c:v>2.0790000000000002</c:v>
                      </c:pt>
                      <c:pt idx="461">
                        <c:v>1.911</c:v>
                      </c:pt>
                      <c:pt idx="462">
                        <c:v>1.68</c:v>
                      </c:pt>
                      <c:pt idx="463">
                        <c:v>1.4910000000000001</c:v>
                      </c:pt>
                      <c:pt idx="464">
                        <c:v>1.3859999999999999</c:v>
                      </c:pt>
                      <c:pt idx="465">
                        <c:v>1.575</c:v>
                      </c:pt>
                      <c:pt idx="466">
                        <c:v>1.4910000000000001</c:v>
                      </c:pt>
                      <c:pt idx="467">
                        <c:v>2.2050000000000001</c:v>
                      </c:pt>
                      <c:pt idx="468">
                        <c:v>2.121</c:v>
                      </c:pt>
                      <c:pt idx="469">
                        <c:v>1.9530000000000001</c:v>
                      </c:pt>
                      <c:pt idx="470">
                        <c:v>1.554</c:v>
                      </c:pt>
                      <c:pt idx="471">
                        <c:v>1.3859999999999999</c:v>
                      </c:pt>
                      <c:pt idx="472">
                        <c:v>1.512</c:v>
                      </c:pt>
                      <c:pt idx="473">
                        <c:v>1.512</c:v>
                      </c:pt>
                      <c:pt idx="474">
                        <c:v>1.974</c:v>
                      </c:pt>
                      <c:pt idx="475">
                        <c:v>2.1419999999999999</c:v>
                      </c:pt>
                      <c:pt idx="476">
                        <c:v>1.9950000000000001</c:v>
                      </c:pt>
                      <c:pt idx="477">
                        <c:v>1.6379999999999999</c:v>
                      </c:pt>
                      <c:pt idx="478">
                        <c:v>1.575</c:v>
                      </c:pt>
                      <c:pt idx="479">
                        <c:v>2.5409999999999999</c:v>
                      </c:pt>
                      <c:pt idx="480">
                        <c:v>2.0369999999999999</c:v>
                      </c:pt>
                      <c:pt idx="481">
                        <c:v>1.974</c:v>
                      </c:pt>
                      <c:pt idx="482">
                        <c:v>1.4279999999999999</c:v>
                      </c:pt>
                      <c:pt idx="483">
                        <c:v>1.512</c:v>
                      </c:pt>
                      <c:pt idx="484">
                        <c:v>1.3440000000000001</c:v>
                      </c:pt>
                      <c:pt idx="485">
                        <c:v>1.2390000000000001</c:v>
                      </c:pt>
                      <c:pt idx="486">
                        <c:v>1.5960000000000001</c:v>
                      </c:pt>
                      <c:pt idx="487">
                        <c:v>1.4490000000000001</c:v>
                      </c:pt>
                      <c:pt idx="488">
                        <c:v>1.4279999999999999</c:v>
                      </c:pt>
                      <c:pt idx="489">
                        <c:v>1.4910000000000001</c:v>
                      </c:pt>
                      <c:pt idx="490">
                        <c:v>1.3440000000000001</c:v>
                      </c:pt>
                      <c:pt idx="491">
                        <c:v>1.3859999999999999</c:v>
                      </c:pt>
                      <c:pt idx="492">
                        <c:v>1.365</c:v>
                      </c:pt>
                      <c:pt idx="493">
                        <c:v>1.323</c:v>
                      </c:pt>
                      <c:pt idx="494">
                        <c:v>1.3440000000000001</c:v>
                      </c:pt>
                      <c:pt idx="495">
                        <c:v>1.365</c:v>
                      </c:pt>
                      <c:pt idx="496">
                        <c:v>1.617</c:v>
                      </c:pt>
                      <c:pt idx="497">
                        <c:v>1.764</c:v>
                      </c:pt>
                      <c:pt idx="498">
                        <c:v>1.9319999999999999</c:v>
                      </c:pt>
                      <c:pt idx="499">
                        <c:v>1.5329999999999999</c:v>
                      </c:pt>
                      <c:pt idx="500">
                        <c:v>1.827</c:v>
                      </c:pt>
                      <c:pt idx="501">
                        <c:v>1.4490000000000001</c:v>
                      </c:pt>
                      <c:pt idx="502">
                        <c:v>1.4910000000000001</c:v>
                      </c:pt>
                      <c:pt idx="503">
                        <c:v>1.764</c:v>
                      </c:pt>
                      <c:pt idx="504">
                        <c:v>2.121</c:v>
                      </c:pt>
                      <c:pt idx="505">
                        <c:v>2.226</c:v>
                      </c:pt>
                      <c:pt idx="506">
                        <c:v>2.2679999999999998</c:v>
                      </c:pt>
                      <c:pt idx="507">
                        <c:v>2.0790000000000002</c:v>
                      </c:pt>
                      <c:pt idx="508">
                        <c:v>1.47</c:v>
                      </c:pt>
                      <c:pt idx="509">
                        <c:v>1.6379999999999999</c:v>
                      </c:pt>
                      <c:pt idx="510">
                        <c:v>1.554</c:v>
                      </c:pt>
                      <c:pt idx="511">
                        <c:v>1.512</c:v>
                      </c:pt>
                      <c:pt idx="512">
                        <c:v>1.512</c:v>
                      </c:pt>
                      <c:pt idx="513">
                        <c:v>1.764</c:v>
                      </c:pt>
                      <c:pt idx="514">
                        <c:v>1.974</c:v>
                      </c:pt>
                      <c:pt idx="515">
                        <c:v>2.415</c:v>
                      </c:pt>
                      <c:pt idx="516">
                        <c:v>2.1840000000000002</c:v>
                      </c:pt>
                      <c:pt idx="517">
                        <c:v>2.3940000000000001</c:v>
                      </c:pt>
                      <c:pt idx="518">
                        <c:v>1.806</c:v>
                      </c:pt>
                      <c:pt idx="519">
                        <c:v>1.575</c:v>
                      </c:pt>
                      <c:pt idx="520">
                        <c:v>1.89</c:v>
                      </c:pt>
                      <c:pt idx="521">
                        <c:v>1.764</c:v>
                      </c:pt>
                      <c:pt idx="522">
                        <c:v>1.5960000000000001</c:v>
                      </c:pt>
                      <c:pt idx="523">
                        <c:v>1.5960000000000001</c:v>
                      </c:pt>
                      <c:pt idx="524">
                        <c:v>1.659</c:v>
                      </c:pt>
                      <c:pt idx="525">
                        <c:v>2.121</c:v>
                      </c:pt>
                      <c:pt idx="526">
                        <c:v>1.7849999999999999</c:v>
                      </c:pt>
                      <c:pt idx="527">
                        <c:v>2.1</c:v>
                      </c:pt>
                      <c:pt idx="528">
                        <c:v>2.1</c:v>
                      </c:pt>
                      <c:pt idx="529">
                        <c:v>1.6379999999999999</c:v>
                      </c:pt>
                      <c:pt idx="530">
                        <c:v>1.806</c:v>
                      </c:pt>
                      <c:pt idx="531">
                        <c:v>1.8480000000000001</c:v>
                      </c:pt>
                      <c:pt idx="532">
                        <c:v>1.9950000000000001</c:v>
                      </c:pt>
                      <c:pt idx="533">
                        <c:v>2.0579999999999998</c:v>
                      </c:pt>
                      <c:pt idx="534">
                        <c:v>1.911</c:v>
                      </c:pt>
                      <c:pt idx="535">
                        <c:v>1.722</c:v>
                      </c:pt>
                      <c:pt idx="536">
                        <c:v>1.9319999999999999</c:v>
                      </c:pt>
                      <c:pt idx="537">
                        <c:v>2.2050000000000001</c:v>
                      </c:pt>
                      <c:pt idx="538">
                        <c:v>2.4569999999999999</c:v>
                      </c:pt>
                      <c:pt idx="539">
                        <c:v>2.5830000000000002</c:v>
                      </c:pt>
                      <c:pt idx="540">
                        <c:v>2.4780000000000002</c:v>
                      </c:pt>
                      <c:pt idx="541">
                        <c:v>2.31</c:v>
                      </c:pt>
                      <c:pt idx="542">
                        <c:v>2.2469999999999999</c:v>
                      </c:pt>
                      <c:pt idx="543">
                        <c:v>2.3730000000000002</c:v>
                      </c:pt>
                      <c:pt idx="544">
                        <c:v>2.1419999999999999</c:v>
                      </c:pt>
                      <c:pt idx="545">
                        <c:v>2.016</c:v>
                      </c:pt>
                      <c:pt idx="546">
                        <c:v>2.0790000000000002</c:v>
                      </c:pt>
                      <c:pt idx="547">
                        <c:v>1.7849999999999999</c:v>
                      </c:pt>
                      <c:pt idx="548">
                        <c:v>2.121</c:v>
                      </c:pt>
                      <c:pt idx="549">
                        <c:v>2.4359999999999999</c:v>
                      </c:pt>
                      <c:pt idx="550">
                        <c:v>2.1419999999999999</c:v>
                      </c:pt>
                      <c:pt idx="551">
                        <c:v>2.2890000000000001</c:v>
                      </c:pt>
                      <c:pt idx="552">
                        <c:v>2.3730000000000002</c:v>
                      </c:pt>
                      <c:pt idx="553">
                        <c:v>2.415</c:v>
                      </c:pt>
                      <c:pt idx="554">
                        <c:v>2.4569999999999999</c:v>
                      </c:pt>
                      <c:pt idx="555">
                        <c:v>2.4569999999999999</c:v>
                      </c:pt>
                      <c:pt idx="556">
                        <c:v>1.9319999999999999</c:v>
                      </c:pt>
                      <c:pt idx="557">
                        <c:v>1.722</c:v>
                      </c:pt>
                      <c:pt idx="558">
                        <c:v>2.1</c:v>
                      </c:pt>
                      <c:pt idx="559">
                        <c:v>2.2890000000000001</c:v>
                      </c:pt>
                      <c:pt idx="560">
                        <c:v>2.6669999999999998</c:v>
                      </c:pt>
                      <c:pt idx="561">
                        <c:v>2.8980000000000001</c:v>
                      </c:pt>
                      <c:pt idx="562">
                        <c:v>2.8769999999999998</c:v>
                      </c:pt>
                      <c:pt idx="563">
                        <c:v>3.129</c:v>
                      </c:pt>
                      <c:pt idx="564">
                        <c:v>3.2970000000000002</c:v>
                      </c:pt>
                      <c:pt idx="565">
                        <c:v>3.15</c:v>
                      </c:pt>
                      <c:pt idx="566">
                        <c:v>2.31</c:v>
                      </c:pt>
                      <c:pt idx="567">
                        <c:v>2.3940000000000001</c:v>
                      </c:pt>
                      <c:pt idx="568">
                        <c:v>2.2050000000000001</c:v>
                      </c:pt>
                      <c:pt idx="569">
                        <c:v>2.2469999999999999</c:v>
                      </c:pt>
                      <c:pt idx="570">
                        <c:v>1.7430000000000001</c:v>
                      </c:pt>
                      <c:pt idx="571">
                        <c:v>1.764</c:v>
                      </c:pt>
                      <c:pt idx="572">
                        <c:v>1.869</c:v>
                      </c:pt>
                      <c:pt idx="573">
                        <c:v>2.016</c:v>
                      </c:pt>
                      <c:pt idx="574">
                        <c:v>1.6379999999999999</c:v>
                      </c:pt>
                      <c:pt idx="575">
                        <c:v>1.7010000000000001</c:v>
                      </c:pt>
                      <c:pt idx="576">
                        <c:v>1.869</c:v>
                      </c:pt>
                      <c:pt idx="577">
                        <c:v>1.974</c:v>
                      </c:pt>
                      <c:pt idx="578">
                        <c:v>1.911</c:v>
                      </c:pt>
                      <c:pt idx="579">
                        <c:v>2.016</c:v>
                      </c:pt>
                      <c:pt idx="580">
                        <c:v>2.121</c:v>
                      </c:pt>
                      <c:pt idx="581">
                        <c:v>1.7430000000000001</c:v>
                      </c:pt>
                      <c:pt idx="582">
                        <c:v>1.6379999999999999</c:v>
                      </c:pt>
                      <c:pt idx="583">
                        <c:v>2.3519999999999999</c:v>
                      </c:pt>
                      <c:pt idx="584">
                        <c:v>2.3519999999999999</c:v>
                      </c:pt>
                      <c:pt idx="585">
                        <c:v>2.3730000000000002</c:v>
                      </c:pt>
                      <c:pt idx="586">
                        <c:v>1.9950000000000001</c:v>
                      </c:pt>
                      <c:pt idx="587">
                        <c:v>1.911</c:v>
                      </c:pt>
                      <c:pt idx="588">
                        <c:v>2.3730000000000002</c:v>
                      </c:pt>
                      <c:pt idx="589">
                        <c:v>2.4569999999999999</c:v>
                      </c:pt>
                      <c:pt idx="590">
                        <c:v>1.512</c:v>
                      </c:pt>
                      <c:pt idx="591">
                        <c:v>1.617</c:v>
                      </c:pt>
                      <c:pt idx="592">
                        <c:v>1.5960000000000001</c:v>
                      </c:pt>
                      <c:pt idx="593">
                        <c:v>1.5960000000000001</c:v>
                      </c:pt>
                      <c:pt idx="594">
                        <c:v>1.617</c:v>
                      </c:pt>
                      <c:pt idx="595">
                        <c:v>1.869</c:v>
                      </c:pt>
                      <c:pt idx="596">
                        <c:v>1.869</c:v>
                      </c:pt>
                      <c:pt idx="597">
                        <c:v>2.1629999999999998</c:v>
                      </c:pt>
                      <c:pt idx="598">
                        <c:v>2.1</c:v>
                      </c:pt>
                      <c:pt idx="599">
                        <c:v>2.2890000000000001</c:v>
                      </c:pt>
                      <c:pt idx="600">
                        <c:v>2.0790000000000002</c:v>
                      </c:pt>
                      <c:pt idx="601">
                        <c:v>1.7010000000000001</c:v>
                      </c:pt>
                      <c:pt idx="602">
                        <c:v>2.0790000000000002</c:v>
                      </c:pt>
                      <c:pt idx="603">
                        <c:v>2.2890000000000001</c:v>
                      </c:pt>
                      <c:pt idx="604">
                        <c:v>2.5409999999999999</c:v>
                      </c:pt>
                      <c:pt idx="605">
                        <c:v>2.3940000000000001</c:v>
                      </c:pt>
                      <c:pt idx="606">
                        <c:v>2.226</c:v>
                      </c:pt>
                      <c:pt idx="607">
                        <c:v>2.8140000000000001</c:v>
                      </c:pt>
                      <c:pt idx="608">
                        <c:v>2.6459999999999999</c:v>
                      </c:pt>
                      <c:pt idx="609">
                        <c:v>2.226</c:v>
                      </c:pt>
                      <c:pt idx="610">
                        <c:v>1.869</c:v>
                      </c:pt>
                      <c:pt idx="611">
                        <c:v>1.407</c:v>
                      </c:pt>
                      <c:pt idx="612">
                        <c:v>1.68</c:v>
                      </c:pt>
                      <c:pt idx="613">
                        <c:v>1.575</c:v>
                      </c:pt>
                      <c:pt idx="614">
                        <c:v>1.47</c:v>
                      </c:pt>
                      <c:pt idx="615">
                        <c:v>1.9530000000000001</c:v>
                      </c:pt>
                      <c:pt idx="616">
                        <c:v>1.7010000000000001</c:v>
                      </c:pt>
                      <c:pt idx="617">
                        <c:v>2.2679999999999998</c:v>
                      </c:pt>
                      <c:pt idx="618">
                        <c:v>2.7509999999999999</c:v>
                      </c:pt>
                      <c:pt idx="619">
                        <c:v>2.4990000000000001</c:v>
                      </c:pt>
                      <c:pt idx="620">
                        <c:v>1.5960000000000001</c:v>
                      </c:pt>
                      <c:pt idx="621">
                        <c:v>1.4910000000000001</c:v>
                      </c:pt>
                      <c:pt idx="622">
                        <c:v>1.554</c:v>
                      </c:pt>
                      <c:pt idx="623">
                        <c:v>1.5960000000000001</c:v>
                      </c:pt>
                      <c:pt idx="624">
                        <c:v>1.512</c:v>
                      </c:pt>
                      <c:pt idx="625">
                        <c:v>1.5329999999999999</c:v>
                      </c:pt>
                      <c:pt idx="626">
                        <c:v>1.764</c:v>
                      </c:pt>
                      <c:pt idx="627">
                        <c:v>1.806</c:v>
                      </c:pt>
                      <c:pt idx="628">
                        <c:v>2.2890000000000001</c:v>
                      </c:pt>
                      <c:pt idx="629">
                        <c:v>1.5329999999999999</c:v>
                      </c:pt>
                      <c:pt idx="630">
                        <c:v>1.47</c:v>
                      </c:pt>
                      <c:pt idx="631">
                        <c:v>1.4910000000000001</c:v>
                      </c:pt>
                      <c:pt idx="632">
                        <c:v>1.47</c:v>
                      </c:pt>
                      <c:pt idx="633">
                        <c:v>1.3859999999999999</c:v>
                      </c:pt>
                      <c:pt idx="634">
                        <c:v>1.3859999999999999</c:v>
                      </c:pt>
                      <c:pt idx="635">
                        <c:v>1.5329999999999999</c:v>
                      </c:pt>
                      <c:pt idx="636">
                        <c:v>1.68</c:v>
                      </c:pt>
                      <c:pt idx="637">
                        <c:v>1.617</c:v>
                      </c:pt>
                      <c:pt idx="638">
                        <c:v>1.554</c:v>
                      </c:pt>
                      <c:pt idx="639">
                        <c:v>1.512</c:v>
                      </c:pt>
                      <c:pt idx="640">
                        <c:v>1.806</c:v>
                      </c:pt>
                      <c:pt idx="641">
                        <c:v>1.7849999999999999</c:v>
                      </c:pt>
                      <c:pt idx="642">
                        <c:v>1.827</c:v>
                      </c:pt>
                      <c:pt idx="643">
                        <c:v>1.8480000000000001</c:v>
                      </c:pt>
                      <c:pt idx="644">
                        <c:v>1.6379999999999999</c:v>
                      </c:pt>
                      <c:pt idx="645">
                        <c:v>1.5329999999999999</c:v>
                      </c:pt>
                      <c:pt idx="646">
                        <c:v>1.5960000000000001</c:v>
                      </c:pt>
                      <c:pt idx="647">
                        <c:v>1.5960000000000001</c:v>
                      </c:pt>
                      <c:pt idx="648">
                        <c:v>1.4490000000000001</c:v>
                      </c:pt>
                      <c:pt idx="649">
                        <c:v>1.5329999999999999</c:v>
                      </c:pt>
                      <c:pt idx="650">
                        <c:v>1.512</c:v>
                      </c:pt>
                      <c:pt idx="651">
                        <c:v>1.4490000000000001</c:v>
                      </c:pt>
                      <c:pt idx="652">
                        <c:v>1.4910000000000001</c:v>
                      </c:pt>
                      <c:pt idx="653">
                        <c:v>1.7430000000000001</c:v>
                      </c:pt>
                      <c:pt idx="654">
                        <c:v>1.575</c:v>
                      </c:pt>
                      <c:pt idx="655">
                        <c:v>1.617</c:v>
                      </c:pt>
                      <c:pt idx="656">
                        <c:v>1.806</c:v>
                      </c:pt>
                      <c:pt idx="657">
                        <c:v>1.869</c:v>
                      </c:pt>
                      <c:pt idx="658">
                        <c:v>1.7010000000000001</c:v>
                      </c:pt>
                      <c:pt idx="659">
                        <c:v>1.7430000000000001</c:v>
                      </c:pt>
                      <c:pt idx="660">
                        <c:v>2.1419999999999999</c:v>
                      </c:pt>
                      <c:pt idx="661">
                        <c:v>2.1</c:v>
                      </c:pt>
                      <c:pt idx="662">
                        <c:v>2.3730000000000002</c:v>
                      </c:pt>
                      <c:pt idx="663">
                        <c:v>2.331</c:v>
                      </c:pt>
                      <c:pt idx="664">
                        <c:v>2.2679999999999998</c:v>
                      </c:pt>
                      <c:pt idx="665">
                        <c:v>1.9950000000000001</c:v>
                      </c:pt>
                      <c:pt idx="666">
                        <c:v>2.0369999999999999</c:v>
                      </c:pt>
                      <c:pt idx="667">
                        <c:v>1.869</c:v>
                      </c:pt>
                      <c:pt idx="668">
                        <c:v>1.7010000000000001</c:v>
                      </c:pt>
                      <c:pt idx="669">
                        <c:v>1.575</c:v>
                      </c:pt>
                      <c:pt idx="670">
                        <c:v>1.827</c:v>
                      </c:pt>
                      <c:pt idx="671">
                        <c:v>2.1</c:v>
                      </c:pt>
                      <c:pt idx="672">
                        <c:v>2.2679999999999998</c:v>
                      </c:pt>
                      <c:pt idx="673">
                        <c:v>2.016</c:v>
                      </c:pt>
                      <c:pt idx="674">
                        <c:v>2.0369999999999999</c:v>
                      </c:pt>
                      <c:pt idx="675">
                        <c:v>1.911</c:v>
                      </c:pt>
                      <c:pt idx="676">
                        <c:v>2.3519999999999999</c:v>
                      </c:pt>
                      <c:pt idx="677">
                        <c:v>2.4780000000000002</c:v>
                      </c:pt>
                      <c:pt idx="678">
                        <c:v>2.016</c:v>
                      </c:pt>
                      <c:pt idx="679">
                        <c:v>2.4990000000000001</c:v>
                      </c:pt>
                      <c:pt idx="680">
                        <c:v>2.3730000000000002</c:v>
                      </c:pt>
                      <c:pt idx="681">
                        <c:v>2.5409999999999999</c:v>
                      </c:pt>
                      <c:pt idx="682">
                        <c:v>2.7090000000000001</c:v>
                      </c:pt>
                      <c:pt idx="683">
                        <c:v>2.3519999999999999</c:v>
                      </c:pt>
                      <c:pt idx="684">
                        <c:v>2.0790000000000002</c:v>
                      </c:pt>
                      <c:pt idx="685">
                        <c:v>1.8480000000000001</c:v>
                      </c:pt>
                      <c:pt idx="686">
                        <c:v>1.764</c:v>
                      </c:pt>
                      <c:pt idx="687">
                        <c:v>2.226</c:v>
                      </c:pt>
                      <c:pt idx="688">
                        <c:v>2.5830000000000002</c:v>
                      </c:pt>
                      <c:pt idx="689">
                        <c:v>2.415</c:v>
                      </c:pt>
                      <c:pt idx="690">
                        <c:v>2.1</c:v>
                      </c:pt>
                      <c:pt idx="691">
                        <c:v>2.31</c:v>
                      </c:pt>
                      <c:pt idx="692">
                        <c:v>2.8140000000000001</c:v>
                      </c:pt>
                      <c:pt idx="693">
                        <c:v>2.9820000000000002</c:v>
                      </c:pt>
                      <c:pt idx="694">
                        <c:v>2.7509999999999999</c:v>
                      </c:pt>
                      <c:pt idx="695">
                        <c:v>2.5409999999999999</c:v>
                      </c:pt>
                      <c:pt idx="696">
                        <c:v>3.2549999999999999</c:v>
                      </c:pt>
                      <c:pt idx="697">
                        <c:v>2.835</c:v>
                      </c:pt>
                      <c:pt idx="698">
                        <c:v>3.0870000000000002</c:v>
                      </c:pt>
                      <c:pt idx="699">
                        <c:v>2.6459999999999999</c:v>
                      </c:pt>
                      <c:pt idx="700">
                        <c:v>2.4359999999999999</c:v>
                      </c:pt>
                      <c:pt idx="701">
                        <c:v>2.52</c:v>
                      </c:pt>
                      <c:pt idx="702">
                        <c:v>2.2890000000000001</c:v>
                      </c:pt>
                      <c:pt idx="703">
                        <c:v>1.869</c:v>
                      </c:pt>
                      <c:pt idx="704">
                        <c:v>2.31</c:v>
                      </c:pt>
                      <c:pt idx="705">
                        <c:v>3.2549999999999999</c:v>
                      </c:pt>
                      <c:pt idx="706">
                        <c:v>3.1709999999999998</c:v>
                      </c:pt>
                      <c:pt idx="707">
                        <c:v>2.835</c:v>
                      </c:pt>
                      <c:pt idx="708">
                        <c:v>2.94</c:v>
                      </c:pt>
                      <c:pt idx="709">
                        <c:v>3.15</c:v>
                      </c:pt>
                      <c:pt idx="710">
                        <c:v>3.0870000000000002</c:v>
                      </c:pt>
                      <c:pt idx="711">
                        <c:v>3.0659999999999998</c:v>
                      </c:pt>
                      <c:pt idx="712">
                        <c:v>3.0030000000000001</c:v>
                      </c:pt>
                      <c:pt idx="713">
                        <c:v>2.73</c:v>
                      </c:pt>
                      <c:pt idx="714">
                        <c:v>3.024</c:v>
                      </c:pt>
                      <c:pt idx="715">
                        <c:v>2.835</c:v>
                      </c:pt>
                      <c:pt idx="716">
                        <c:v>2.7719999999999998</c:v>
                      </c:pt>
                      <c:pt idx="717">
                        <c:v>2.73</c:v>
                      </c:pt>
                      <c:pt idx="718">
                        <c:v>2.4359999999999999</c:v>
                      </c:pt>
                      <c:pt idx="719">
                        <c:v>2.1629999999999998</c:v>
                      </c:pt>
                      <c:pt idx="720">
                        <c:v>2.4569999999999999</c:v>
                      </c:pt>
                      <c:pt idx="721">
                        <c:v>2.3519999999999999</c:v>
                      </c:pt>
                      <c:pt idx="722">
                        <c:v>2.7930000000000001</c:v>
                      </c:pt>
                      <c:pt idx="723">
                        <c:v>3.5489999999999999</c:v>
                      </c:pt>
                      <c:pt idx="724">
                        <c:v>3.0030000000000001</c:v>
                      </c:pt>
                      <c:pt idx="725">
                        <c:v>2.9609999999999999</c:v>
                      </c:pt>
                      <c:pt idx="726">
                        <c:v>2.8980000000000001</c:v>
                      </c:pt>
                      <c:pt idx="727">
                        <c:v>2.4990000000000001</c:v>
                      </c:pt>
                      <c:pt idx="728">
                        <c:v>2.6669999999999998</c:v>
                      </c:pt>
                      <c:pt idx="729">
                        <c:v>3.0030000000000001</c:v>
                      </c:pt>
                      <c:pt idx="730">
                        <c:v>2.73</c:v>
                      </c:pt>
                      <c:pt idx="731">
                        <c:v>3.0449999999999999</c:v>
                      </c:pt>
                      <c:pt idx="732">
                        <c:v>3.5489999999999999</c:v>
                      </c:pt>
                      <c:pt idx="733">
                        <c:v>2.8140000000000001</c:v>
                      </c:pt>
                      <c:pt idx="734">
                        <c:v>3.129</c:v>
                      </c:pt>
                      <c:pt idx="735">
                        <c:v>2.7509999999999999</c:v>
                      </c:pt>
                      <c:pt idx="736">
                        <c:v>2.73</c:v>
                      </c:pt>
                      <c:pt idx="737">
                        <c:v>2.7719999999999998</c:v>
                      </c:pt>
                      <c:pt idx="738">
                        <c:v>2.8140000000000001</c:v>
                      </c:pt>
                      <c:pt idx="739">
                        <c:v>2.52</c:v>
                      </c:pt>
                      <c:pt idx="740">
                        <c:v>2.331</c:v>
                      </c:pt>
                      <c:pt idx="741">
                        <c:v>1.9950000000000001</c:v>
                      </c:pt>
                      <c:pt idx="742">
                        <c:v>1.827</c:v>
                      </c:pt>
                      <c:pt idx="743">
                        <c:v>2.016</c:v>
                      </c:pt>
                      <c:pt idx="744">
                        <c:v>2.6459999999999999</c:v>
                      </c:pt>
                      <c:pt idx="745">
                        <c:v>2.6040000000000001</c:v>
                      </c:pt>
                      <c:pt idx="746">
                        <c:v>2.5830000000000002</c:v>
                      </c:pt>
                      <c:pt idx="747">
                        <c:v>2.7930000000000001</c:v>
                      </c:pt>
                      <c:pt idx="748">
                        <c:v>2.6459999999999999</c:v>
                      </c:pt>
                      <c:pt idx="749">
                        <c:v>2.331</c:v>
                      </c:pt>
                      <c:pt idx="750">
                        <c:v>2.8769999999999998</c:v>
                      </c:pt>
                      <c:pt idx="751">
                        <c:v>3.528</c:v>
                      </c:pt>
                      <c:pt idx="752">
                        <c:v>3.7589999999999999</c:v>
                      </c:pt>
                      <c:pt idx="753">
                        <c:v>3.1920000000000002</c:v>
                      </c:pt>
                      <c:pt idx="754">
                        <c:v>3.36</c:v>
                      </c:pt>
                      <c:pt idx="755">
                        <c:v>3.0449999999999999</c:v>
                      </c:pt>
                      <c:pt idx="756">
                        <c:v>3.024</c:v>
                      </c:pt>
                      <c:pt idx="757">
                        <c:v>2.7509999999999999</c:v>
                      </c:pt>
                      <c:pt idx="758">
                        <c:v>2.016</c:v>
                      </c:pt>
                      <c:pt idx="759">
                        <c:v>1.764</c:v>
                      </c:pt>
                      <c:pt idx="760">
                        <c:v>2.3519999999999999</c:v>
                      </c:pt>
                      <c:pt idx="761">
                        <c:v>3.0449999999999999</c:v>
                      </c:pt>
                      <c:pt idx="762">
                        <c:v>3.6120000000000001</c:v>
                      </c:pt>
                      <c:pt idx="763">
                        <c:v>2.919</c:v>
                      </c:pt>
                      <c:pt idx="764">
                        <c:v>3.15</c:v>
                      </c:pt>
                      <c:pt idx="765">
                        <c:v>2.8140000000000001</c:v>
                      </c:pt>
                      <c:pt idx="766">
                        <c:v>2.6459999999999999</c:v>
                      </c:pt>
                      <c:pt idx="767">
                        <c:v>2.8559999999999999</c:v>
                      </c:pt>
                      <c:pt idx="768">
                        <c:v>2.4569999999999999</c:v>
                      </c:pt>
                      <c:pt idx="769">
                        <c:v>2.7930000000000001</c:v>
                      </c:pt>
                      <c:pt idx="770">
                        <c:v>2.8140000000000001</c:v>
                      </c:pt>
                      <c:pt idx="771">
                        <c:v>2.331</c:v>
                      </c:pt>
                      <c:pt idx="772">
                        <c:v>2.5830000000000002</c:v>
                      </c:pt>
                      <c:pt idx="773">
                        <c:v>2.6040000000000001</c:v>
                      </c:pt>
                      <c:pt idx="774">
                        <c:v>2.8140000000000001</c:v>
                      </c:pt>
                      <c:pt idx="775">
                        <c:v>2.4990000000000001</c:v>
                      </c:pt>
                      <c:pt idx="776">
                        <c:v>2.73</c:v>
                      </c:pt>
                      <c:pt idx="777">
                        <c:v>3.3180000000000001</c:v>
                      </c:pt>
                      <c:pt idx="778">
                        <c:v>3.2130000000000001</c:v>
                      </c:pt>
                      <c:pt idx="779">
                        <c:v>2.3940000000000001</c:v>
                      </c:pt>
                      <c:pt idx="780">
                        <c:v>3.2970000000000002</c:v>
                      </c:pt>
                      <c:pt idx="781">
                        <c:v>3.2970000000000002</c:v>
                      </c:pt>
                      <c:pt idx="782">
                        <c:v>2.94</c:v>
                      </c:pt>
                      <c:pt idx="783">
                        <c:v>2.6880000000000002</c:v>
                      </c:pt>
                      <c:pt idx="784">
                        <c:v>2.8769999999999998</c:v>
                      </c:pt>
                      <c:pt idx="785">
                        <c:v>2.8769999999999998</c:v>
                      </c:pt>
                      <c:pt idx="786">
                        <c:v>2.8769999999999998</c:v>
                      </c:pt>
                      <c:pt idx="787">
                        <c:v>2.4569999999999999</c:v>
                      </c:pt>
                      <c:pt idx="788">
                        <c:v>2.6880000000000002</c:v>
                      </c:pt>
                      <c:pt idx="789">
                        <c:v>2.6880000000000002</c:v>
                      </c:pt>
                      <c:pt idx="790">
                        <c:v>2.835</c:v>
                      </c:pt>
                      <c:pt idx="791">
                        <c:v>2.7719999999999998</c:v>
                      </c:pt>
                      <c:pt idx="792">
                        <c:v>3.0870000000000002</c:v>
                      </c:pt>
                      <c:pt idx="793">
                        <c:v>2.7719999999999998</c:v>
                      </c:pt>
                      <c:pt idx="794">
                        <c:v>2.9820000000000002</c:v>
                      </c:pt>
                      <c:pt idx="795">
                        <c:v>2.73</c:v>
                      </c:pt>
                      <c:pt idx="796">
                        <c:v>2.6459999999999999</c:v>
                      </c:pt>
                      <c:pt idx="797">
                        <c:v>2.7090000000000001</c:v>
                      </c:pt>
                      <c:pt idx="798">
                        <c:v>2.2679999999999998</c:v>
                      </c:pt>
                      <c:pt idx="799">
                        <c:v>1.659</c:v>
                      </c:pt>
                      <c:pt idx="800">
                        <c:v>2.0369999999999999</c:v>
                      </c:pt>
                      <c:pt idx="801">
                        <c:v>2.6880000000000002</c:v>
                      </c:pt>
                      <c:pt idx="802">
                        <c:v>2.8140000000000001</c:v>
                      </c:pt>
                      <c:pt idx="803">
                        <c:v>2.52</c:v>
                      </c:pt>
                      <c:pt idx="804">
                        <c:v>2.4780000000000002</c:v>
                      </c:pt>
                      <c:pt idx="805">
                        <c:v>2.52</c:v>
                      </c:pt>
                      <c:pt idx="806">
                        <c:v>2.7509999999999999</c:v>
                      </c:pt>
                      <c:pt idx="807">
                        <c:v>2.4990000000000001</c:v>
                      </c:pt>
                      <c:pt idx="808">
                        <c:v>2.7719999999999998</c:v>
                      </c:pt>
                      <c:pt idx="809">
                        <c:v>2.8980000000000001</c:v>
                      </c:pt>
                      <c:pt idx="810">
                        <c:v>2.8559999999999999</c:v>
                      </c:pt>
                      <c:pt idx="811">
                        <c:v>2.6880000000000002</c:v>
                      </c:pt>
                      <c:pt idx="812">
                        <c:v>2.7090000000000001</c:v>
                      </c:pt>
                      <c:pt idx="813">
                        <c:v>2.3730000000000002</c:v>
                      </c:pt>
                      <c:pt idx="814">
                        <c:v>2.4780000000000002</c:v>
                      </c:pt>
                      <c:pt idx="815">
                        <c:v>2.52</c:v>
                      </c:pt>
                      <c:pt idx="816">
                        <c:v>2.5830000000000002</c:v>
                      </c:pt>
                      <c:pt idx="817">
                        <c:v>2.3730000000000002</c:v>
                      </c:pt>
                      <c:pt idx="818">
                        <c:v>2.2679999999999998</c:v>
                      </c:pt>
                      <c:pt idx="819">
                        <c:v>2.2050000000000001</c:v>
                      </c:pt>
                      <c:pt idx="820">
                        <c:v>2.1</c:v>
                      </c:pt>
                      <c:pt idx="821">
                        <c:v>2.4990000000000001</c:v>
                      </c:pt>
                      <c:pt idx="822">
                        <c:v>2.8980000000000001</c:v>
                      </c:pt>
                      <c:pt idx="823">
                        <c:v>2.4990000000000001</c:v>
                      </c:pt>
                      <c:pt idx="824">
                        <c:v>2.1</c:v>
                      </c:pt>
                      <c:pt idx="825">
                        <c:v>2.0579999999999998</c:v>
                      </c:pt>
                      <c:pt idx="826">
                        <c:v>1.7849999999999999</c:v>
                      </c:pt>
                      <c:pt idx="827">
                        <c:v>1.6379999999999999</c:v>
                      </c:pt>
                      <c:pt idx="828">
                        <c:v>1.4910000000000001</c:v>
                      </c:pt>
                      <c:pt idx="829">
                        <c:v>1.3440000000000001</c:v>
                      </c:pt>
                      <c:pt idx="830">
                        <c:v>1.4279999999999999</c:v>
                      </c:pt>
                      <c:pt idx="831">
                        <c:v>1.4910000000000001</c:v>
                      </c:pt>
                      <c:pt idx="832">
                        <c:v>2.1629999999999998</c:v>
                      </c:pt>
                      <c:pt idx="833">
                        <c:v>2.0369999999999999</c:v>
                      </c:pt>
                      <c:pt idx="834">
                        <c:v>1.9530000000000001</c:v>
                      </c:pt>
                      <c:pt idx="835">
                        <c:v>1.47</c:v>
                      </c:pt>
                      <c:pt idx="836">
                        <c:v>1.617</c:v>
                      </c:pt>
                      <c:pt idx="837">
                        <c:v>1.512</c:v>
                      </c:pt>
                      <c:pt idx="838">
                        <c:v>1.365</c:v>
                      </c:pt>
                      <c:pt idx="839">
                        <c:v>2.0790000000000002</c:v>
                      </c:pt>
                      <c:pt idx="840">
                        <c:v>2.331</c:v>
                      </c:pt>
                      <c:pt idx="841">
                        <c:v>2.0579999999999998</c:v>
                      </c:pt>
                      <c:pt idx="842">
                        <c:v>1.7430000000000001</c:v>
                      </c:pt>
                      <c:pt idx="843">
                        <c:v>1.512</c:v>
                      </c:pt>
                      <c:pt idx="844">
                        <c:v>2.2050000000000001</c:v>
                      </c:pt>
                      <c:pt idx="845">
                        <c:v>1.89</c:v>
                      </c:pt>
                      <c:pt idx="846">
                        <c:v>1.827</c:v>
                      </c:pt>
                      <c:pt idx="847">
                        <c:v>1.3440000000000001</c:v>
                      </c:pt>
                      <c:pt idx="848">
                        <c:v>1.4490000000000001</c:v>
                      </c:pt>
                      <c:pt idx="849">
                        <c:v>1.3859999999999999</c:v>
                      </c:pt>
                      <c:pt idx="850">
                        <c:v>1.218</c:v>
                      </c:pt>
                      <c:pt idx="851">
                        <c:v>1.3859999999999999</c:v>
                      </c:pt>
                      <c:pt idx="852">
                        <c:v>1.323</c:v>
                      </c:pt>
                      <c:pt idx="853">
                        <c:v>1.407</c:v>
                      </c:pt>
                      <c:pt idx="854">
                        <c:v>1.3440000000000001</c:v>
                      </c:pt>
                      <c:pt idx="855">
                        <c:v>1.2390000000000001</c:v>
                      </c:pt>
                      <c:pt idx="856">
                        <c:v>1.2809999999999999</c:v>
                      </c:pt>
                      <c:pt idx="857">
                        <c:v>1.407</c:v>
                      </c:pt>
                      <c:pt idx="858">
                        <c:v>1.2390000000000001</c:v>
                      </c:pt>
                      <c:pt idx="859">
                        <c:v>1.3440000000000001</c:v>
                      </c:pt>
                      <c:pt idx="860">
                        <c:v>1.218</c:v>
                      </c:pt>
                      <c:pt idx="861">
                        <c:v>1.5960000000000001</c:v>
                      </c:pt>
                      <c:pt idx="862">
                        <c:v>1.659</c:v>
                      </c:pt>
                      <c:pt idx="863">
                        <c:v>1.806</c:v>
                      </c:pt>
                      <c:pt idx="864">
                        <c:v>1.4279999999999999</c:v>
                      </c:pt>
                      <c:pt idx="865">
                        <c:v>1.659</c:v>
                      </c:pt>
                      <c:pt idx="866">
                        <c:v>1.365</c:v>
                      </c:pt>
                      <c:pt idx="867">
                        <c:v>1.575</c:v>
                      </c:pt>
                      <c:pt idx="868">
                        <c:v>1.617</c:v>
                      </c:pt>
                      <c:pt idx="869">
                        <c:v>1.7849999999999999</c:v>
                      </c:pt>
                      <c:pt idx="870">
                        <c:v>1.9530000000000001</c:v>
                      </c:pt>
                      <c:pt idx="871">
                        <c:v>2.1840000000000002</c:v>
                      </c:pt>
                      <c:pt idx="872">
                        <c:v>1.806</c:v>
                      </c:pt>
                      <c:pt idx="873">
                        <c:v>1.4279999999999999</c:v>
                      </c:pt>
                      <c:pt idx="874">
                        <c:v>1.554</c:v>
                      </c:pt>
                      <c:pt idx="875">
                        <c:v>1.4910000000000001</c:v>
                      </c:pt>
                      <c:pt idx="876">
                        <c:v>1.4910000000000001</c:v>
                      </c:pt>
                      <c:pt idx="877">
                        <c:v>1.365</c:v>
                      </c:pt>
                      <c:pt idx="878">
                        <c:v>1.659</c:v>
                      </c:pt>
                      <c:pt idx="879">
                        <c:v>1.764</c:v>
                      </c:pt>
                      <c:pt idx="880">
                        <c:v>2.3730000000000002</c:v>
                      </c:pt>
                      <c:pt idx="881">
                        <c:v>1.9530000000000001</c:v>
                      </c:pt>
                      <c:pt idx="882">
                        <c:v>2.331</c:v>
                      </c:pt>
                      <c:pt idx="883">
                        <c:v>1.5960000000000001</c:v>
                      </c:pt>
                      <c:pt idx="884">
                        <c:v>1.554</c:v>
                      </c:pt>
                      <c:pt idx="885">
                        <c:v>1.7430000000000001</c:v>
                      </c:pt>
                      <c:pt idx="886">
                        <c:v>1.8480000000000001</c:v>
                      </c:pt>
                      <c:pt idx="887">
                        <c:v>1.554</c:v>
                      </c:pt>
                      <c:pt idx="888">
                        <c:v>1.554</c:v>
                      </c:pt>
                      <c:pt idx="889">
                        <c:v>1.5960000000000001</c:v>
                      </c:pt>
                      <c:pt idx="890">
                        <c:v>1.764</c:v>
                      </c:pt>
                      <c:pt idx="891">
                        <c:v>1.5960000000000001</c:v>
                      </c:pt>
                      <c:pt idx="892">
                        <c:v>1.827</c:v>
                      </c:pt>
                      <c:pt idx="893">
                        <c:v>1.9530000000000001</c:v>
                      </c:pt>
                      <c:pt idx="894">
                        <c:v>1.575</c:v>
                      </c:pt>
                      <c:pt idx="895">
                        <c:v>1.7010000000000001</c:v>
                      </c:pt>
                      <c:pt idx="896">
                        <c:v>1.827</c:v>
                      </c:pt>
                      <c:pt idx="897">
                        <c:v>1.869</c:v>
                      </c:pt>
                      <c:pt idx="898">
                        <c:v>1.8480000000000001</c:v>
                      </c:pt>
                      <c:pt idx="899">
                        <c:v>1.6379999999999999</c:v>
                      </c:pt>
                      <c:pt idx="900">
                        <c:v>1.5960000000000001</c:v>
                      </c:pt>
                      <c:pt idx="901">
                        <c:v>1.8480000000000001</c:v>
                      </c:pt>
                      <c:pt idx="902">
                        <c:v>1.9530000000000001</c:v>
                      </c:pt>
                      <c:pt idx="903">
                        <c:v>2.4990000000000001</c:v>
                      </c:pt>
                      <c:pt idx="904">
                        <c:v>2.121</c:v>
                      </c:pt>
                      <c:pt idx="905">
                        <c:v>2.3519999999999999</c:v>
                      </c:pt>
                      <c:pt idx="906">
                        <c:v>2.2679999999999998</c:v>
                      </c:pt>
                      <c:pt idx="907">
                        <c:v>2.1</c:v>
                      </c:pt>
                      <c:pt idx="908">
                        <c:v>2.31</c:v>
                      </c:pt>
                      <c:pt idx="909">
                        <c:v>1.974</c:v>
                      </c:pt>
                      <c:pt idx="910">
                        <c:v>1.827</c:v>
                      </c:pt>
                      <c:pt idx="911">
                        <c:v>1.764</c:v>
                      </c:pt>
                      <c:pt idx="912">
                        <c:v>1.617</c:v>
                      </c:pt>
                      <c:pt idx="913">
                        <c:v>1.827</c:v>
                      </c:pt>
                      <c:pt idx="914">
                        <c:v>2.2679999999999998</c:v>
                      </c:pt>
                      <c:pt idx="915">
                        <c:v>2.1</c:v>
                      </c:pt>
                      <c:pt idx="916">
                        <c:v>2.2050000000000001</c:v>
                      </c:pt>
                      <c:pt idx="917">
                        <c:v>2.2469999999999999</c:v>
                      </c:pt>
                      <c:pt idx="918">
                        <c:v>1.9530000000000001</c:v>
                      </c:pt>
                      <c:pt idx="919">
                        <c:v>2.3730000000000002</c:v>
                      </c:pt>
                      <c:pt idx="920">
                        <c:v>2.2679999999999998</c:v>
                      </c:pt>
                      <c:pt idx="921">
                        <c:v>1.869</c:v>
                      </c:pt>
                      <c:pt idx="922">
                        <c:v>1.554</c:v>
                      </c:pt>
                      <c:pt idx="923">
                        <c:v>1.806</c:v>
                      </c:pt>
                      <c:pt idx="924">
                        <c:v>2.0579999999999998</c:v>
                      </c:pt>
                      <c:pt idx="925">
                        <c:v>2.4359999999999999</c:v>
                      </c:pt>
                      <c:pt idx="926">
                        <c:v>2.6669999999999998</c:v>
                      </c:pt>
                      <c:pt idx="927">
                        <c:v>2.625</c:v>
                      </c:pt>
                      <c:pt idx="928">
                        <c:v>2.7509999999999999</c:v>
                      </c:pt>
                      <c:pt idx="929">
                        <c:v>2.9820000000000002</c:v>
                      </c:pt>
                      <c:pt idx="930">
                        <c:v>2.8559999999999999</c:v>
                      </c:pt>
                      <c:pt idx="931">
                        <c:v>2.1</c:v>
                      </c:pt>
                      <c:pt idx="932">
                        <c:v>2.2679999999999998</c:v>
                      </c:pt>
                      <c:pt idx="933">
                        <c:v>1.9950000000000001</c:v>
                      </c:pt>
                      <c:pt idx="934">
                        <c:v>1.9950000000000001</c:v>
                      </c:pt>
                      <c:pt idx="935">
                        <c:v>1.47</c:v>
                      </c:pt>
                      <c:pt idx="936">
                        <c:v>1.554</c:v>
                      </c:pt>
                      <c:pt idx="937">
                        <c:v>1.7849999999999999</c:v>
                      </c:pt>
                      <c:pt idx="938">
                        <c:v>1.911</c:v>
                      </c:pt>
                      <c:pt idx="939">
                        <c:v>1.512</c:v>
                      </c:pt>
                      <c:pt idx="940">
                        <c:v>1.4910000000000001</c:v>
                      </c:pt>
                      <c:pt idx="941">
                        <c:v>1.6379999999999999</c:v>
                      </c:pt>
                      <c:pt idx="942">
                        <c:v>1.827</c:v>
                      </c:pt>
                      <c:pt idx="943">
                        <c:v>1.827</c:v>
                      </c:pt>
                      <c:pt idx="944">
                        <c:v>1.8480000000000001</c:v>
                      </c:pt>
                      <c:pt idx="945">
                        <c:v>1.7849999999999999</c:v>
                      </c:pt>
                      <c:pt idx="946">
                        <c:v>1.4910000000000001</c:v>
                      </c:pt>
                      <c:pt idx="947">
                        <c:v>1.554</c:v>
                      </c:pt>
                      <c:pt idx="948">
                        <c:v>1.974</c:v>
                      </c:pt>
                      <c:pt idx="949">
                        <c:v>2.2679999999999998</c:v>
                      </c:pt>
                      <c:pt idx="950">
                        <c:v>2.331</c:v>
                      </c:pt>
                      <c:pt idx="951">
                        <c:v>1.869</c:v>
                      </c:pt>
                      <c:pt idx="952">
                        <c:v>1.869</c:v>
                      </c:pt>
                      <c:pt idx="953">
                        <c:v>2.1629999999999998</c:v>
                      </c:pt>
                      <c:pt idx="954">
                        <c:v>2.1840000000000002</c:v>
                      </c:pt>
                      <c:pt idx="955">
                        <c:v>1.407</c:v>
                      </c:pt>
                      <c:pt idx="956">
                        <c:v>1.512</c:v>
                      </c:pt>
                      <c:pt idx="957">
                        <c:v>1.4910000000000001</c:v>
                      </c:pt>
                      <c:pt idx="958">
                        <c:v>1.512</c:v>
                      </c:pt>
                      <c:pt idx="959">
                        <c:v>1.512</c:v>
                      </c:pt>
                      <c:pt idx="960">
                        <c:v>1.617</c:v>
                      </c:pt>
                      <c:pt idx="961">
                        <c:v>1.659</c:v>
                      </c:pt>
                      <c:pt idx="962">
                        <c:v>1.8480000000000001</c:v>
                      </c:pt>
                      <c:pt idx="963">
                        <c:v>1.9950000000000001</c:v>
                      </c:pt>
                      <c:pt idx="964">
                        <c:v>2.121</c:v>
                      </c:pt>
                      <c:pt idx="965">
                        <c:v>1.68</c:v>
                      </c:pt>
                      <c:pt idx="966">
                        <c:v>1.617</c:v>
                      </c:pt>
                      <c:pt idx="967">
                        <c:v>1.7010000000000001</c:v>
                      </c:pt>
                      <c:pt idx="968">
                        <c:v>2.121</c:v>
                      </c:pt>
                      <c:pt idx="969">
                        <c:v>2.3940000000000001</c:v>
                      </c:pt>
                      <c:pt idx="970">
                        <c:v>2.3730000000000002</c:v>
                      </c:pt>
                      <c:pt idx="971">
                        <c:v>2.016</c:v>
                      </c:pt>
                      <c:pt idx="972">
                        <c:v>2.4569999999999999</c:v>
                      </c:pt>
                      <c:pt idx="973">
                        <c:v>2.31</c:v>
                      </c:pt>
                      <c:pt idx="974">
                        <c:v>2.1</c:v>
                      </c:pt>
                      <c:pt idx="975">
                        <c:v>1.7849999999999999</c:v>
                      </c:pt>
                      <c:pt idx="976">
                        <c:v>1.4490000000000001</c:v>
                      </c:pt>
                      <c:pt idx="977">
                        <c:v>1.6379999999999999</c:v>
                      </c:pt>
                      <c:pt idx="978">
                        <c:v>1.554</c:v>
                      </c:pt>
                      <c:pt idx="979">
                        <c:v>1.4490000000000001</c:v>
                      </c:pt>
                      <c:pt idx="980">
                        <c:v>1.806</c:v>
                      </c:pt>
                      <c:pt idx="981">
                        <c:v>1.5329999999999999</c:v>
                      </c:pt>
                      <c:pt idx="982">
                        <c:v>2.226</c:v>
                      </c:pt>
                      <c:pt idx="983">
                        <c:v>2.6669999999999998</c:v>
                      </c:pt>
                      <c:pt idx="984">
                        <c:v>2.2469999999999999</c:v>
                      </c:pt>
                      <c:pt idx="985">
                        <c:v>1.7010000000000001</c:v>
                      </c:pt>
                      <c:pt idx="986">
                        <c:v>1.512</c:v>
                      </c:pt>
                      <c:pt idx="987">
                        <c:v>1.47</c:v>
                      </c:pt>
                      <c:pt idx="988">
                        <c:v>1.4910000000000001</c:v>
                      </c:pt>
                      <c:pt idx="989">
                        <c:v>1.4490000000000001</c:v>
                      </c:pt>
                      <c:pt idx="990">
                        <c:v>1.4490000000000001</c:v>
                      </c:pt>
                      <c:pt idx="991">
                        <c:v>1.617</c:v>
                      </c:pt>
                      <c:pt idx="992">
                        <c:v>1.68</c:v>
                      </c:pt>
                      <c:pt idx="993">
                        <c:v>2.0579999999999998</c:v>
                      </c:pt>
                      <c:pt idx="994">
                        <c:v>1.5960000000000001</c:v>
                      </c:pt>
                      <c:pt idx="995">
                        <c:v>1.4279999999999999</c:v>
                      </c:pt>
                      <c:pt idx="996">
                        <c:v>1.512</c:v>
                      </c:pt>
                      <c:pt idx="997">
                        <c:v>1.47</c:v>
                      </c:pt>
                      <c:pt idx="998">
                        <c:v>1.512</c:v>
                      </c:pt>
                      <c:pt idx="999">
                        <c:v>1.47</c:v>
                      </c:pt>
                      <c:pt idx="1000">
                        <c:v>1.4490000000000001</c:v>
                      </c:pt>
                      <c:pt idx="1001">
                        <c:v>1.806</c:v>
                      </c:pt>
                      <c:pt idx="1002">
                        <c:v>1.4910000000000001</c:v>
                      </c:pt>
                      <c:pt idx="1003">
                        <c:v>1.4490000000000001</c:v>
                      </c:pt>
                      <c:pt idx="1004">
                        <c:v>1.5329999999999999</c:v>
                      </c:pt>
                      <c:pt idx="1005">
                        <c:v>1.7010000000000001</c:v>
                      </c:pt>
                      <c:pt idx="1006">
                        <c:v>1.764</c:v>
                      </c:pt>
                      <c:pt idx="1007">
                        <c:v>1.764</c:v>
                      </c:pt>
                      <c:pt idx="1008">
                        <c:v>1.8480000000000001</c:v>
                      </c:pt>
                      <c:pt idx="1009">
                        <c:v>1.4910000000000001</c:v>
                      </c:pt>
                      <c:pt idx="1010">
                        <c:v>1.5329999999999999</c:v>
                      </c:pt>
                      <c:pt idx="1011">
                        <c:v>1.4490000000000001</c:v>
                      </c:pt>
                      <c:pt idx="1012">
                        <c:v>1.554</c:v>
                      </c:pt>
                      <c:pt idx="1013">
                        <c:v>1.4490000000000001</c:v>
                      </c:pt>
                      <c:pt idx="1014">
                        <c:v>1.5329999999999999</c:v>
                      </c:pt>
                      <c:pt idx="1015">
                        <c:v>1.4490000000000001</c:v>
                      </c:pt>
                      <c:pt idx="1016">
                        <c:v>1.407</c:v>
                      </c:pt>
                      <c:pt idx="1017">
                        <c:v>1.365</c:v>
                      </c:pt>
                      <c:pt idx="1018">
                        <c:v>1.5960000000000001</c:v>
                      </c:pt>
                      <c:pt idx="1019">
                        <c:v>1.554</c:v>
                      </c:pt>
                      <c:pt idx="1020">
                        <c:v>1.6379999999999999</c:v>
                      </c:pt>
                      <c:pt idx="1021">
                        <c:v>1.722</c:v>
                      </c:pt>
                      <c:pt idx="1022">
                        <c:v>1.869</c:v>
                      </c:pt>
                      <c:pt idx="1023">
                        <c:v>1.6379999999999999</c:v>
                      </c:pt>
                      <c:pt idx="1024">
                        <c:v>1.7010000000000001</c:v>
                      </c:pt>
                      <c:pt idx="1025">
                        <c:v>2.0579999999999998</c:v>
                      </c:pt>
                      <c:pt idx="1026">
                        <c:v>2.1629999999999998</c:v>
                      </c:pt>
                      <c:pt idx="1027">
                        <c:v>2.331</c:v>
                      </c:pt>
                      <c:pt idx="1028">
                        <c:v>2.3519999999999999</c:v>
                      </c:pt>
                      <c:pt idx="1029">
                        <c:v>2.1840000000000002</c:v>
                      </c:pt>
                      <c:pt idx="1030">
                        <c:v>2.121</c:v>
                      </c:pt>
                      <c:pt idx="1031">
                        <c:v>1.9950000000000001</c:v>
                      </c:pt>
                      <c:pt idx="1032">
                        <c:v>1.89</c:v>
                      </c:pt>
                      <c:pt idx="1033">
                        <c:v>1.47</c:v>
                      </c:pt>
                      <c:pt idx="1034">
                        <c:v>1.5329999999999999</c:v>
                      </c:pt>
                      <c:pt idx="1035">
                        <c:v>1.869</c:v>
                      </c:pt>
                      <c:pt idx="1036">
                        <c:v>2.016</c:v>
                      </c:pt>
                      <c:pt idx="1037">
                        <c:v>2.226</c:v>
                      </c:pt>
                      <c:pt idx="1038">
                        <c:v>1.89</c:v>
                      </c:pt>
                      <c:pt idx="1039">
                        <c:v>1.974</c:v>
                      </c:pt>
                      <c:pt idx="1040">
                        <c:v>1.9319999999999999</c:v>
                      </c:pt>
                      <c:pt idx="1041">
                        <c:v>2.226</c:v>
                      </c:pt>
                      <c:pt idx="1042">
                        <c:v>2.5409999999999999</c:v>
                      </c:pt>
                      <c:pt idx="1043">
                        <c:v>1.911</c:v>
                      </c:pt>
                      <c:pt idx="1044">
                        <c:v>2.331</c:v>
                      </c:pt>
                      <c:pt idx="1045">
                        <c:v>2.3519999999999999</c:v>
                      </c:pt>
                      <c:pt idx="1046">
                        <c:v>2.5830000000000002</c:v>
                      </c:pt>
                      <c:pt idx="1047">
                        <c:v>2.5409999999999999</c:v>
                      </c:pt>
                      <c:pt idx="1048">
                        <c:v>2.415</c:v>
                      </c:pt>
                      <c:pt idx="1049">
                        <c:v>2.0790000000000002</c:v>
                      </c:pt>
                      <c:pt idx="1050">
                        <c:v>1.9530000000000001</c:v>
                      </c:pt>
                      <c:pt idx="1051">
                        <c:v>1.7430000000000001</c:v>
                      </c:pt>
                      <c:pt idx="1052">
                        <c:v>2.226</c:v>
                      </c:pt>
                      <c:pt idx="1053">
                        <c:v>2.415</c:v>
                      </c:pt>
                      <c:pt idx="1054">
                        <c:v>2.3730000000000002</c:v>
                      </c:pt>
                      <c:pt idx="1055">
                        <c:v>1.869</c:v>
                      </c:pt>
                      <c:pt idx="1056">
                        <c:v>2.3940000000000001</c:v>
                      </c:pt>
                      <c:pt idx="1057">
                        <c:v>2.8140000000000001</c:v>
                      </c:pt>
                      <c:pt idx="1058">
                        <c:v>2.7930000000000001</c:v>
                      </c:pt>
                      <c:pt idx="1059">
                        <c:v>2.5619999999999998</c:v>
                      </c:pt>
                      <c:pt idx="1060">
                        <c:v>2.4990000000000001</c:v>
                      </c:pt>
                      <c:pt idx="1061">
                        <c:v>2.8559999999999999</c:v>
                      </c:pt>
                      <c:pt idx="1062">
                        <c:v>2.6880000000000002</c:v>
                      </c:pt>
                      <c:pt idx="1063">
                        <c:v>2.7930000000000001</c:v>
                      </c:pt>
                      <c:pt idx="1064">
                        <c:v>2.5830000000000002</c:v>
                      </c:pt>
                      <c:pt idx="1065">
                        <c:v>2.4990000000000001</c:v>
                      </c:pt>
                      <c:pt idx="1066">
                        <c:v>2.3730000000000002</c:v>
                      </c:pt>
                      <c:pt idx="1067">
                        <c:v>2.2050000000000001</c:v>
                      </c:pt>
                      <c:pt idx="1068">
                        <c:v>1.722</c:v>
                      </c:pt>
                      <c:pt idx="1069">
                        <c:v>2.1840000000000002</c:v>
                      </c:pt>
                      <c:pt idx="1070">
                        <c:v>2.7719999999999998</c:v>
                      </c:pt>
                      <c:pt idx="1071">
                        <c:v>3.2130000000000001</c:v>
                      </c:pt>
                      <c:pt idx="1072">
                        <c:v>2.5830000000000002</c:v>
                      </c:pt>
                      <c:pt idx="1073">
                        <c:v>2.835</c:v>
                      </c:pt>
                      <c:pt idx="1074">
                        <c:v>3.024</c:v>
                      </c:pt>
                      <c:pt idx="1075">
                        <c:v>2.9609999999999999</c:v>
                      </c:pt>
                      <c:pt idx="1076">
                        <c:v>2.9820000000000002</c:v>
                      </c:pt>
                      <c:pt idx="1077">
                        <c:v>2.8559999999999999</c:v>
                      </c:pt>
                      <c:pt idx="1078">
                        <c:v>2.6669999999999998</c:v>
                      </c:pt>
                      <c:pt idx="1079">
                        <c:v>2.8980000000000001</c:v>
                      </c:pt>
                      <c:pt idx="1080">
                        <c:v>2.6669999999999998</c:v>
                      </c:pt>
                      <c:pt idx="1081">
                        <c:v>2.7509999999999999</c:v>
                      </c:pt>
                      <c:pt idx="1082">
                        <c:v>2.6669999999999998</c:v>
                      </c:pt>
                      <c:pt idx="1083">
                        <c:v>2.6459999999999999</c:v>
                      </c:pt>
                      <c:pt idx="1084">
                        <c:v>1.9319999999999999</c:v>
                      </c:pt>
                      <c:pt idx="1085">
                        <c:v>2.3519999999999999</c:v>
                      </c:pt>
                      <c:pt idx="1086">
                        <c:v>2.1419999999999999</c:v>
                      </c:pt>
                      <c:pt idx="1087">
                        <c:v>2.7930000000000001</c:v>
                      </c:pt>
                      <c:pt idx="1088">
                        <c:v>3.1080000000000001</c:v>
                      </c:pt>
                      <c:pt idx="1089">
                        <c:v>2.94</c:v>
                      </c:pt>
                      <c:pt idx="1090">
                        <c:v>2.625</c:v>
                      </c:pt>
                      <c:pt idx="1091">
                        <c:v>2.625</c:v>
                      </c:pt>
                      <c:pt idx="1092">
                        <c:v>2.31</c:v>
                      </c:pt>
                      <c:pt idx="1093">
                        <c:v>2.4359999999999999</c:v>
                      </c:pt>
                      <c:pt idx="1094">
                        <c:v>3.0030000000000001</c:v>
                      </c:pt>
                      <c:pt idx="1095">
                        <c:v>2.6459999999999999</c:v>
                      </c:pt>
                      <c:pt idx="1096">
                        <c:v>3.15</c:v>
                      </c:pt>
                      <c:pt idx="1097">
                        <c:v>3.423</c:v>
                      </c:pt>
                      <c:pt idx="1098">
                        <c:v>2.6880000000000002</c:v>
                      </c:pt>
                      <c:pt idx="1099">
                        <c:v>3.1920000000000002</c:v>
                      </c:pt>
                      <c:pt idx="1100">
                        <c:v>2.6880000000000002</c:v>
                      </c:pt>
                      <c:pt idx="1101">
                        <c:v>2.6669999999999998</c:v>
                      </c:pt>
                      <c:pt idx="1102">
                        <c:v>2.7509999999999999</c:v>
                      </c:pt>
                      <c:pt idx="1103">
                        <c:v>2.6669999999999998</c:v>
                      </c:pt>
                      <c:pt idx="1104">
                        <c:v>2.5619999999999998</c:v>
                      </c:pt>
                      <c:pt idx="1105">
                        <c:v>2.3519999999999999</c:v>
                      </c:pt>
                      <c:pt idx="1106">
                        <c:v>1.9950000000000001</c:v>
                      </c:pt>
                      <c:pt idx="1107">
                        <c:v>1.7010000000000001</c:v>
                      </c:pt>
                      <c:pt idx="1108">
                        <c:v>1.9950000000000001</c:v>
                      </c:pt>
                      <c:pt idx="1109">
                        <c:v>2.6880000000000002</c:v>
                      </c:pt>
                      <c:pt idx="1110">
                        <c:v>2.4990000000000001</c:v>
                      </c:pt>
                      <c:pt idx="1111">
                        <c:v>2.4780000000000002</c:v>
                      </c:pt>
                      <c:pt idx="1112">
                        <c:v>2.7930000000000001</c:v>
                      </c:pt>
                      <c:pt idx="1113">
                        <c:v>2.7090000000000001</c:v>
                      </c:pt>
                      <c:pt idx="1114">
                        <c:v>2.415</c:v>
                      </c:pt>
                      <c:pt idx="1115">
                        <c:v>2.8140000000000001</c:v>
                      </c:pt>
                      <c:pt idx="1116">
                        <c:v>3.633</c:v>
                      </c:pt>
                      <c:pt idx="1117">
                        <c:v>3.8010000000000002</c:v>
                      </c:pt>
                      <c:pt idx="1118">
                        <c:v>3.3809999999999998</c:v>
                      </c:pt>
                      <c:pt idx="1119">
                        <c:v>3.2549999999999999</c:v>
                      </c:pt>
                      <c:pt idx="1120">
                        <c:v>3.0030000000000001</c:v>
                      </c:pt>
                      <c:pt idx="1121">
                        <c:v>3.0659999999999998</c:v>
                      </c:pt>
                      <c:pt idx="1122">
                        <c:v>2.7090000000000001</c:v>
                      </c:pt>
                      <c:pt idx="1123">
                        <c:v>2.016</c:v>
                      </c:pt>
                      <c:pt idx="1124">
                        <c:v>1.806</c:v>
                      </c:pt>
                      <c:pt idx="1125">
                        <c:v>2.3940000000000001</c:v>
                      </c:pt>
                      <c:pt idx="1126">
                        <c:v>3.129</c:v>
                      </c:pt>
                      <c:pt idx="1127">
                        <c:v>3.4649999999999999</c:v>
                      </c:pt>
                      <c:pt idx="1128">
                        <c:v>2.8769999999999998</c:v>
                      </c:pt>
                      <c:pt idx="1129">
                        <c:v>3.1709999999999998</c:v>
                      </c:pt>
                      <c:pt idx="1130">
                        <c:v>2.9820000000000002</c:v>
                      </c:pt>
                      <c:pt idx="1131">
                        <c:v>2.7930000000000001</c:v>
                      </c:pt>
                      <c:pt idx="1132">
                        <c:v>2.919</c:v>
                      </c:pt>
                      <c:pt idx="1133">
                        <c:v>2.4990000000000001</c:v>
                      </c:pt>
                      <c:pt idx="1134">
                        <c:v>2.94</c:v>
                      </c:pt>
                      <c:pt idx="1135">
                        <c:v>2.7090000000000001</c:v>
                      </c:pt>
                      <c:pt idx="1136">
                        <c:v>2.2469999999999999</c:v>
                      </c:pt>
                      <c:pt idx="1137">
                        <c:v>2.625</c:v>
                      </c:pt>
                      <c:pt idx="1138">
                        <c:v>2.625</c:v>
                      </c:pt>
                      <c:pt idx="1139">
                        <c:v>2.7719999999999998</c:v>
                      </c:pt>
                      <c:pt idx="1140">
                        <c:v>2.5830000000000002</c:v>
                      </c:pt>
                      <c:pt idx="1141">
                        <c:v>2.7930000000000001</c:v>
                      </c:pt>
                      <c:pt idx="1142">
                        <c:v>3.1080000000000001</c:v>
                      </c:pt>
                      <c:pt idx="1143">
                        <c:v>3.2970000000000002</c:v>
                      </c:pt>
                      <c:pt idx="1144">
                        <c:v>2.415</c:v>
                      </c:pt>
                      <c:pt idx="1145">
                        <c:v>3.234</c:v>
                      </c:pt>
                      <c:pt idx="1146">
                        <c:v>3.1709999999999998</c:v>
                      </c:pt>
                      <c:pt idx="1147">
                        <c:v>2.9609999999999999</c:v>
                      </c:pt>
                      <c:pt idx="1148">
                        <c:v>2.7719999999999998</c:v>
                      </c:pt>
                      <c:pt idx="1149">
                        <c:v>2.7930000000000001</c:v>
                      </c:pt>
                      <c:pt idx="1150">
                        <c:v>2.919</c:v>
                      </c:pt>
                      <c:pt idx="1151">
                        <c:v>2.8559999999999999</c:v>
                      </c:pt>
                      <c:pt idx="1152">
                        <c:v>2.5619999999999998</c:v>
                      </c:pt>
                      <c:pt idx="1153">
                        <c:v>2.73</c:v>
                      </c:pt>
                      <c:pt idx="1154">
                        <c:v>2.7509999999999999</c:v>
                      </c:pt>
                      <c:pt idx="1155">
                        <c:v>2.8980000000000001</c:v>
                      </c:pt>
                      <c:pt idx="1156">
                        <c:v>2.8140000000000001</c:v>
                      </c:pt>
                      <c:pt idx="1157">
                        <c:v>3.1920000000000002</c:v>
                      </c:pt>
                      <c:pt idx="1158">
                        <c:v>2.73</c:v>
                      </c:pt>
                      <c:pt idx="1159">
                        <c:v>2.7090000000000001</c:v>
                      </c:pt>
                      <c:pt idx="1160">
                        <c:v>2.5830000000000002</c:v>
                      </c:pt>
                      <c:pt idx="1161">
                        <c:v>2.6669999999999998</c:v>
                      </c:pt>
                      <c:pt idx="1162">
                        <c:v>2.6459999999999999</c:v>
                      </c:pt>
                      <c:pt idx="1163">
                        <c:v>2.1840000000000002</c:v>
                      </c:pt>
                      <c:pt idx="1164">
                        <c:v>1.68</c:v>
                      </c:pt>
                      <c:pt idx="1165">
                        <c:v>2.1840000000000002</c:v>
                      </c:pt>
                      <c:pt idx="1166">
                        <c:v>2.6040000000000001</c:v>
                      </c:pt>
                      <c:pt idx="1167">
                        <c:v>2.8140000000000001</c:v>
                      </c:pt>
                      <c:pt idx="1168">
                        <c:v>2.7090000000000001</c:v>
                      </c:pt>
                      <c:pt idx="1169">
                        <c:v>2.2890000000000001</c:v>
                      </c:pt>
                      <c:pt idx="1170">
                        <c:v>2.52</c:v>
                      </c:pt>
                      <c:pt idx="1171">
                        <c:v>2.5409999999999999</c:v>
                      </c:pt>
                      <c:pt idx="1172">
                        <c:v>2.3519999999999999</c:v>
                      </c:pt>
                      <c:pt idx="1173">
                        <c:v>2.835</c:v>
                      </c:pt>
                      <c:pt idx="1174">
                        <c:v>2.919</c:v>
                      </c:pt>
                      <c:pt idx="1175">
                        <c:v>2.9609999999999999</c:v>
                      </c:pt>
                      <c:pt idx="1176">
                        <c:v>2.919</c:v>
                      </c:pt>
                      <c:pt idx="1177">
                        <c:v>2.6459999999999999</c:v>
                      </c:pt>
                      <c:pt idx="1178">
                        <c:v>2.6459999999999999</c:v>
                      </c:pt>
                      <c:pt idx="1179">
                        <c:v>2.5619999999999998</c:v>
                      </c:pt>
                      <c:pt idx="1180">
                        <c:v>2.4990000000000001</c:v>
                      </c:pt>
                      <c:pt idx="1181">
                        <c:v>2.4569999999999999</c:v>
                      </c:pt>
                      <c:pt idx="1182">
                        <c:v>2.331</c:v>
                      </c:pt>
                      <c:pt idx="1183">
                        <c:v>2.2890000000000001</c:v>
                      </c:pt>
                      <c:pt idx="1184">
                        <c:v>2.1419999999999999</c:v>
                      </c:pt>
                      <c:pt idx="1185">
                        <c:v>2.226</c:v>
                      </c:pt>
                      <c:pt idx="1186">
                        <c:v>2.5409999999999999</c:v>
                      </c:pt>
                      <c:pt idx="1187">
                        <c:v>2.9820000000000002</c:v>
                      </c:pt>
                      <c:pt idx="1188">
                        <c:v>2.6669999999999998</c:v>
                      </c:pt>
                      <c:pt idx="1189">
                        <c:v>2.31</c:v>
                      </c:pt>
                      <c:pt idx="1190">
                        <c:v>2.2469999999999999</c:v>
                      </c:pt>
                      <c:pt idx="1191">
                        <c:v>1.7849999999999999</c:v>
                      </c:pt>
                      <c:pt idx="1192">
                        <c:v>1.659</c:v>
                      </c:pt>
                      <c:pt idx="1193">
                        <c:v>1.3440000000000001</c:v>
                      </c:pt>
                      <c:pt idx="1194">
                        <c:v>1.302</c:v>
                      </c:pt>
                      <c:pt idx="1195">
                        <c:v>1.407</c:v>
                      </c:pt>
                      <c:pt idx="1196">
                        <c:v>1.617</c:v>
                      </c:pt>
                      <c:pt idx="1197">
                        <c:v>1.974</c:v>
                      </c:pt>
                      <c:pt idx="1198">
                        <c:v>2.0579999999999998</c:v>
                      </c:pt>
                      <c:pt idx="1199">
                        <c:v>1.68</c:v>
                      </c:pt>
                      <c:pt idx="1200">
                        <c:v>1.4910000000000001</c:v>
                      </c:pt>
                      <c:pt idx="1201">
                        <c:v>1.5329999999999999</c:v>
                      </c:pt>
                      <c:pt idx="1202">
                        <c:v>1.512</c:v>
                      </c:pt>
                      <c:pt idx="1203">
                        <c:v>1.512</c:v>
                      </c:pt>
                      <c:pt idx="1204">
                        <c:v>1.827</c:v>
                      </c:pt>
                      <c:pt idx="1205">
                        <c:v>2.226</c:v>
                      </c:pt>
                      <c:pt idx="1206">
                        <c:v>1.9950000000000001</c:v>
                      </c:pt>
                      <c:pt idx="1207">
                        <c:v>1.806</c:v>
                      </c:pt>
                      <c:pt idx="1208">
                        <c:v>1.512</c:v>
                      </c:pt>
                      <c:pt idx="1209">
                        <c:v>2.1840000000000002</c:v>
                      </c:pt>
                      <c:pt idx="1210">
                        <c:v>2.121</c:v>
                      </c:pt>
                      <c:pt idx="1211">
                        <c:v>1.7849999999999999</c:v>
                      </c:pt>
                      <c:pt idx="1212">
                        <c:v>1.407</c:v>
                      </c:pt>
                      <c:pt idx="1213">
                        <c:v>1.4490000000000001</c:v>
                      </c:pt>
                      <c:pt idx="1214">
                        <c:v>1.2390000000000001</c:v>
                      </c:pt>
                      <c:pt idx="1215">
                        <c:v>1.218</c:v>
                      </c:pt>
                      <c:pt idx="1216">
                        <c:v>1.3440000000000001</c:v>
                      </c:pt>
                      <c:pt idx="1217">
                        <c:v>1.302</c:v>
                      </c:pt>
                      <c:pt idx="1218">
                        <c:v>1.2809999999999999</c:v>
                      </c:pt>
                      <c:pt idx="1219">
                        <c:v>1.407</c:v>
                      </c:pt>
                      <c:pt idx="1220">
                        <c:v>1.218</c:v>
                      </c:pt>
                      <c:pt idx="1221">
                        <c:v>1.302</c:v>
                      </c:pt>
                      <c:pt idx="1222">
                        <c:v>1.302</c:v>
                      </c:pt>
                      <c:pt idx="1223">
                        <c:v>1.1970000000000001</c:v>
                      </c:pt>
                      <c:pt idx="1224">
                        <c:v>1.407</c:v>
                      </c:pt>
                      <c:pt idx="1225">
                        <c:v>1.26</c:v>
                      </c:pt>
                      <c:pt idx="1226">
                        <c:v>1.47</c:v>
                      </c:pt>
                      <c:pt idx="1227">
                        <c:v>1.6379999999999999</c:v>
                      </c:pt>
                      <c:pt idx="1228">
                        <c:v>1.806</c:v>
                      </c:pt>
                      <c:pt idx="1229">
                        <c:v>1.323</c:v>
                      </c:pt>
                      <c:pt idx="1230">
                        <c:v>1.659</c:v>
                      </c:pt>
                      <c:pt idx="1231">
                        <c:v>1.323</c:v>
                      </c:pt>
                      <c:pt idx="1232">
                        <c:v>1.302</c:v>
                      </c:pt>
                      <c:pt idx="1233">
                        <c:v>1.4910000000000001</c:v>
                      </c:pt>
                      <c:pt idx="1234">
                        <c:v>1.68</c:v>
                      </c:pt>
                      <c:pt idx="1235">
                        <c:v>1.89</c:v>
                      </c:pt>
                      <c:pt idx="1236">
                        <c:v>2.016</c:v>
                      </c:pt>
                      <c:pt idx="1237">
                        <c:v>1.7430000000000001</c:v>
                      </c:pt>
                      <c:pt idx="1238">
                        <c:v>1.4279999999999999</c:v>
                      </c:pt>
                      <c:pt idx="1239">
                        <c:v>1.554</c:v>
                      </c:pt>
                      <c:pt idx="1240">
                        <c:v>1.407</c:v>
                      </c:pt>
                      <c:pt idx="1241">
                        <c:v>1.5960000000000001</c:v>
                      </c:pt>
                      <c:pt idx="1242">
                        <c:v>1.4279999999999999</c:v>
                      </c:pt>
                      <c:pt idx="1243">
                        <c:v>1.6379999999999999</c:v>
                      </c:pt>
                      <c:pt idx="1244">
                        <c:v>1.9530000000000001</c:v>
                      </c:pt>
                      <c:pt idx="1245">
                        <c:v>2.331</c:v>
                      </c:pt>
                      <c:pt idx="1246">
                        <c:v>1.89</c:v>
                      </c:pt>
                      <c:pt idx="1247">
                        <c:v>2.1</c:v>
                      </c:pt>
                      <c:pt idx="1248">
                        <c:v>1.5960000000000001</c:v>
                      </c:pt>
                      <c:pt idx="1249">
                        <c:v>1.5960000000000001</c:v>
                      </c:pt>
                      <c:pt idx="1250">
                        <c:v>1.554</c:v>
                      </c:pt>
                      <c:pt idx="1251">
                        <c:v>1.8480000000000001</c:v>
                      </c:pt>
                      <c:pt idx="1252">
                        <c:v>1.827</c:v>
                      </c:pt>
                      <c:pt idx="1253">
                        <c:v>1.4910000000000001</c:v>
                      </c:pt>
                      <c:pt idx="1254">
                        <c:v>1.4910000000000001</c:v>
                      </c:pt>
                      <c:pt idx="1255">
                        <c:v>1.7010000000000001</c:v>
                      </c:pt>
                      <c:pt idx="1256">
                        <c:v>1.659</c:v>
                      </c:pt>
                      <c:pt idx="1257">
                        <c:v>1.827</c:v>
                      </c:pt>
                      <c:pt idx="1258">
                        <c:v>1.8480000000000001</c:v>
                      </c:pt>
                      <c:pt idx="1259">
                        <c:v>1.575</c:v>
                      </c:pt>
                      <c:pt idx="1260">
                        <c:v>1.6379999999999999</c:v>
                      </c:pt>
                      <c:pt idx="1261">
                        <c:v>1.6379999999999999</c:v>
                      </c:pt>
                      <c:pt idx="1262">
                        <c:v>1.6379999999999999</c:v>
                      </c:pt>
                      <c:pt idx="1263">
                        <c:v>1.8480000000000001</c:v>
                      </c:pt>
                      <c:pt idx="1264">
                        <c:v>1.575</c:v>
                      </c:pt>
                      <c:pt idx="1265">
                        <c:v>1.617</c:v>
                      </c:pt>
                      <c:pt idx="1266">
                        <c:v>1.806</c:v>
                      </c:pt>
                      <c:pt idx="1267">
                        <c:v>1.974</c:v>
                      </c:pt>
                      <c:pt idx="1268">
                        <c:v>2.2679999999999998</c:v>
                      </c:pt>
                      <c:pt idx="1269">
                        <c:v>1.9530000000000001</c:v>
                      </c:pt>
                      <c:pt idx="1270">
                        <c:v>2.2679999999999998</c:v>
                      </c:pt>
                      <c:pt idx="1271">
                        <c:v>2.0790000000000002</c:v>
                      </c:pt>
                      <c:pt idx="1272">
                        <c:v>2.1</c:v>
                      </c:pt>
                      <c:pt idx="1273">
                        <c:v>2.1419999999999999</c:v>
                      </c:pt>
                      <c:pt idx="1274">
                        <c:v>1.9319999999999999</c:v>
                      </c:pt>
                      <c:pt idx="1275">
                        <c:v>1.806</c:v>
                      </c:pt>
                      <c:pt idx="1276">
                        <c:v>1.7849999999999999</c:v>
                      </c:pt>
                      <c:pt idx="1277">
                        <c:v>1.7430000000000001</c:v>
                      </c:pt>
                      <c:pt idx="1278">
                        <c:v>1.827</c:v>
                      </c:pt>
                      <c:pt idx="1279">
                        <c:v>2.016</c:v>
                      </c:pt>
                      <c:pt idx="1280">
                        <c:v>2.016</c:v>
                      </c:pt>
                      <c:pt idx="1281">
                        <c:v>1.9319999999999999</c:v>
                      </c:pt>
                      <c:pt idx="1282">
                        <c:v>2.1419999999999999</c:v>
                      </c:pt>
                      <c:pt idx="1283">
                        <c:v>1.9319999999999999</c:v>
                      </c:pt>
                      <c:pt idx="1284">
                        <c:v>2.1629999999999998</c:v>
                      </c:pt>
                      <c:pt idx="1285">
                        <c:v>2.331</c:v>
                      </c:pt>
                      <c:pt idx="1286">
                        <c:v>1.974</c:v>
                      </c:pt>
                      <c:pt idx="1287">
                        <c:v>1.512</c:v>
                      </c:pt>
                      <c:pt idx="1288">
                        <c:v>1.722</c:v>
                      </c:pt>
                      <c:pt idx="1289">
                        <c:v>1.89</c:v>
                      </c:pt>
                      <c:pt idx="1290">
                        <c:v>2.5619999999999998</c:v>
                      </c:pt>
                      <c:pt idx="1291">
                        <c:v>2.73</c:v>
                      </c:pt>
                      <c:pt idx="1292">
                        <c:v>2.5409999999999999</c:v>
                      </c:pt>
                      <c:pt idx="1293">
                        <c:v>2.4990000000000001</c:v>
                      </c:pt>
                      <c:pt idx="1294">
                        <c:v>2.7930000000000001</c:v>
                      </c:pt>
                      <c:pt idx="1295">
                        <c:v>2.6669999999999998</c:v>
                      </c:pt>
                      <c:pt idx="1296">
                        <c:v>2.0369999999999999</c:v>
                      </c:pt>
                      <c:pt idx="1297">
                        <c:v>2.1419999999999999</c:v>
                      </c:pt>
                      <c:pt idx="1298">
                        <c:v>1.7849999999999999</c:v>
                      </c:pt>
                      <c:pt idx="1299">
                        <c:v>1.89</c:v>
                      </c:pt>
                      <c:pt idx="1300">
                        <c:v>1.47</c:v>
                      </c:pt>
                      <c:pt idx="1301">
                        <c:v>1.4279999999999999</c:v>
                      </c:pt>
                      <c:pt idx="1302">
                        <c:v>1.7430000000000001</c:v>
                      </c:pt>
                      <c:pt idx="1303">
                        <c:v>1.5960000000000001</c:v>
                      </c:pt>
                      <c:pt idx="1304">
                        <c:v>1.47</c:v>
                      </c:pt>
                      <c:pt idx="1305">
                        <c:v>1.512</c:v>
                      </c:pt>
                      <c:pt idx="1306">
                        <c:v>1.6379999999999999</c:v>
                      </c:pt>
                      <c:pt idx="1307">
                        <c:v>1.722</c:v>
                      </c:pt>
                      <c:pt idx="1308">
                        <c:v>1.575</c:v>
                      </c:pt>
                      <c:pt idx="1309">
                        <c:v>1.8480000000000001</c:v>
                      </c:pt>
                      <c:pt idx="1310">
                        <c:v>1.659</c:v>
                      </c:pt>
                      <c:pt idx="1311">
                        <c:v>1.575</c:v>
                      </c:pt>
                      <c:pt idx="1312">
                        <c:v>1.554</c:v>
                      </c:pt>
                      <c:pt idx="1313">
                        <c:v>1.869</c:v>
                      </c:pt>
                      <c:pt idx="1314">
                        <c:v>2.121</c:v>
                      </c:pt>
                      <c:pt idx="1315">
                        <c:v>2.1419999999999999</c:v>
                      </c:pt>
                      <c:pt idx="1316">
                        <c:v>1.911</c:v>
                      </c:pt>
                      <c:pt idx="1317">
                        <c:v>1.827</c:v>
                      </c:pt>
                      <c:pt idx="1318">
                        <c:v>2.0579999999999998</c:v>
                      </c:pt>
                      <c:pt idx="1319">
                        <c:v>2.0369999999999999</c:v>
                      </c:pt>
                      <c:pt idx="1320">
                        <c:v>1.365</c:v>
                      </c:pt>
                      <c:pt idx="1321">
                        <c:v>1.407</c:v>
                      </c:pt>
                      <c:pt idx="1322">
                        <c:v>1.4279999999999999</c:v>
                      </c:pt>
                      <c:pt idx="1323">
                        <c:v>1.4910000000000001</c:v>
                      </c:pt>
                      <c:pt idx="1324">
                        <c:v>1.47</c:v>
                      </c:pt>
                      <c:pt idx="1325">
                        <c:v>1.5960000000000001</c:v>
                      </c:pt>
                      <c:pt idx="1326">
                        <c:v>1.575</c:v>
                      </c:pt>
                      <c:pt idx="1327">
                        <c:v>1.7430000000000001</c:v>
                      </c:pt>
                      <c:pt idx="1328">
                        <c:v>1.806</c:v>
                      </c:pt>
                      <c:pt idx="1329">
                        <c:v>1.974</c:v>
                      </c:pt>
                      <c:pt idx="1330">
                        <c:v>1.7010000000000001</c:v>
                      </c:pt>
                      <c:pt idx="1331">
                        <c:v>1.5960000000000001</c:v>
                      </c:pt>
                      <c:pt idx="1332">
                        <c:v>1.68</c:v>
                      </c:pt>
                      <c:pt idx="1333">
                        <c:v>2.0579999999999998</c:v>
                      </c:pt>
                      <c:pt idx="1334">
                        <c:v>2.3730000000000002</c:v>
                      </c:pt>
                      <c:pt idx="1335">
                        <c:v>2.016</c:v>
                      </c:pt>
                      <c:pt idx="1336">
                        <c:v>1.9950000000000001</c:v>
                      </c:pt>
                      <c:pt idx="1337">
                        <c:v>2.3730000000000002</c:v>
                      </c:pt>
                      <c:pt idx="1338">
                        <c:v>2.2050000000000001</c:v>
                      </c:pt>
                      <c:pt idx="1339">
                        <c:v>1.9530000000000001</c:v>
                      </c:pt>
                      <c:pt idx="1340">
                        <c:v>1.6379999999999999</c:v>
                      </c:pt>
                      <c:pt idx="1341">
                        <c:v>1.4279999999999999</c:v>
                      </c:pt>
                      <c:pt idx="1342">
                        <c:v>1.4279999999999999</c:v>
                      </c:pt>
                      <c:pt idx="1343">
                        <c:v>1.4490000000000001</c:v>
                      </c:pt>
                      <c:pt idx="1344">
                        <c:v>1.3859999999999999</c:v>
                      </c:pt>
                      <c:pt idx="1345">
                        <c:v>1.764</c:v>
                      </c:pt>
                      <c:pt idx="1346">
                        <c:v>1.4490000000000001</c:v>
                      </c:pt>
                      <c:pt idx="1347">
                        <c:v>2.1</c:v>
                      </c:pt>
                      <c:pt idx="1348">
                        <c:v>2.6040000000000001</c:v>
                      </c:pt>
                      <c:pt idx="1349">
                        <c:v>2.1629999999999998</c:v>
                      </c:pt>
                      <c:pt idx="1350">
                        <c:v>1.617</c:v>
                      </c:pt>
                      <c:pt idx="1351">
                        <c:v>1.4279999999999999</c:v>
                      </c:pt>
                      <c:pt idx="1352">
                        <c:v>1.323</c:v>
                      </c:pt>
                      <c:pt idx="1353">
                        <c:v>1.512</c:v>
                      </c:pt>
                      <c:pt idx="1354">
                        <c:v>1.365</c:v>
                      </c:pt>
                      <c:pt idx="1355">
                        <c:v>1.4279999999999999</c:v>
                      </c:pt>
                      <c:pt idx="1356">
                        <c:v>1.554</c:v>
                      </c:pt>
                      <c:pt idx="1357">
                        <c:v>1.617</c:v>
                      </c:pt>
                      <c:pt idx="1358">
                        <c:v>1.974</c:v>
                      </c:pt>
                      <c:pt idx="1359">
                        <c:v>1.5960000000000001</c:v>
                      </c:pt>
                      <c:pt idx="1360">
                        <c:v>1.5329999999999999</c:v>
                      </c:pt>
                      <c:pt idx="1361">
                        <c:v>1.47</c:v>
                      </c:pt>
                      <c:pt idx="1362">
                        <c:v>1.4910000000000001</c:v>
                      </c:pt>
                      <c:pt idx="1363">
                        <c:v>1.4490000000000001</c:v>
                      </c:pt>
                      <c:pt idx="1364">
                        <c:v>1.3859999999999999</c:v>
                      </c:pt>
                      <c:pt idx="1365">
                        <c:v>1.3859999999999999</c:v>
                      </c:pt>
                      <c:pt idx="1366">
                        <c:v>1.5329999999999999</c:v>
                      </c:pt>
                      <c:pt idx="1367">
                        <c:v>1.407</c:v>
                      </c:pt>
                      <c:pt idx="1368">
                        <c:v>1.6379999999999999</c:v>
                      </c:pt>
                      <c:pt idx="1369">
                        <c:v>1.47</c:v>
                      </c:pt>
                      <c:pt idx="1370">
                        <c:v>1.617</c:v>
                      </c:pt>
                      <c:pt idx="1371">
                        <c:v>1.617</c:v>
                      </c:pt>
                      <c:pt idx="1372">
                        <c:v>1.7010000000000001</c:v>
                      </c:pt>
                      <c:pt idx="1373">
                        <c:v>1.68</c:v>
                      </c:pt>
                      <c:pt idx="1374">
                        <c:v>1.4490000000000001</c:v>
                      </c:pt>
                      <c:pt idx="1375">
                        <c:v>1.5329999999999999</c:v>
                      </c:pt>
                      <c:pt idx="1376">
                        <c:v>1.512</c:v>
                      </c:pt>
                      <c:pt idx="1377">
                        <c:v>1.659</c:v>
                      </c:pt>
                      <c:pt idx="1378">
                        <c:v>1.4279999999999999</c:v>
                      </c:pt>
                      <c:pt idx="1379">
                        <c:v>1.407</c:v>
                      </c:pt>
                      <c:pt idx="1380">
                        <c:v>1.47</c:v>
                      </c:pt>
                      <c:pt idx="1381">
                        <c:v>1.4279999999999999</c:v>
                      </c:pt>
                      <c:pt idx="1382">
                        <c:v>1.4490000000000001</c:v>
                      </c:pt>
                      <c:pt idx="1383">
                        <c:v>1.617</c:v>
                      </c:pt>
                      <c:pt idx="1384">
                        <c:v>1.47</c:v>
                      </c:pt>
                      <c:pt idx="1385">
                        <c:v>1.6379999999999999</c:v>
                      </c:pt>
                      <c:pt idx="1386">
                        <c:v>1.7010000000000001</c:v>
                      </c:pt>
                      <c:pt idx="1387">
                        <c:v>1.869</c:v>
                      </c:pt>
                      <c:pt idx="1388">
                        <c:v>1.764</c:v>
                      </c:pt>
                      <c:pt idx="1389">
                        <c:v>1.7430000000000001</c:v>
                      </c:pt>
                      <c:pt idx="1390">
                        <c:v>2.0790000000000002</c:v>
                      </c:pt>
                      <c:pt idx="1391">
                        <c:v>2.0369999999999999</c:v>
                      </c:pt>
                      <c:pt idx="1392">
                        <c:v>2.3730000000000002</c:v>
                      </c:pt>
                      <c:pt idx="1393">
                        <c:v>2.3940000000000001</c:v>
                      </c:pt>
                      <c:pt idx="1394">
                        <c:v>2.31</c:v>
                      </c:pt>
                      <c:pt idx="1395">
                        <c:v>2.0579999999999998</c:v>
                      </c:pt>
                      <c:pt idx="1396">
                        <c:v>2.0369999999999999</c:v>
                      </c:pt>
                      <c:pt idx="1397">
                        <c:v>1.8480000000000001</c:v>
                      </c:pt>
                      <c:pt idx="1398">
                        <c:v>1.5329999999999999</c:v>
                      </c:pt>
                      <c:pt idx="1399">
                        <c:v>1.617</c:v>
                      </c:pt>
                      <c:pt idx="1400">
                        <c:v>1.764</c:v>
                      </c:pt>
                      <c:pt idx="1401">
                        <c:v>2.0579999999999998</c:v>
                      </c:pt>
                      <c:pt idx="1402">
                        <c:v>2.1419999999999999</c:v>
                      </c:pt>
                      <c:pt idx="1403">
                        <c:v>1.869</c:v>
                      </c:pt>
                      <c:pt idx="1404">
                        <c:v>1.7849999999999999</c:v>
                      </c:pt>
                      <c:pt idx="1405">
                        <c:v>1.7430000000000001</c:v>
                      </c:pt>
                      <c:pt idx="1406">
                        <c:v>2.1840000000000002</c:v>
                      </c:pt>
                      <c:pt idx="1407">
                        <c:v>2.3730000000000002</c:v>
                      </c:pt>
                      <c:pt idx="1408">
                        <c:v>1.974</c:v>
                      </c:pt>
                      <c:pt idx="1409">
                        <c:v>2.415</c:v>
                      </c:pt>
                      <c:pt idx="1410">
                        <c:v>2.31</c:v>
                      </c:pt>
                      <c:pt idx="1411">
                        <c:v>2.5619999999999998</c:v>
                      </c:pt>
                      <c:pt idx="1412">
                        <c:v>2.5830000000000002</c:v>
                      </c:pt>
                      <c:pt idx="1413">
                        <c:v>2.4359999999999999</c:v>
                      </c:pt>
                      <c:pt idx="1414">
                        <c:v>2.121</c:v>
                      </c:pt>
                      <c:pt idx="1415">
                        <c:v>1.806</c:v>
                      </c:pt>
                      <c:pt idx="1416">
                        <c:v>1.7430000000000001</c:v>
                      </c:pt>
                      <c:pt idx="1417">
                        <c:v>2.2679999999999998</c:v>
                      </c:pt>
                      <c:pt idx="1418">
                        <c:v>2.5619999999999998</c:v>
                      </c:pt>
                      <c:pt idx="1419">
                        <c:v>2.2679999999999998</c:v>
                      </c:pt>
                      <c:pt idx="1420">
                        <c:v>1.9530000000000001</c:v>
                      </c:pt>
                      <c:pt idx="1421">
                        <c:v>2.4990000000000001</c:v>
                      </c:pt>
                      <c:pt idx="1422">
                        <c:v>2.7719999999999998</c:v>
                      </c:pt>
                      <c:pt idx="1423">
                        <c:v>2.8769999999999998</c:v>
                      </c:pt>
                      <c:pt idx="1424">
                        <c:v>2.4569999999999999</c:v>
                      </c:pt>
                      <c:pt idx="1425">
                        <c:v>2.4990000000000001</c:v>
                      </c:pt>
                      <c:pt idx="1426">
                        <c:v>2.94</c:v>
                      </c:pt>
                      <c:pt idx="1427">
                        <c:v>2.6880000000000002</c:v>
                      </c:pt>
                      <c:pt idx="1428">
                        <c:v>2.7930000000000001</c:v>
                      </c:pt>
                      <c:pt idx="1429">
                        <c:v>2.5619999999999998</c:v>
                      </c:pt>
                      <c:pt idx="1430">
                        <c:v>2.4780000000000002</c:v>
                      </c:pt>
                      <c:pt idx="1431">
                        <c:v>2.331</c:v>
                      </c:pt>
                      <c:pt idx="1432">
                        <c:v>2.1840000000000002</c:v>
                      </c:pt>
                      <c:pt idx="1433">
                        <c:v>1.7430000000000001</c:v>
                      </c:pt>
                      <c:pt idx="1434">
                        <c:v>2.3519999999999999</c:v>
                      </c:pt>
                      <c:pt idx="1435">
                        <c:v>2.6669999999999998</c:v>
                      </c:pt>
                      <c:pt idx="1436">
                        <c:v>3.1709999999999998</c:v>
                      </c:pt>
                      <c:pt idx="1437">
                        <c:v>2.6040000000000001</c:v>
                      </c:pt>
                      <c:pt idx="1438">
                        <c:v>2.7509999999999999</c:v>
                      </c:pt>
                      <c:pt idx="1439">
                        <c:v>3.0870000000000002</c:v>
                      </c:pt>
                      <c:pt idx="1440">
                        <c:v>3.1080000000000001</c:v>
                      </c:pt>
                      <c:pt idx="1441">
                        <c:v>2.9820000000000002</c:v>
                      </c:pt>
                      <c:pt idx="1442">
                        <c:v>2.7509999999999999</c:v>
                      </c:pt>
                      <c:pt idx="1443">
                        <c:v>2.6459999999999999</c:v>
                      </c:pt>
                      <c:pt idx="1444">
                        <c:v>2.7719999999999998</c:v>
                      </c:pt>
                      <c:pt idx="1445">
                        <c:v>2.6459999999999999</c:v>
                      </c:pt>
                      <c:pt idx="1446">
                        <c:v>2.6880000000000002</c:v>
                      </c:pt>
                      <c:pt idx="1447">
                        <c:v>2.6459999999999999</c:v>
                      </c:pt>
                      <c:pt idx="1448">
                        <c:v>2.3940000000000001</c:v>
                      </c:pt>
                      <c:pt idx="1449">
                        <c:v>2.121</c:v>
                      </c:pt>
                      <c:pt idx="1450">
                        <c:v>2.3519999999999999</c:v>
                      </c:pt>
                      <c:pt idx="1451">
                        <c:v>2.0579999999999998</c:v>
                      </c:pt>
                      <c:pt idx="1452">
                        <c:v>2.6040000000000001</c:v>
                      </c:pt>
                      <c:pt idx="1453">
                        <c:v>2.9820000000000002</c:v>
                      </c:pt>
                      <c:pt idx="1454">
                        <c:v>2.919</c:v>
                      </c:pt>
                      <c:pt idx="1455">
                        <c:v>2.5409999999999999</c:v>
                      </c:pt>
                      <c:pt idx="1456">
                        <c:v>2.6669999999999998</c:v>
                      </c:pt>
                      <c:pt idx="1457">
                        <c:v>2.331</c:v>
                      </c:pt>
                      <c:pt idx="1458">
                        <c:v>2.4990000000000001</c:v>
                      </c:pt>
                      <c:pt idx="1459">
                        <c:v>2.94</c:v>
                      </c:pt>
                      <c:pt idx="1460">
                        <c:v>2.625</c:v>
                      </c:pt>
                      <c:pt idx="1461">
                        <c:v>3.15</c:v>
                      </c:pt>
                      <c:pt idx="1462">
                        <c:v>3.4020000000000001</c:v>
                      </c:pt>
                      <c:pt idx="1463">
                        <c:v>2.7719999999999998</c:v>
                      </c:pt>
                      <c:pt idx="1464">
                        <c:v>3.1080000000000001</c:v>
                      </c:pt>
                      <c:pt idx="1465">
                        <c:v>2.6040000000000001</c:v>
                      </c:pt>
                      <c:pt idx="1466">
                        <c:v>2.835</c:v>
                      </c:pt>
                      <c:pt idx="1467">
                        <c:v>2.9609999999999999</c:v>
                      </c:pt>
                      <c:pt idx="1468">
                        <c:v>2.835</c:v>
                      </c:pt>
                      <c:pt idx="1469">
                        <c:v>2.7090000000000001</c:v>
                      </c:pt>
                      <c:pt idx="1470">
                        <c:v>2.331</c:v>
                      </c:pt>
                      <c:pt idx="1471">
                        <c:v>2.2050000000000001</c:v>
                      </c:pt>
                      <c:pt idx="1472">
                        <c:v>1.617</c:v>
                      </c:pt>
                      <c:pt idx="1473">
                        <c:v>2.2050000000000001</c:v>
                      </c:pt>
                      <c:pt idx="1474">
                        <c:v>2.9820000000000002</c:v>
                      </c:pt>
                      <c:pt idx="1475">
                        <c:v>2.6459999999999999</c:v>
                      </c:pt>
                      <c:pt idx="1476">
                        <c:v>2.52</c:v>
                      </c:pt>
                      <c:pt idx="1477">
                        <c:v>2.8559999999999999</c:v>
                      </c:pt>
                      <c:pt idx="1478">
                        <c:v>2.7090000000000001</c:v>
                      </c:pt>
                      <c:pt idx="1479">
                        <c:v>2.3519999999999999</c:v>
                      </c:pt>
                      <c:pt idx="1480">
                        <c:v>2.8980000000000001</c:v>
                      </c:pt>
                      <c:pt idx="1481">
                        <c:v>3.7170000000000001</c:v>
                      </c:pt>
                      <c:pt idx="1482">
                        <c:v>3.78</c:v>
                      </c:pt>
                      <c:pt idx="1483">
                        <c:v>3.339</c:v>
                      </c:pt>
                      <c:pt idx="1484">
                        <c:v>3.3180000000000001</c:v>
                      </c:pt>
                      <c:pt idx="1485">
                        <c:v>2.94</c:v>
                      </c:pt>
                      <c:pt idx="1486">
                        <c:v>3.15</c:v>
                      </c:pt>
                      <c:pt idx="1487">
                        <c:v>2.8140000000000001</c:v>
                      </c:pt>
                      <c:pt idx="1488">
                        <c:v>2.0579999999999998</c:v>
                      </c:pt>
                      <c:pt idx="1489">
                        <c:v>1.7849999999999999</c:v>
                      </c:pt>
                      <c:pt idx="1490">
                        <c:v>2.625</c:v>
                      </c:pt>
                      <c:pt idx="1491">
                        <c:v>3.234</c:v>
                      </c:pt>
                      <c:pt idx="1492">
                        <c:v>3.3809999999999998</c:v>
                      </c:pt>
                      <c:pt idx="1493">
                        <c:v>2.835</c:v>
                      </c:pt>
                      <c:pt idx="1494">
                        <c:v>3.2759999999999998</c:v>
                      </c:pt>
                      <c:pt idx="1495">
                        <c:v>2.919</c:v>
                      </c:pt>
                      <c:pt idx="1496">
                        <c:v>2.9609999999999999</c:v>
                      </c:pt>
                      <c:pt idx="1497">
                        <c:v>2.919</c:v>
                      </c:pt>
                      <c:pt idx="1498">
                        <c:v>2.5409999999999999</c:v>
                      </c:pt>
                      <c:pt idx="1499">
                        <c:v>2.8559999999999999</c:v>
                      </c:pt>
                      <c:pt idx="1500">
                        <c:v>2.8140000000000001</c:v>
                      </c:pt>
                      <c:pt idx="1501">
                        <c:v>2.2890000000000001</c:v>
                      </c:pt>
                      <c:pt idx="1502">
                        <c:v>2.7509999999999999</c:v>
                      </c:pt>
                      <c:pt idx="1503">
                        <c:v>2.6669999999999998</c:v>
                      </c:pt>
                      <c:pt idx="1504">
                        <c:v>2.7930000000000001</c:v>
                      </c:pt>
                      <c:pt idx="1505">
                        <c:v>2.6040000000000001</c:v>
                      </c:pt>
                      <c:pt idx="1506">
                        <c:v>2.8559999999999999</c:v>
                      </c:pt>
                      <c:pt idx="1507">
                        <c:v>3.129</c:v>
                      </c:pt>
                      <c:pt idx="1508">
                        <c:v>3.2970000000000002</c:v>
                      </c:pt>
                      <c:pt idx="1509">
                        <c:v>2.415</c:v>
                      </c:pt>
                      <c:pt idx="1510">
                        <c:v>3.2130000000000001</c:v>
                      </c:pt>
                      <c:pt idx="1511">
                        <c:v>3.1920000000000002</c:v>
                      </c:pt>
                      <c:pt idx="1512">
                        <c:v>2.9820000000000002</c:v>
                      </c:pt>
                      <c:pt idx="1513">
                        <c:v>2.7509999999999999</c:v>
                      </c:pt>
                      <c:pt idx="1514">
                        <c:v>2.8769999999999998</c:v>
                      </c:pt>
                      <c:pt idx="1515">
                        <c:v>2.8980000000000001</c:v>
                      </c:pt>
                      <c:pt idx="1516">
                        <c:v>2.73</c:v>
                      </c:pt>
                      <c:pt idx="1517">
                        <c:v>2.6040000000000001</c:v>
                      </c:pt>
                      <c:pt idx="1518">
                        <c:v>2.6880000000000002</c:v>
                      </c:pt>
                      <c:pt idx="1519">
                        <c:v>2.6880000000000002</c:v>
                      </c:pt>
                      <c:pt idx="1520">
                        <c:v>2.7509999999999999</c:v>
                      </c:pt>
                      <c:pt idx="1521">
                        <c:v>2.73</c:v>
                      </c:pt>
                      <c:pt idx="1522">
                        <c:v>2.9609999999999999</c:v>
                      </c:pt>
                      <c:pt idx="1523">
                        <c:v>2.73</c:v>
                      </c:pt>
                      <c:pt idx="1524">
                        <c:v>2.7090000000000001</c:v>
                      </c:pt>
                      <c:pt idx="1525">
                        <c:v>2.5619999999999998</c:v>
                      </c:pt>
                      <c:pt idx="1526">
                        <c:v>2.6880000000000002</c:v>
                      </c:pt>
                      <c:pt idx="1527">
                        <c:v>2.7090000000000001</c:v>
                      </c:pt>
                      <c:pt idx="1528">
                        <c:v>2.1419999999999999</c:v>
                      </c:pt>
                      <c:pt idx="1529">
                        <c:v>2.016</c:v>
                      </c:pt>
                      <c:pt idx="1530">
                        <c:v>2.3730000000000002</c:v>
                      </c:pt>
                      <c:pt idx="1531">
                        <c:v>2.7719999999999998</c:v>
                      </c:pt>
                      <c:pt idx="1532">
                        <c:v>3.2130000000000001</c:v>
                      </c:pt>
                      <c:pt idx="1533">
                        <c:v>2.6880000000000002</c:v>
                      </c:pt>
                      <c:pt idx="1534">
                        <c:v>2.2890000000000001</c:v>
                      </c:pt>
                      <c:pt idx="1535">
                        <c:v>2.5409999999999999</c:v>
                      </c:pt>
                      <c:pt idx="1536">
                        <c:v>2.9820000000000002</c:v>
                      </c:pt>
                      <c:pt idx="1537">
                        <c:v>2.6880000000000002</c:v>
                      </c:pt>
                      <c:pt idx="1538">
                        <c:v>3.1080000000000001</c:v>
                      </c:pt>
                      <c:pt idx="1539">
                        <c:v>3.0870000000000002</c:v>
                      </c:pt>
                      <c:pt idx="1540">
                        <c:v>2.94</c:v>
                      </c:pt>
                      <c:pt idx="1541">
                        <c:v>3.0030000000000001</c:v>
                      </c:pt>
                      <c:pt idx="1542">
                        <c:v>2.5409999999999999</c:v>
                      </c:pt>
                      <c:pt idx="1543">
                        <c:v>2.8559999999999999</c:v>
                      </c:pt>
                      <c:pt idx="1544">
                        <c:v>2.73</c:v>
                      </c:pt>
                      <c:pt idx="1545">
                        <c:v>2.73</c:v>
                      </c:pt>
                      <c:pt idx="1546">
                        <c:v>2.6459999999999999</c:v>
                      </c:pt>
                      <c:pt idx="1547">
                        <c:v>2.415</c:v>
                      </c:pt>
                      <c:pt idx="1548">
                        <c:v>2.3940000000000001</c:v>
                      </c:pt>
                      <c:pt idx="1549">
                        <c:v>2.121</c:v>
                      </c:pt>
                      <c:pt idx="1550">
                        <c:v>2.3519999999999999</c:v>
                      </c:pt>
                      <c:pt idx="1551">
                        <c:v>3.0659999999999998</c:v>
                      </c:pt>
                      <c:pt idx="1552">
                        <c:v>3.2549999999999999</c:v>
                      </c:pt>
                      <c:pt idx="1553">
                        <c:v>2.7719999999999998</c:v>
                      </c:pt>
                      <c:pt idx="1554">
                        <c:v>2.3940000000000001</c:v>
                      </c:pt>
                      <c:pt idx="1555">
                        <c:v>2.31</c:v>
                      </c:pt>
                      <c:pt idx="1556">
                        <c:v>1.869</c:v>
                      </c:pt>
                      <c:pt idx="1557">
                        <c:v>1.8480000000000001</c:v>
                      </c:pt>
                      <c:pt idx="1558">
                        <c:v>1.575</c:v>
                      </c:pt>
                      <c:pt idx="1559">
                        <c:v>1.512</c:v>
                      </c:pt>
                      <c:pt idx="1560">
                        <c:v>1.575</c:v>
                      </c:pt>
                      <c:pt idx="1561">
                        <c:v>1.806</c:v>
                      </c:pt>
                      <c:pt idx="1562">
                        <c:v>2.0579999999999998</c:v>
                      </c:pt>
                      <c:pt idx="1563">
                        <c:v>2.1629999999999998</c:v>
                      </c:pt>
                      <c:pt idx="1564">
                        <c:v>1.89</c:v>
                      </c:pt>
                      <c:pt idx="1565">
                        <c:v>1.617</c:v>
                      </c:pt>
                      <c:pt idx="1566">
                        <c:v>1.659</c:v>
                      </c:pt>
                      <c:pt idx="1567">
                        <c:v>1.659</c:v>
                      </c:pt>
                      <c:pt idx="1568">
                        <c:v>1.407</c:v>
                      </c:pt>
                      <c:pt idx="1569">
                        <c:v>1.9319999999999999</c:v>
                      </c:pt>
                      <c:pt idx="1570">
                        <c:v>2.2679999999999998</c:v>
                      </c:pt>
                      <c:pt idx="1571">
                        <c:v>2.1840000000000002</c:v>
                      </c:pt>
                      <c:pt idx="1572">
                        <c:v>1.89</c:v>
                      </c:pt>
                      <c:pt idx="1573">
                        <c:v>1.5329999999999999</c:v>
                      </c:pt>
                      <c:pt idx="1574">
                        <c:v>2.2679999999999998</c:v>
                      </c:pt>
                      <c:pt idx="1575">
                        <c:v>2.1840000000000002</c:v>
                      </c:pt>
                      <c:pt idx="1576">
                        <c:v>1.8480000000000001</c:v>
                      </c:pt>
                      <c:pt idx="1577">
                        <c:v>1.47</c:v>
                      </c:pt>
                      <c:pt idx="1578">
                        <c:v>1.764</c:v>
                      </c:pt>
                      <c:pt idx="1579">
                        <c:v>1.554</c:v>
                      </c:pt>
                      <c:pt idx="1580">
                        <c:v>1.4910000000000001</c:v>
                      </c:pt>
                      <c:pt idx="1581">
                        <c:v>1.4279999999999999</c:v>
                      </c:pt>
                      <c:pt idx="1582">
                        <c:v>1.3440000000000001</c:v>
                      </c:pt>
                      <c:pt idx="1583">
                        <c:v>1.218</c:v>
                      </c:pt>
                      <c:pt idx="1584">
                        <c:v>1.4279999999999999</c:v>
                      </c:pt>
                      <c:pt idx="1585">
                        <c:v>1.4910000000000001</c:v>
                      </c:pt>
                      <c:pt idx="1586">
                        <c:v>1.4490000000000001</c:v>
                      </c:pt>
                      <c:pt idx="1587">
                        <c:v>1.407</c:v>
                      </c:pt>
                      <c:pt idx="1588">
                        <c:v>1.2809999999999999</c:v>
                      </c:pt>
                      <c:pt idx="1589">
                        <c:v>1.323</c:v>
                      </c:pt>
                      <c:pt idx="1590">
                        <c:v>1.3859999999999999</c:v>
                      </c:pt>
                      <c:pt idx="1591">
                        <c:v>1.5329999999999999</c:v>
                      </c:pt>
                      <c:pt idx="1592">
                        <c:v>2.121</c:v>
                      </c:pt>
                      <c:pt idx="1593">
                        <c:v>2.0790000000000002</c:v>
                      </c:pt>
                      <c:pt idx="1594">
                        <c:v>1.617</c:v>
                      </c:pt>
                      <c:pt idx="1595">
                        <c:v>1.7430000000000001</c:v>
                      </c:pt>
                      <c:pt idx="1596">
                        <c:v>1.4910000000000001</c:v>
                      </c:pt>
                      <c:pt idx="1597">
                        <c:v>1.3859999999999999</c:v>
                      </c:pt>
                      <c:pt idx="1598">
                        <c:v>1.365</c:v>
                      </c:pt>
                      <c:pt idx="1599">
                        <c:v>2.016</c:v>
                      </c:pt>
                      <c:pt idx="1600">
                        <c:v>2.121</c:v>
                      </c:pt>
                      <c:pt idx="1601">
                        <c:v>2.0790000000000002</c:v>
                      </c:pt>
                      <c:pt idx="1602">
                        <c:v>2.0369999999999999</c:v>
                      </c:pt>
                      <c:pt idx="1603">
                        <c:v>1.4910000000000001</c:v>
                      </c:pt>
                      <c:pt idx="1604">
                        <c:v>1.68</c:v>
                      </c:pt>
                      <c:pt idx="1605">
                        <c:v>1.4490000000000001</c:v>
                      </c:pt>
                      <c:pt idx="1606">
                        <c:v>1.554</c:v>
                      </c:pt>
                      <c:pt idx="1607">
                        <c:v>1.68</c:v>
                      </c:pt>
                      <c:pt idx="1608">
                        <c:v>1.806</c:v>
                      </c:pt>
                      <c:pt idx="1609">
                        <c:v>2.0790000000000002</c:v>
                      </c:pt>
                      <c:pt idx="1610">
                        <c:v>2.226</c:v>
                      </c:pt>
                      <c:pt idx="1611">
                        <c:v>1.89</c:v>
                      </c:pt>
                      <c:pt idx="1612">
                        <c:v>1.869</c:v>
                      </c:pt>
                      <c:pt idx="1613">
                        <c:v>1.806</c:v>
                      </c:pt>
                      <c:pt idx="1614">
                        <c:v>1.7849999999999999</c:v>
                      </c:pt>
                      <c:pt idx="1615">
                        <c:v>1.764</c:v>
                      </c:pt>
                      <c:pt idx="1616">
                        <c:v>1.827</c:v>
                      </c:pt>
                      <c:pt idx="1617">
                        <c:v>1.554</c:v>
                      </c:pt>
                      <c:pt idx="1618">
                        <c:v>1.4490000000000001</c:v>
                      </c:pt>
                      <c:pt idx="1619">
                        <c:v>1.4910000000000001</c:v>
                      </c:pt>
                      <c:pt idx="1620">
                        <c:v>1.7430000000000001</c:v>
                      </c:pt>
                      <c:pt idx="1621">
                        <c:v>1.827</c:v>
                      </c:pt>
                      <c:pt idx="1622">
                        <c:v>2.0790000000000002</c:v>
                      </c:pt>
                      <c:pt idx="1623">
                        <c:v>1.911</c:v>
                      </c:pt>
                      <c:pt idx="1624">
                        <c:v>1.659</c:v>
                      </c:pt>
                      <c:pt idx="1625">
                        <c:v>1.4490000000000001</c:v>
                      </c:pt>
                      <c:pt idx="1626">
                        <c:v>1.512</c:v>
                      </c:pt>
                      <c:pt idx="1627">
                        <c:v>2.016</c:v>
                      </c:pt>
                      <c:pt idx="1628">
                        <c:v>1.9530000000000001</c:v>
                      </c:pt>
                      <c:pt idx="1629">
                        <c:v>1.7010000000000001</c:v>
                      </c:pt>
                      <c:pt idx="1630">
                        <c:v>1.722</c:v>
                      </c:pt>
                      <c:pt idx="1631">
                        <c:v>1.827</c:v>
                      </c:pt>
                      <c:pt idx="1632">
                        <c:v>1.869</c:v>
                      </c:pt>
                      <c:pt idx="1633">
                        <c:v>2.1840000000000002</c:v>
                      </c:pt>
                      <c:pt idx="1634">
                        <c:v>2.1</c:v>
                      </c:pt>
                      <c:pt idx="1635">
                        <c:v>2.5409999999999999</c:v>
                      </c:pt>
                      <c:pt idx="1636">
                        <c:v>2.3519999999999999</c:v>
                      </c:pt>
                      <c:pt idx="1637">
                        <c:v>2.3519999999999999</c:v>
                      </c:pt>
                      <c:pt idx="1638">
                        <c:v>2.3730000000000002</c:v>
                      </c:pt>
                      <c:pt idx="1639">
                        <c:v>1.827</c:v>
                      </c:pt>
                      <c:pt idx="1640">
                        <c:v>1.722</c:v>
                      </c:pt>
                      <c:pt idx="1641">
                        <c:v>2.016</c:v>
                      </c:pt>
                      <c:pt idx="1642">
                        <c:v>1.911</c:v>
                      </c:pt>
                      <c:pt idx="1643">
                        <c:v>2.0579999999999998</c:v>
                      </c:pt>
                      <c:pt idx="1644">
                        <c:v>2.0369999999999999</c:v>
                      </c:pt>
                      <c:pt idx="1645">
                        <c:v>1.89</c:v>
                      </c:pt>
                      <c:pt idx="1646">
                        <c:v>1.806</c:v>
                      </c:pt>
                      <c:pt idx="1647">
                        <c:v>1.9530000000000001</c:v>
                      </c:pt>
                      <c:pt idx="1648">
                        <c:v>2.016</c:v>
                      </c:pt>
                      <c:pt idx="1649">
                        <c:v>2.331</c:v>
                      </c:pt>
                      <c:pt idx="1650">
                        <c:v>2.3730000000000002</c:v>
                      </c:pt>
                      <c:pt idx="1651">
                        <c:v>2.31</c:v>
                      </c:pt>
                      <c:pt idx="1652">
                        <c:v>1.6379999999999999</c:v>
                      </c:pt>
                      <c:pt idx="1653">
                        <c:v>1.722</c:v>
                      </c:pt>
                      <c:pt idx="1654">
                        <c:v>1.827</c:v>
                      </c:pt>
                      <c:pt idx="1655">
                        <c:v>2.415</c:v>
                      </c:pt>
                      <c:pt idx="1656">
                        <c:v>2.835</c:v>
                      </c:pt>
                      <c:pt idx="1657">
                        <c:v>2.6669999999999998</c:v>
                      </c:pt>
                      <c:pt idx="1658">
                        <c:v>2.8559999999999999</c:v>
                      </c:pt>
                      <c:pt idx="1659">
                        <c:v>2.919</c:v>
                      </c:pt>
                      <c:pt idx="1660">
                        <c:v>2.6459999999999999</c:v>
                      </c:pt>
                      <c:pt idx="1661">
                        <c:v>1.9319999999999999</c:v>
                      </c:pt>
                      <c:pt idx="1662">
                        <c:v>2.2890000000000001</c:v>
                      </c:pt>
                      <c:pt idx="1663">
                        <c:v>1.9950000000000001</c:v>
                      </c:pt>
                      <c:pt idx="1664">
                        <c:v>1.9530000000000001</c:v>
                      </c:pt>
                      <c:pt idx="1665">
                        <c:v>1.6379999999999999</c:v>
                      </c:pt>
                      <c:pt idx="1666">
                        <c:v>1.5960000000000001</c:v>
                      </c:pt>
                      <c:pt idx="1667">
                        <c:v>1.575</c:v>
                      </c:pt>
                      <c:pt idx="1668">
                        <c:v>1.6379999999999999</c:v>
                      </c:pt>
                      <c:pt idx="1669">
                        <c:v>1.575</c:v>
                      </c:pt>
                      <c:pt idx="1670">
                        <c:v>1.722</c:v>
                      </c:pt>
                      <c:pt idx="1671">
                        <c:v>1.827</c:v>
                      </c:pt>
                      <c:pt idx="1672">
                        <c:v>1.9530000000000001</c:v>
                      </c:pt>
                      <c:pt idx="1673">
                        <c:v>1.68</c:v>
                      </c:pt>
                      <c:pt idx="1674">
                        <c:v>1.7430000000000001</c:v>
                      </c:pt>
                      <c:pt idx="1675">
                        <c:v>1.6379999999999999</c:v>
                      </c:pt>
                      <c:pt idx="1676">
                        <c:v>1.575</c:v>
                      </c:pt>
                      <c:pt idx="1677">
                        <c:v>1.6379999999999999</c:v>
                      </c:pt>
                      <c:pt idx="1678">
                        <c:v>2.0790000000000002</c:v>
                      </c:pt>
                      <c:pt idx="1679">
                        <c:v>2.4359999999999999</c:v>
                      </c:pt>
                      <c:pt idx="1680">
                        <c:v>2.2050000000000001</c:v>
                      </c:pt>
                      <c:pt idx="1681">
                        <c:v>1.827</c:v>
                      </c:pt>
                      <c:pt idx="1682">
                        <c:v>1.806</c:v>
                      </c:pt>
                      <c:pt idx="1683">
                        <c:v>2.0579999999999998</c:v>
                      </c:pt>
                      <c:pt idx="1684">
                        <c:v>2.2890000000000001</c:v>
                      </c:pt>
                      <c:pt idx="1685">
                        <c:v>1.659</c:v>
                      </c:pt>
                      <c:pt idx="1686">
                        <c:v>1.575</c:v>
                      </c:pt>
                      <c:pt idx="1687">
                        <c:v>1.6379999999999999</c:v>
                      </c:pt>
                      <c:pt idx="1688">
                        <c:v>1.4910000000000001</c:v>
                      </c:pt>
                      <c:pt idx="1689">
                        <c:v>1.407</c:v>
                      </c:pt>
                      <c:pt idx="1690">
                        <c:v>1.827</c:v>
                      </c:pt>
                      <c:pt idx="1691">
                        <c:v>1.827</c:v>
                      </c:pt>
                      <c:pt idx="1692">
                        <c:v>2.016</c:v>
                      </c:pt>
                      <c:pt idx="1693">
                        <c:v>2.1</c:v>
                      </c:pt>
                      <c:pt idx="1694">
                        <c:v>2.2469999999999999</c:v>
                      </c:pt>
                      <c:pt idx="1695">
                        <c:v>1.617</c:v>
                      </c:pt>
                      <c:pt idx="1696">
                        <c:v>1.5960000000000001</c:v>
                      </c:pt>
                      <c:pt idx="1697">
                        <c:v>1.9530000000000001</c:v>
                      </c:pt>
                      <c:pt idx="1698">
                        <c:v>2.31</c:v>
                      </c:pt>
                      <c:pt idx="1699">
                        <c:v>2.8140000000000001</c:v>
                      </c:pt>
                      <c:pt idx="1700">
                        <c:v>2.2469999999999999</c:v>
                      </c:pt>
                      <c:pt idx="1701">
                        <c:v>1.974</c:v>
                      </c:pt>
                      <c:pt idx="1702">
                        <c:v>2.1629999999999998</c:v>
                      </c:pt>
                      <c:pt idx="1703">
                        <c:v>2.2050000000000001</c:v>
                      </c:pt>
                      <c:pt idx="1704">
                        <c:v>2.0579999999999998</c:v>
                      </c:pt>
                      <c:pt idx="1705">
                        <c:v>1.806</c:v>
                      </c:pt>
                      <c:pt idx="1706">
                        <c:v>1.7010000000000001</c:v>
                      </c:pt>
                      <c:pt idx="1707">
                        <c:v>1.7849999999999999</c:v>
                      </c:pt>
                      <c:pt idx="1708">
                        <c:v>1.7010000000000001</c:v>
                      </c:pt>
                      <c:pt idx="1709">
                        <c:v>1.407</c:v>
                      </c:pt>
                      <c:pt idx="1710">
                        <c:v>1.806</c:v>
                      </c:pt>
                      <c:pt idx="1711">
                        <c:v>1.806</c:v>
                      </c:pt>
                      <c:pt idx="1712">
                        <c:v>2.3730000000000002</c:v>
                      </c:pt>
                      <c:pt idx="1713">
                        <c:v>2.5619999999999998</c:v>
                      </c:pt>
                      <c:pt idx="1714">
                        <c:v>2.4359999999999999</c:v>
                      </c:pt>
                      <c:pt idx="1715">
                        <c:v>1.806</c:v>
                      </c:pt>
                      <c:pt idx="1716">
                        <c:v>1.47</c:v>
                      </c:pt>
                      <c:pt idx="1717">
                        <c:v>1.323</c:v>
                      </c:pt>
                      <c:pt idx="1718">
                        <c:v>1.617</c:v>
                      </c:pt>
                      <c:pt idx="1719">
                        <c:v>1.6379999999999999</c:v>
                      </c:pt>
                      <c:pt idx="1720">
                        <c:v>1.68</c:v>
                      </c:pt>
                      <c:pt idx="1721">
                        <c:v>1.7430000000000001</c:v>
                      </c:pt>
                      <c:pt idx="1722">
                        <c:v>1.869</c:v>
                      </c:pt>
                      <c:pt idx="1723">
                        <c:v>1.89</c:v>
                      </c:pt>
                      <c:pt idx="1724">
                        <c:v>1.47</c:v>
                      </c:pt>
                      <c:pt idx="1725">
                        <c:v>1.6379999999999999</c:v>
                      </c:pt>
                      <c:pt idx="1726">
                        <c:v>1.827</c:v>
                      </c:pt>
                      <c:pt idx="1727">
                        <c:v>1.827</c:v>
                      </c:pt>
                      <c:pt idx="1728">
                        <c:v>1.764</c:v>
                      </c:pt>
                      <c:pt idx="1729">
                        <c:v>1.7430000000000001</c:v>
                      </c:pt>
                      <c:pt idx="1730">
                        <c:v>1.407</c:v>
                      </c:pt>
                      <c:pt idx="1731">
                        <c:v>1.4279999999999999</c:v>
                      </c:pt>
                      <c:pt idx="1732">
                        <c:v>1.7849999999999999</c:v>
                      </c:pt>
                      <c:pt idx="1733">
                        <c:v>1.7010000000000001</c:v>
                      </c:pt>
                      <c:pt idx="1734">
                        <c:v>1.659</c:v>
                      </c:pt>
                      <c:pt idx="1735">
                        <c:v>1.827</c:v>
                      </c:pt>
                      <c:pt idx="1736">
                        <c:v>1.9319999999999999</c:v>
                      </c:pt>
                      <c:pt idx="1737">
                        <c:v>1.7010000000000001</c:v>
                      </c:pt>
                      <c:pt idx="1738">
                        <c:v>1.617</c:v>
                      </c:pt>
                      <c:pt idx="1739">
                        <c:v>1.764</c:v>
                      </c:pt>
                      <c:pt idx="1740">
                        <c:v>1.827</c:v>
                      </c:pt>
                      <c:pt idx="1741">
                        <c:v>1.7430000000000001</c:v>
                      </c:pt>
                      <c:pt idx="1742">
                        <c:v>1.9319999999999999</c:v>
                      </c:pt>
                      <c:pt idx="1743">
                        <c:v>1.6379999999999999</c:v>
                      </c:pt>
                      <c:pt idx="1744">
                        <c:v>1.4490000000000001</c:v>
                      </c:pt>
                      <c:pt idx="1745">
                        <c:v>1.4279999999999999</c:v>
                      </c:pt>
                      <c:pt idx="1746">
                        <c:v>1.6379999999999999</c:v>
                      </c:pt>
                      <c:pt idx="1747">
                        <c:v>1.7430000000000001</c:v>
                      </c:pt>
                      <c:pt idx="1748">
                        <c:v>1.8480000000000001</c:v>
                      </c:pt>
                      <c:pt idx="1749">
                        <c:v>1.617</c:v>
                      </c:pt>
                      <c:pt idx="1750">
                        <c:v>1.869</c:v>
                      </c:pt>
                      <c:pt idx="1751">
                        <c:v>1.764</c:v>
                      </c:pt>
                      <c:pt idx="1752">
                        <c:v>1.974</c:v>
                      </c:pt>
                      <c:pt idx="1753">
                        <c:v>2.016</c:v>
                      </c:pt>
                      <c:pt idx="1754">
                        <c:v>2.0369999999999999</c:v>
                      </c:pt>
                      <c:pt idx="1755">
                        <c:v>2.2469999999999999</c:v>
                      </c:pt>
                      <c:pt idx="1756">
                        <c:v>2.331</c:v>
                      </c:pt>
                      <c:pt idx="1757">
                        <c:v>2.5830000000000002</c:v>
                      </c:pt>
                      <c:pt idx="1758">
                        <c:v>2.52</c:v>
                      </c:pt>
                      <c:pt idx="1759">
                        <c:v>2.1629999999999998</c:v>
                      </c:pt>
                      <c:pt idx="1760">
                        <c:v>2.4359999999999999</c:v>
                      </c:pt>
                      <c:pt idx="1761">
                        <c:v>2.52</c:v>
                      </c:pt>
                      <c:pt idx="1762">
                        <c:v>2.1</c:v>
                      </c:pt>
                      <c:pt idx="1763">
                        <c:v>1.7430000000000001</c:v>
                      </c:pt>
                      <c:pt idx="1764">
                        <c:v>1.7849999999999999</c:v>
                      </c:pt>
                      <c:pt idx="1765">
                        <c:v>1.806</c:v>
                      </c:pt>
                      <c:pt idx="1766">
                        <c:v>1.974</c:v>
                      </c:pt>
                      <c:pt idx="1767">
                        <c:v>2.2469999999999999</c:v>
                      </c:pt>
                      <c:pt idx="1768">
                        <c:v>1.9530000000000001</c:v>
                      </c:pt>
                      <c:pt idx="1769">
                        <c:v>1.9319999999999999</c:v>
                      </c:pt>
                      <c:pt idx="1770">
                        <c:v>1.722</c:v>
                      </c:pt>
                      <c:pt idx="1771">
                        <c:v>2.1419999999999999</c:v>
                      </c:pt>
                      <c:pt idx="1772">
                        <c:v>2.2890000000000001</c:v>
                      </c:pt>
                      <c:pt idx="1773">
                        <c:v>1.9950000000000001</c:v>
                      </c:pt>
                      <c:pt idx="1774">
                        <c:v>2.5619999999999998</c:v>
                      </c:pt>
                      <c:pt idx="1775">
                        <c:v>2.4569999999999999</c:v>
                      </c:pt>
                      <c:pt idx="1776">
                        <c:v>2.625</c:v>
                      </c:pt>
                      <c:pt idx="1777">
                        <c:v>2.625</c:v>
                      </c:pt>
                      <c:pt idx="1778">
                        <c:v>2.52</c:v>
                      </c:pt>
                      <c:pt idx="1779">
                        <c:v>2.1629999999999998</c:v>
                      </c:pt>
                      <c:pt idx="1780">
                        <c:v>1.7849999999999999</c:v>
                      </c:pt>
                      <c:pt idx="1781">
                        <c:v>1.764</c:v>
                      </c:pt>
                      <c:pt idx="1782">
                        <c:v>2.2890000000000001</c:v>
                      </c:pt>
                      <c:pt idx="1783">
                        <c:v>2.625</c:v>
                      </c:pt>
                      <c:pt idx="1784">
                        <c:v>2.3940000000000001</c:v>
                      </c:pt>
                      <c:pt idx="1785">
                        <c:v>1.974</c:v>
                      </c:pt>
                      <c:pt idx="1786">
                        <c:v>2.415</c:v>
                      </c:pt>
                      <c:pt idx="1787">
                        <c:v>2.6669999999999998</c:v>
                      </c:pt>
                      <c:pt idx="1788">
                        <c:v>3.0870000000000002</c:v>
                      </c:pt>
                      <c:pt idx="1789">
                        <c:v>2.5830000000000002</c:v>
                      </c:pt>
                      <c:pt idx="1790">
                        <c:v>2.6459999999999999</c:v>
                      </c:pt>
                      <c:pt idx="1791">
                        <c:v>2.7930000000000001</c:v>
                      </c:pt>
                      <c:pt idx="1792">
                        <c:v>2.5830000000000002</c:v>
                      </c:pt>
                      <c:pt idx="1793">
                        <c:v>2.625</c:v>
                      </c:pt>
                      <c:pt idx="1794">
                        <c:v>2.4569999999999999</c:v>
                      </c:pt>
                      <c:pt idx="1795">
                        <c:v>2.415</c:v>
                      </c:pt>
                      <c:pt idx="1796">
                        <c:v>2.4359999999999999</c:v>
                      </c:pt>
                      <c:pt idx="1797">
                        <c:v>2.31</c:v>
                      </c:pt>
                      <c:pt idx="1798">
                        <c:v>1.7849999999999999</c:v>
                      </c:pt>
                      <c:pt idx="1799">
                        <c:v>2.331</c:v>
                      </c:pt>
                      <c:pt idx="1800">
                        <c:v>2.6669999999999998</c:v>
                      </c:pt>
                      <c:pt idx="1801">
                        <c:v>3.15</c:v>
                      </c:pt>
                      <c:pt idx="1802">
                        <c:v>2.5619999999999998</c:v>
                      </c:pt>
                      <c:pt idx="1803">
                        <c:v>2.625</c:v>
                      </c:pt>
                      <c:pt idx="1804">
                        <c:v>3.024</c:v>
                      </c:pt>
                      <c:pt idx="1805">
                        <c:v>3.0030000000000001</c:v>
                      </c:pt>
                      <c:pt idx="1806">
                        <c:v>2.8769999999999998</c:v>
                      </c:pt>
                      <c:pt idx="1807">
                        <c:v>2.7930000000000001</c:v>
                      </c:pt>
                      <c:pt idx="1808">
                        <c:v>2.4780000000000002</c:v>
                      </c:pt>
                      <c:pt idx="1809">
                        <c:v>2.835</c:v>
                      </c:pt>
                      <c:pt idx="1810">
                        <c:v>2.625</c:v>
                      </c:pt>
                      <c:pt idx="1811">
                        <c:v>2.6669999999999998</c:v>
                      </c:pt>
                      <c:pt idx="1812">
                        <c:v>2.52</c:v>
                      </c:pt>
                      <c:pt idx="1813">
                        <c:v>2.331</c:v>
                      </c:pt>
                      <c:pt idx="1814">
                        <c:v>1.9950000000000001</c:v>
                      </c:pt>
                      <c:pt idx="1815">
                        <c:v>2.121</c:v>
                      </c:pt>
                      <c:pt idx="1816">
                        <c:v>2.016</c:v>
                      </c:pt>
                      <c:pt idx="1817">
                        <c:v>2.6880000000000002</c:v>
                      </c:pt>
                      <c:pt idx="1818">
                        <c:v>3.0659999999999998</c:v>
                      </c:pt>
                      <c:pt idx="1819">
                        <c:v>2.8769999999999998</c:v>
                      </c:pt>
                      <c:pt idx="1820">
                        <c:v>2.5409999999999999</c:v>
                      </c:pt>
                      <c:pt idx="1821">
                        <c:v>2.5409999999999999</c:v>
                      </c:pt>
                      <c:pt idx="1822">
                        <c:v>2.226</c:v>
                      </c:pt>
                      <c:pt idx="1823">
                        <c:v>2.5409999999999999</c:v>
                      </c:pt>
                      <c:pt idx="1824">
                        <c:v>2.8559999999999999</c:v>
                      </c:pt>
                      <c:pt idx="1825">
                        <c:v>2.73</c:v>
                      </c:pt>
                      <c:pt idx="1826">
                        <c:v>3.528</c:v>
                      </c:pt>
                      <c:pt idx="1827">
                        <c:v>3.6120000000000001</c:v>
                      </c:pt>
                      <c:pt idx="1828">
                        <c:v>3.0449999999999999</c:v>
                      </c:pt>
                      <c:pt idx="1829">
                        <c:v>3.129</c:v>
                      </c:pt>
                      <c:pt idx="1830">
                        <c:v>2.5830000000000002</c:v>
                      </c:pt>
                      <c:pt idx="1831">
                        <c:v>3.024</c:v>
                      </c:pt>
                      <c:pt idx="1832">
                        <c:v>3.2130000000000001</c:v>
                      </c:pt>
                      <c:pt idx="1833">
                        <c:v>2.94</c:v>
                      </c:pt>
                      <c:pt idx="1834">
                        <c:v>3.024</c:v>
                      </c:pt>
                      <c:pt idx="1835">
                        <c:v>2.6459999999999999</c:v>
                      </c:pt>
                      <c:pt idx="1836">
                        <c:v>2.1</c:v>
                      </c:pt>
                      <c:pt idx="1837">
                        <c:v>1.764</c:v>
                      </c:pt>
                      <c:pt idx="1838">
                        <c:v>2.6459999999999999</c:v>
                      </c:pt>
                      <c:pt idx="1839">
                        <c:v>3.2130000000000001</c:v>
                      </c:pt>
                      <c:pt idx="1840">
                        <c:v>2.8559999999999999</c:v>
                      </c:pt>
                      <c:pt idx="1841">
                        <c:v>2.8769999999999998</c:v>
                      </c:pt>
                      <c:pt idx="1842">
                        <c:v>3.2130000000000001</c:v>
                      </c:pt>
                      <c:pt idx="1843">
                        <c:v>2.7719999999999998</c:v>
                      </c:pt>
                      <c:pt idx="1844">
                        <c:v>2.3519999999999999</c:v>
                      </c:pt>
                      <c:pt idx="1845">
                        <c:v>3.0030000000000001</c:v>
                      </c:pt>
                      <c:pt idx="1846">
                        <c:v>4.032</c:v>
                      </c:pt>
                      <c:pt idx="1847">
                        <c:v>4.0949999999999998</c:v>
                      </c:pt>
                      <c:pt idx="1848">
                        <c:v>3.7170000000000001</c:v>
                      </c:pt>
                      <c:pt idx="1849">
                        <c:v>3.7170000000000001</c:v>
                      </c:pt>
                      <c:pt idx="1850">
                        <c:v>3.0449999999999999</c:v>
                      </c:pt>
                      <c:pt idx="1851">
                        <c:v>3.234</c:v>
                      </c:pt>
                      <c:pt idx="1852">
                        <c:v>2.9820000000000002</c:v>
                      </c:pt>
                      <c:pt idx="1853">
                        <c:v>2.52</c:v>
                      </c:pt>
                      <c:pt idx="1854">
                        <c:v>2.1</c:v>
                      </c:pt>
                      <c:pt idx="1855">
                        <c:v>3.0449999999999999</c:v>
                      </c:pt>
                      <c:pt idx="1856">
                        <c:v>3.4860000000000002</c:v>
                      </c:pt>
                      <c:pt idx="1857">
                        <c:v>3.57</c:v>
                      </c:pt>
                      <c:pt idx="1858">
                        <c:v>2.8769999999999998</c:v>
                      </c:pt>
                      <c:pt idx="1859">
                        <c:v>3.36</c:v>
                      </c:pt>
                      <c:pt idx="1860">
                        <c:v>3.0870000000000002</c:v>
                      </c:pt>
                      <c:pt idx="1861">
                        <c:v>3.1080000000000001</c:v>
                      </c:pt>
                      <c:pt idx="1862">
                        <c:v>3.234</c:v>
                      </c:pt>
                      <c:pt idx="1863">
                        <c:v>2.8769999999999998</c:v>
                      </c:pt>
                      <c:pt idx="1864">
                        <c:v>2.9609999999999999</c:v>
                      </c:pt>
                      <c:pt idx="1865">
                        <c:v>2.8140000000000001</c:v>
                      </c:pt>
                      <c:pt idx="1866">
                        <c:v>2.6040000000000001</c:v>
                      </c:pt>
                      <c:pt idx="1867">
                        <c:v>3.15</c:v>
                      </c:pt>
                      <c:pt idx="1868">
                        <c:v>2.9820000000000002</c:v>
                      </c:pt>
                      <c:pt idx="1869">
                        <c:v>3.2759999999999998</c:v>
                      </c:pt>
                      <c:pt idx="1870">
                        <c:v>2.8559999999999999</c:v>
                      </c:pt>
                      <c:pt idx="1871">
                        <c:v>2.919</c:v>
                      </c:pt>
                      <c:pt idx="1872">
                        <c:v>3.234</c:v>
                      </c:pt>
                      <c:pt idx="1873">
                        <c:v>3.633</c:v>
                      </c:pt>
                      <c:pt idx="1874">
                        <c:v>2.8769999999999998</c:v>
                      </c:pt>
                      <c:pt idx="1875">
                        <c:v>3.8010000000000002</c:v>
                      </c:pt>
                      <c:pt idx="1876">
                        <c:v>3.6749999999999998</c:v>
                      </c:pt>
                      <c:pt idx="1877">
                        <c:v>3.1080000000000001</c:v>
                      </c:pt>
                      <c:pt idx="1878">
                        <c:v>2.7930000000000001</c:v>
                      </c:pt>
                      <c:pt idx="1879">
                        <c:v>2.835</c:v>
                      </c:pt>
                      <c:pt idx="1880">
                        <c:v>3.339</c:v>
                      </c:pt>
                      <c:pt idx="1881">
                        <c:v>3.129</c:v>
                      </c:pt>
                      <c:pt idx="1882">
                        <c:v>3.0870000000000002</c:v>
                      </c:pt>
                      <c:pt idx="1883">
                        <c:v>3.0870000000000002</c:v>
                      </c:pt>
                      <c:pt idx="1884">
                        <c:v>2.919</c:v>
                      </c:pt>
                      <c:pt idx="1885">
                        <c:v>2.73</c:v>
                      </c:pt>
                      <c:pt idx="1886">
                        <c:v>2.8559999999999999</c:v>
                      </c:pt>
                      <c:pt idx="1887">
                        <c:v>3.423</c:v>
                      </c:pt>
                      <c:pt idx="1888">
                        <c:v>3.0659999999999998</c:v>
                      </c:pt>
                      <c:pt idx="1889">
                        <c:v>2.8769999999999998</c:v>
                      </c:pt>
                      <c:pt idx="1890">
                        <c:v>2.9820000000000002</c:v>
                      </c:pt>
                      <c:pt idx="1891">
                        <c:v>3.0030000000000001</c:v>
                      </c:pt>
                      <c:pt idx="1892">
                        <c:v>2.6880000000000002</c:v>
                      </c:pt>
                      <c:pt idx="1893">
                        <c:v>2.2890000000000001</c:v>
                      </c:pt>
                      <c:pt idx="1894">
                        <c:v>2.121</c:v>
                      </c:pt>
                      <c:pt idx="1895">
                        <c:v>2.7930000000000001</c:v>
                      </c:pt>
                      <c:pt idx="1896">
                        <c:v>3.2759999999999998</c:v>
                      </c:pt>
                      <c:pt idx="1897">
                        <c:v>3.2130000000000001</c:v>
                      </c:pt>
                      <c:pt idx="1898">
                        <c:v>3.0659999999999998</c:v>
                      </c:pt>
                      <c:pt idx="1899">
                        <c:v>2.3519999999999999</c:v>
                      </c:pt>
                      <c:pt idx="1900">
                        <c:v>2.3940000000000001</c:v>
                      </c:pt>
                      <c:pt idx="1901">
                        <c:v>2.9820000000000002</c:v>
                      </c:pt>
                      <c:pt idx="1902">
                        <c:v>3.1920000000000002</c:v>
                      </c:pt>
                      <c:pt idx="1903">
                        <c:v>3.5910000000000002</c:v>
                      </c:pt>
                      <c:pt idx="1904">
                        <c:v>3.36</c:v>
                      </c:pt>
                      <c:pt idx="1905">
                        <c:v>3.57</c:v>
                      </c:pt>
                      <c:pt idx="1906">
                        <c:v>3.1080000000000001</c:v>
                      </c:pt>
                      <c:pt idx="1907">
                        <c:v>2.6669999999999998</c:v>
                      </c:pt>
                      <c:pt idx="1908">
                        <c:v>2.9820000000000002</c:v>
                      </c:pt>
                      <c:pt idx="1909">
                        <c:v>3.0030000000000001</c:v>
                      </c:pt>
                      <c:pt idx="1910">
                        <c:v>2.94</c:v>
                      </c:pt>
                      <c:pt idx="1911">
                        <c:v>2.919</c:v>
                      </c:pt>
                      <c:pt idx="1912">
                        <c:v>2.8980000000000001</c:v>
                      </c:pt>
                      <c:pt idx="1913">
                        <c:v>2.4990000000000001</c:v>
                      </c:pt>
                      <c:pt idx="1914">
                        <c:v>2.2050000000000001</c:v>
                      </c:pt>
                      <c:pt idx="1915">
                        <c:v>2.625</c:v>
                      </c:pt>
                      <c:pt idx="1916">
                        <c:v>3.2549999999999999</c:v>
                      </c:pt>
                      <c:pt idx="1917">
                        <c:v>3.3180000000000001</c:v>
                      </c:pt>
                      <c:pt idx="1918">
                        <c:v>3.0449999999999999</c:v>
                      </c:pt>
                      <c:pt idx="1919">
                        <c:v>2.9609999999999999</c:v>
                      </c:pt>
                      <c:pt idx="1920">
                        <c:v>3.15</c:v>
                      </c:pt>
                      <c:pt idx="1921">
                        <c:v>1.911</c:v>
                      </c:pt>
                      <c:pt idx="1922">
                        <c:v>2.1419999999999999</c:v>
                      </c:pt>
                      <c:pt idx="1923">
                        <c:v>2.1</c:v>
                      </c:pt>
                      <c:pt idx="1924">
                        <c:v>1.7430000000000001</c:v>
                      </c:pt>
                      <c:pt idx="1925">
                        <c:v>2.0369999999999999</c:v>
                      </c:pt>
                      <c:pt idx="1926">
                        <c:v>2.121</c:v>
                      </c:pt>
                      <c:pt idx="1927">
                        <c:v>2.2679999999999998</c:v>
                      </c:pt>
                      <c:pt idx="1928">
                        <c:v>2.2890000000000001</c:v>
                      </c:pt>
                      <c:pt idx="1929">
                        <c:v>2.1840000000000002</c:v>
                      </c:pt>
                      <c:pt idx="1930">
                        <c:v>2.016</c:v>
                      </c:pt>
                      <c:pt idx="1931">
                        <c:v>1.806</c:v>
                      </c:pt>
                      <c:pt idx="1932">
                        <c:v>2.0579999999999998</c:v>
                      </c:pt>
                      <c:pt idx="1933">
                        <c:v>1.974</c:v>
                      </c:pt>
                      <c:pt idx="1934">
                        <c:v>2.1840000000000002</c:v>
                      </c:pt>
                      <c:pt idx="1935">
                        <c:v>2.5619999999999998</c:v>
                      </c:pt>
                      <c:pt idx="1936">
                        <c:v>2.7930000000000001</c:v>
                      </c:pt>
                      <c:pt idx="1937">
                        <c:v>2.2469999999999999</c:v>
                      </c:pt>
                      <c:pt idx="1938">
                        <c:v>2.0369999999999999</c:v>
                      </c:pt>
                      <c:pt idx="1939">
                        <c:v>2.7090000000000001</c:v>
                      </c:pt>
                      <c:pt idx="1940">
                        <c:v>2.7509999999999999</c:v>
                      </c:pt>
                      <c:pt idx="1941">
                        <c:v>1.911</c:v>
                      </c:pt>
                      <c:pt idx="1942">
                        <c:v>1.47</c:v>
                      </c:pt>
                      <c:pt idx="1943">
                        <c:v>2.016</c:v>
                      </c:pt>
                      <c:pt idx="1944">
                        <c:v>1.869</c:v>
                      </c:pt>
                      <c:pt idx="1945">
                        <c:v>1.806</c:v>
                      </c:pt>
                      <c:pt idx="1946">
                        <c:v>1.8480000000000001</c:v>
                      </c:pt>
                      <c:pt idx="1947">
                        <c:v>1.827</c:v>
                      </c:pt>
                      <c:pt idx="1948">
                        <c:v>1.407</c:v>
                      </c:pt>
                      <c:pt idx="1949">
                        <c:v>1.5329999999999999</c:v>
                      </c:pt>
                      <c:pt idx="1950">
                        <c:v>1.6379999999999999</c:v>
                      </c:pt>
                      <c:pt idx="1951">
                        <c:v>1.659</c:v>
                      </c:pt>
                      <c:pt idx="1952">
                        <c:v>1.68</c:v>
                      </c:pt>
                      <c:pt idx="1953">
                        <c:v>1.5960000000000001</c:v>
                      </c:pt>
                      <c:pt idx="1954">
                        <c:v>1.7849999999999999</c:v>
                      </c:pt>
                      <c:pt idx="1955">
                        <c:v>1.4279999999999999</c:v>
                      </c:pt>
                      <c:pt idx="1956">
                        <c:v>2.0579999999999998</c:v>
                      </c:pt>
                      <c:pt idx="1957">
                        <c:v>2.1</c:v>
                      </c:pt>
                      <c:pt idx="1958">
                        <c:v>2.5619999999999998</c:v>
                      </c:pt>
                      <c:pt idx="1959">
                        <c:v>1.89</c:v>
                      </c:pt>
                      <c:pt idx="1960">
                        <c:v>1.8480000000000001</c:v>
                      </c:pt>
                      <c:pt idx="1961">
                        <c:v>1.68</c:v>
                      </c:pt>
                      <c:pt idx="1962">
                        <c:v>1.2809999999999999</c:v>
                      </c:pt>
                      <c:pt idx="1963">
                        <c:v>1.512</c:v>
                      </c:pt>
                      <c:pt idx="1964">
                        <c:v>2.0369999999999999</c:v>
                      </c:pt>
                      <c:pt idx="1965">
                        <c:v>2.331</c:v>
                      </c:pt>
                      <c:pt idx="1966">
                        <c:v>1.974</c:v>
                      </c:pt>
                      <c:pt idx="1967">
                        <c:v>2.016</c:v>
                      </c:pt>
                      <c:pt idx="1968">
                        <c:v>1.827</c:v>
                      </c:pt>
                      <c:pt idx="1969">
                        <c:v>1.554</c:v>
                      </c:pt>
                      <c:pt idx="1970">
                        <c:v>1.575</c:v>
                      </c:pt>
                      <c:pt idx="1971">
                        <c:v>1.407</c:v>
                      </c:pt>
                      <c:pt idx="1972">
                        <c:v>1.617</c:v>
                      </c:pt>
                      <c:pt idx="1973">
                        <c:v>1.9319999999999999</c:v>
                      </c:pt>
                      <c:pt idx="1974">
                        <c:v>2.2050000000000001</c:v>
                      </c:pt>
                      <c:pt idx="1975">
                        <c:v>2.0790000000000002</c:v>
                      </c:pt>
                      <c:pt idx="1976">
                        <c:v>1.89</c:v>
                      </c:pt>
                      <c:pt idx="1977">
                        <c:v>1.974</c:v>
                      </c:pt>
                      <c:pt idx="1978">
                        <c:v>1.974</c:v>
                      </c:pt>
                      <c:pt idx="1979">
                        <c:v>1.7849999999999999</c:v>
                      </c:pt>
                      <c:pt idx="1980">
                        <c:v>1.659</c:v>
                      </c:pt>
                      <c:pt idx="1981">
                        <c:v>1.9319999999999999</c:v>
                      </c:pt>
                      <c:pt idx="1982">
                        <c:v>1.4910000000000001</c:v>
                      </c:pt>
                      <c:pt idx="1983">
                        <c:v>1.3859999999999999</c:v>
                      </c:pt>
                      <c:pt idx="1984">
                        <c:v>1.4910000000000001</c:v>
                      </c:pt>
                      <c:pt idx="1985">
                        <c:v>1.9319999999999999</c:v>
                      </c:pt>
                      <c:pt idx="1986">
                        <c:v>1.89</c:v>
                      </c:pt>
                      <c:pt idx="1987">
                        <c:v>2.121</c:v>
                      </c:pt>
                      <c:pt idx="1988">
                        <c:v>1.974</c:v>
                      </c:pt>
                      <c:pt idx="1989">
                        <c:v>1.7430000000000001</c:v>
                      </c:pt>
                      <c:pt idx="1990">
                        <c:v>1.407</c:v>
                      </c:pt>
                      <c:pt idx="1991">
                        <c:v>1.47</c:v>
                      </c:pt>
                      <c:pt idx="1992">
                        <c:v>1.9319999999999999</c:v>
                      </c:pt>
                      <c:pt idx="1993">
                        <c:v>1.9319999999999999</c:v>
                      </c:pt>
                      <c:pt idx="1994">
                        <c:v>1.764</c:v>
                      </c:pt>
                      <c:pt idx="1995">
                        <c:v>1.7430000000000001</c:v>
                      </c:pt>
                      <c:pt idx="1996">
                        <c:v>1.974</c:v>
                      </c:pt>
                      <c:pt idx="1997">
                        <c:v>1.764</c:v>
                      </c:pt>
                      <c:pt idx="1998">
                        <c:v>1.9530000000000001</c:v>
                      </c:pt>
                      <c:pt idx="1999">
                        <c:v>2.3730000000000002</c:v>
                      </c:pt>
                      <c:pt idx="2000">
                        <c:v>2.3940000000000001</c:v>
                      </c:pt>
                      <c:pt idx="2001">
                        <c:v>2.3519999999999999</c:v>
                      </c:pt>
                      <c:pt idx="2002">
                        <c:v>2.331</c:v>
                      </c:pt>
                      <c:pt idx="2003">
                        <c:v>2.3730000000000002</c:v>
                      </c:pt>
                      <c:pt idx="2004">
                        <c:v>1.7010000000000001</c:v>
                      </c:pt>
                      <c:pt idx="2005">
                        <c:v>1.827</c:v>
                      </c:pt>
                      <c:pt idx="2006">
                        <c:v>1.8480000000000001</c:v>
                      </c:pt>
                      <c:pt idx="2007">
                        <c:v>2.0790000000000002</c:v>
                      </c:pt>
                      <c:pt idx="2008">
                        <c:v>1.974</c:v>
                      </c:pt>
                      <c:pt idx="2009">
                        <c:v>2.016</c:v>
                      </c:pt>
                      <c:pt idx="2010">
                        <c:v>1.869</c:v>
                      </c:pt>
                      <c:pt idx="2011">
                        <c:v>1.9319999999999999</c:v>
                      </c:pt>
                      <c:pt idx="2012">
                        <c:v>1.9319999999999999</c:v>
                      </c:pt>
                      <c:pt idx="2013">
                        <c:v>2.1840000000000002</c:v>
                      </c:pt>
                      <c:pt idx="2014">
                        <c:v>2.415</c:v>
                      </c:pt>
                      <c:pt idx="2015">
                        <c:v>2.4780000000000002</c:v>
                      </c:pt>
                      <c:pt idx="2016">
                        <c:v>2.2679999999999998</c:v>
                      </c:pt>
                      <c:pt idx="2017">
                        <c:v>1.5960000000000001</c:v>
                      </c:pt>
                      <c:pt idx="2018">
                        <c:v>1.7430000000000001</c:v>
                      </c:pt>
                      <c:pt idx="2019">
                        <c:v>1.8480000000000001</c:v>
                      </c:pt>
                      <c:pt idx="2020">
                        <c:v>2.331</c:v>
                      </c:pt>
                      <c:pt idx="2021">
                        <c:v>2.625</c:v>
                      </c:pt>
                      <c:pt idx="2022">
                        <c:v>2.5619999999999998</c:v>
                      </c:pt>
                      <c:pt idx="2023">
                        <c:v>2.8559999999999999</c:v>
                      </c:pt>
                      <c:pt idx="2024">
                        <c:v>2.8140000000000001</c:v>
                      </c:pt>
                      <c:pt idx="2025">
                        <c:v>2.4359999999999999</c:v>
                      </c:pt>
                      <c:pt idx="2026">
                        <c:v>1.911</c:v>
                      </c:pt>
                      <c:pt idx="2027">
                        <c:v>2.121</c:v>
                      </c:pt>
                      <c:pt idx="2028">
                        <c:v>2.0790000000000002</c:v>
                      </c:pt>
                      <c:pt idx="2029">
                        <c:v>1.869</c:v>
                      </c:pt>
                      <c:pt idx="2030">
                        <c:v>1.659</c:v>
                      </c:pt>
                      <c:pt idx="2031">
                        <c:v>1.659</c:v>
                      </c:pt>
                      <c:pt idx="2032">
                        <c:v>1.575</c:v>
                      </c:pt>
                      <c:pt idx="2033">
                        <c:v>1.5960000000000001</c:v>
                      </c:pt>
                      <c:pt idx="2034">
                        <c:v>1.722</c:v>
                      </c:pt>
                      <c:pt idx="2035">
                        <c:v>1.6379999999999999</c:v>
                      </c:pt>
                      <c:pt idx="2036">
                        <c:v>1.68</c:v>
                      </c:pt>
                      <c:pt idx="2037">
                        <c:v>1.9530000000000001</c:v>
                      </c:pt>
                      <c:pt idx="2038">
                        <c:v>1.659</c:v>
                      </c:pt>
                      <c:pt idx="2039">
                        <c:v>1.659</c:v>
                      </c:pt>
                      <c:pt idx="2040">
                        <c:v>1.617</c:v>
                      </c:pt>
                      <c:pt idx="2041">
                        <c:v>1.617</c:v>
                      </c:pt>
                      <c:pt idx="2042">
                        <c:v>1.68</c:v>
                      </c:pt>
                      <c:pt idx="2043">
                        <c:v>1.974</c:v>
                      </c:pt>
                      <c:pt idx="2044">
                        <c:v>2.2890000000000001</c:v>
                      </c:pt>
                      <c:pt idx="2045">
                        <c:v>2.1840000000000002</c:v>
                      </c:pt>
                      <c:pt idx="2046">
                        <c:v>1.722</c:v>
                      </c:pt>
                      <c:pt idx="2047">
                        <c:v>1.827</c:v>
                      </c:pt>
                      <c:pt idx="2048">
                        <c:v>2.121</c:v>
                      </c:pt>
                      <c:pt idx="2049">
                        <c:v>2.0579999999999998</c:v>
                      </c:pt>
                      <c:pt idx="2050">
                        <c:v>1.5960000000000001</c:v>
                      </c:pt>
                      <c:pt idx="2051">
                        <c:v>1.5960000000000001</c:v>
                      </c:pt>
                      <c:pt idx="2052">
                        <c:v>1.5960000000000001</c:v>
                      </c:pt>
                      <c:pt idx="2053">
                        <c:v>1.4490000000000001</c:v>
                      </c:pt>
                      <c:pt idx="2054">
                        <c:v>1.617</c:v>
                      </c:pt>
                      <c:pt idx="2055">
                        <c:v>1.9319999999999999</c:v>
                      </c:pt>
                      <c:pt idx="2056">
                        <c:v>1.827</c:v>
                      </c:pt>
                      <c:pt idx="2057">
                        <c:v>2.0790000000000002</c:v>
                      </c:pt>
                      <c:pt idx="2058">
                        <c:v>2.121</c:v>
                      </c:pt>
                      <c:pt idx="2059">
                        <c:v>2.4359999999999999</c:v>
                      </c:pt>
                      <c:pt idx="2060">
                        <c:v>1.806</c:v>
                      </c:pt>
                      <c:pt idx="2061">
                        <c:v>1.554</c:v>
                      </c:pt>
                      <c:pt idx="2062">
                        <c:v>2.016</c:v>
                      </c:pt>
                      <c:pt idx="2063">
                        <c:v>2.5409999999999999</c:v>
                      </c:pt>
                      <c:pt idx="2064">
                        <c:v>2.73</c:v>
                      </c:pt>
                      <c:pt idx="2065">
                        <c:v>2.5409999999999999</c:v>
                      </c:pt>
                      <c:pt idx="2066">
                        <c:v>1.974</c:v>
                      </c:pt>
                      <c:pt idx="2067">
                        <c:v>2.1</c:v>
                      </c:pt>
                      <c:pt idx="2068">
                        <c:v>2.1</c:v>
                      </c:pt>
                      <c:pt idx="2069">
                        <c:v>1.974</c:v>
                      </c:pt>
                      <c:pt idx="2070">
                        <c:v>2.0579999999999998</c:v>
                      </c:pt>
                      <c:pt idx="2071">
                        <c:v>1.659</c:v>
                      </c:pt>
                      <c:pt idx="2072">
                        <c:v>1.7849999999999999</c:v>
                      </c:pt>
                      <c:pt idx="2073">
                        <c:v>1.827</c:v>
                      </c:pt>
                      <c:pt idx="2074">
                        <c:v>1.512</c:v>
                      </c:pt>
                      <c:pt idx="2075">
                        <c:v>1.7430000000000001</c:v>
                      </c:pt>
                      <c:pt idx="2076">
                        <c:v>1.9950000000000001</c:v>
                      </c:pt>
                      <c:pt idx="2077">
                        <c:v>2.7090000000000001</c:v>
                      </c:pt>
                      <c:pt idx="2078">
                        <c:v>2.7509999999999999</c:v>
                      </c:pt>
                      <c:pt idx="2079">
                        <c:v>2.52</c:v>
                      </c:pt>
                      <c:pt idx="2080">
                        <c:v>1.827</c:v>
                      </c:pt>
                      <c:pt idx="2081">
                        <c:v>1.4490000000000001</c:v>
                      </c:pt>
                      <c:pt idx="2082">
                        <c:v>1.4910000000000001</c:v>
                      </c:pt>
                      <c:pt idx="2083">
                        <c:v>1.9319999999999999</c:v>
                      </c:pt>
                      <c:pt idx="2084">
                        <c:v>2.0369999999999999</c:v>
                      </c:pt>
                      <c:pt idx="2085">
                        <c:v>1.9950000000000001</c:v>
                      </c:pt>
                      <c:pt idx="2086">
                        <c:v>1.9950000000000001</c:v>
                      </c:pt>
                      <c:pt idx="2087">
                        <c:v>2.0579999999999998</c:v>
                      </c:pt>
                      <c:pt idx="2088">
                        <c:v>1.8480000000000001</c:v>
                      </c:pt>
                      <c:pt idx="2089">
                        <c:v>1.659</c:v>
                      </c:pt>
                      <c:pt idx="2090">
                        <c:v>1.89</c:v>
                      </c:pt>
                      <c:pt idx="2091">
                        <c:v>2.016</c:v>
                      </c:pt>
                      <c:pt idx="2092">
                        <c:v>1.911</c:v>
                      </c:pt>
                      <c:pt idx="2093">
                        <c:v>1.68</c:v>
                      </c:pt>
                      <c:pt idx="2094">
                        <c:v>1.869</c:v>
                      </c:pt>
                      <c:pt idx="2095">
                        <c:v>1.4490000000000001</c:v>
                      </c:pt>
                      <c:pt idx="2096">
                        <c:v>1.47</c:v>
                      </c:pt>
                      <c:pt idx="2097">
                        <c:v>1.974</c:v>
                      </c:pt>
                      <c:pt idx="2098">
                        <c:v>2.1</c:v>
                      </c:pt>
                      <c:pt idx="2099">
                        <c:v>1.89</c:v>
                      </c:pt>
                      <c:pt idx="2100">
                        <c:v>2.016</c:v>
                      </c:pt>
                      <c:pt idx="2101">
                        <c:v>2.016</c:v>
                      </c:pt>
                      <c:pt idx="2102">
                        <c:v>1.7010000000000001</c:v>
                      </c:pt>
                      <c:pt idx="2103">
                        <c:v>1.7010000000000001</c:v>
                      </c:pt>
                      <c:pt idx="2104">
                        <c:v>2.0579999999999998</c:v>
                      </c:pt>
                      <c:pt idx="2105">
                        <c:v>2.2469999999999999</c:v>
                      </c:pt>
                      <c:pt idx="2106">
                        <c:v>2.0790000000000002</c:v>
                      </c:pt>
                      <c:pt idx="2107">
                        <c:v>2.016</c:v>
                      </c:pt>
                      <c:pt idx="2108">
                        <c:v>1.911</c:v>
                      </c:pt>
                      <c:pt idx="2109">
                        <c:v>1.6379999999999999</c:v>
                      </c:pt>
                      <c:pt idx="2110">
                        <c:v>1.512</c:v>
                      </c:pt>
                      <c:pt idx="2111">
                        <c:v>1.974</c:v>
                      </c:pt>
                      <c:pt idx="2112">
                        <c:v>2.0790000000000002</c:v>
                      </c:pt>
                      <c:pt idx="2113">
                        <c:v>1.911</c:v>
                      </c:pt>
                      <c:pt idx="2114">
                        <c:v>2.0369999999999999</c:v>
                      </c:pt>
                      <c:pt idx="2115">
                        <c:v>2.31</c:v>
                      </c:pt>
                      <c:pt idx="2116">
                        <c:v>1.659</c:v>
                      </c:pt>
                      <c:pt idx="2117">
                        <c:v>2.016</c:v>
                      </c:pt>
                      <c:pt idx="2118">
                        <c:v>2.3730000000000002</c:v>
                      </c:pt>
                      <c:pt idx="2119">
                        <c:v>2.5619999999999998</c:v>
                      </c:pt>
                      <c:pt idx="2120">
                        <c:v>2.6040000000000001</c:v>
                      </c:pt>
                      <c:pt idx="2121">
                        <c:v>2.7090000000000001</c:v>
                      </c:pt>
                      <c:pt idx="2122">
                        <c:v>2.919</c:v>
                      </c:pt>
                      <c:pt idx="2123">
                        <c:v>2.4359999999999999</c:v>
                      </c:pt>
                      <c:pt idx="2124">
                        <c:v>2.226</c:v>
                      </c:pt>
                      <c:pt idx="2125">
                        <c:v>3.15</c:v>
                      </c:pt>
                      <c:pt idx="2126">
                        <c:v>2.73</c:v>
                      </c:pt>
                      <c:pt idx="2127">
                        <c:v>2.52</c:v>
                      </c:pt>
                      <c:pt idx="2128">
                        <c:v>2.0790000000000002</c:v>
                      </c:pt>
                      <c:pt idx="2129">
                        <c:v>2.0369999999999999</c:v>
                      </c:pt>
                      <c:pt idx="2130">
                        <c:v>1.806</c:v>
                      </c:pt>
                      <c:pt idx="2131">
                        <c:v>2.1</c:v>
                      </c:pt>
                      <c:pt idx="2132">
                        <c:v>2.4780000000000002</c:v>
                      </c:pt>
                      <c:pt idx="2133">
                        <c:v>2.2469999999999999</c:v>
                      </c:pt>
                      <c:pt idx="2134">
                        <c:v>2.226</c:v>
                      </c:pt>
                      <c:pt idx="2135">
                        <c:v>1.9950000000000001</c:v>
                      </c:pt>
                      <c:pt idx="2136">
                        <c:v>2.4990000000000001</c:v>
                      </c:pt>
                      <c:pt idx="2137">
                        <c:v>2.31</c:v>
                      </c:pt>
                      <c:pt idx="2138">
                        <c:v>1.9950000000000001</c:v>
                      </c:pt>
                      <c:pt idx="2139">
                        <c:v>2.6669999999999998</c:v>
                      </c:pt>
                      <c:pt idx="2140">
                        <c:v>2.7719999999999998</c:v>
                      </c:pt>
                      <c:pt idx="2141">
                        <c:v>3.0030000000000001</c:v>
                      </c:pt>
                      <c:pt idx="2142">
                        <c:v>2.94</c:v>
                      </c:pt>
                      <c:pt idx="2143">
                        <c:v>2.73</c:v>
                      </c:pt>
                      <c:pt idx="2144">
                        <c:v>2.2050000000000001</c:v>
                      </c:pt>
                      <c:pt idx="2145">
                        <c:v>1.7010000000000001</c:v>
                      </c:pt>
                      <c:pt idx="2146">
                        <c:v>1.911</c:v>
                      </c:pt>
                      <c:pt idx="2147">
                        <c:v>2.4569999999999999</c:v>
                      </c:pt>
                      <c:pt idx="2148">
                        <c:v>2.73</c:v>
                      </c:pt>
                      <c:pt idx="2149">
                        <c:v>2.4780000000000002</c:v>
                      </c:pt>
                      <c:pt idx="2150">
                        <c:v>2.2469999999999999</c:v>
                      </c:pt>
                      <c:pt idx="2151">
                        <c:v>2.3730000000000002</c:v>
                      </c:pt>
                      <c:pt idx="2152">
                        <c:v>2.6880000000000002</c:v>
                      </c:pt>
                      <c:pt idx="2153">
                        <c:v>3.1080000000000001</c:v>
                      </c:pt>
                      <c:pt idx="2154">
                        <c:v>2.5619999999999998</c:v>
                      </c:pt>
                      <c:pt idx="2155">
                        <c:v>2.6040000000000001</c:v>
                      </c:pt>
                      <c:pt idx="2156">
                        <c:v>2.7930000000000001</c:v>
                      </c:pt>
                      <c:pt idx="2157">
                        <c:v>2.7930000000000001</c:v>
                      </c:pt>
                      <c:pt idx="2158">
                        <c:v>2.7930000000000001</c:v>
                      </c:pt>
                      <c:pt idx="2159">
                        <c:v>2.6459999999999999</c:v>
                      </c:pt>
                      <c:pt idx="2160">
                        <c:v>2.5619999999999998</c:v>
                      </c:pt>
                      <c:pt idx="2161">
                        <c:v>2.6040000000000001</c:v>
                      </c:pt>
                      <c:pt idx="2162">
                        <c:v>2.4780000000000002</c:v>
                      </c:pt>
                      <c:pt idx="2163">
                        <c:v>1.974</c:v>
                      </c:pt>
                      <c:pt idx="2164">
                        <c:v>2.415</c:v>
                      </c:pt>
                      <c:pt idx="2165">
                        <c:v>2.7090000000000001</c:v>
                      </c:pt>
                      <c:pt idx="2166">
                        <c:v>3.0659999999999998</c:v>
                      </c:pt>
                      <c:pt idx="2167">
                        <c:v>2.6459999999999999</c:v>
                      </c:pt>
                      <c:pt idx="2168">
                        <c:v>2.9609999999999999</c:v>
                      </c:pt>
                      <c:pt idx="2169">
                        <c:v>3.0870000000000002</c:v>
                      </c:pt>
                      <c:pt idx="2170">
                        <c:v>3.3809999999999998</c:v>
                      </c:pt>
                      <c:pt idx="2171">
                        <c:v>3.0870000000000002</c:v>
                      </c:pt>
                      <c:pt idx="2172">
                        <c:v>2.7719999999999998</c:v>
                      </c:pt>
                      <c:pt idx="2173">
                        <c:v>2.6459999999999999</c:v>
                      </c:pt>
                      <c:pt idx="2174">
                        <c:v>2.9609999999999999</c:v>
                      </c:pt>
                      <c:pt idx="2175">
                        <c:v>2.8769999999999998</c:v>
                      </c:pt>
                      <c:pt idx="2176">
                        <c:v>2.9820000000000002</c:v>
                      </c:pt>
                      <c:pt idx="2177">
                        <c:v>2.7930000000000001</c:v>
                      </c:pt>
                      <c:pt idx="2178">
                        <c:v>2.6040000000000001</c:v>
                      </c:pt>
                      <c:pt idx="2179">
                        <c:v>1.911</c:v>
                      </c:pt>
                      <c:pt idx="2180">
                        <c:v>1.9950000000000001</c:v>
                      </c:pt>
                      <c:pt idx="2181">
                        <c:v>2.2050000000000001</c:v>
                      </c:pt>
                      <c:pt idx="2182">
                        <c:v>2.7719999999999998</c:v>
                      </c:pt>
                      <c:pt idx="2183">
                        <c:v>3.024</c:v>
                      </c:pt>
                      <c:pt idx="2184">
                        <c:v>3.0030000000000001</c:v>
                      </c:pt>
                      <c:pt idx="2185">
                        <c:v>2.5619999999999998</c:v>
                      </c:pt>
                      <c:pt idx="2186">
                        <c:v>2.6459999999999999</c:v>
                      </c:pt>
                      <c:pt idx="2187">
                        <c:v>2.2679999999999998</c:v>
                      </c:pt>
                      <c:pt idx="2188">
                        <c:v>2.6459999999999999</c:v>
                      </c:pt>
                      <c:pt idx="2189">
                        <c:v>2.94</c:v>
                      </c:pt>
                      <c:pt idx="2190">
                        <c:v>2.7719999999999998</c:v>
                      </c:pt>
                      <c:pt idx="2191">
                        <c:v>3.5070000000000001</c:v>
                      </c:pt>
                      <c:pt idx="2192">
                        <c:v>4.0949999999999998</c:v>
                      </c:pt>
                      <c:pt idx="2193">
                        <c:v>3.3180000000000001</c:v>
                      </c:pt>
                      <c:pt idx="2194">
                        <c:v>3.2549999999999999</c:v>
                      </c:pt>
                      <c:pt idx="2195">
                        <c:v>2.8140000000000001</c:v>
                      </c:pt>
                      <c:pt idx="2196">
                        <c:v>3.36</c:v>
                      </c:pt>
                      <c:pt idx="2197">
                        <c:v>3.444</c:v>
                      </c:pt>
                      <c:pt idx="2198">
                        <c:v>3.15</c:v>
                      </c:pt>
                      <c:pt idx="2199">
                        <c:v>3.2970000000000002</c:v>
                      </c:pt>
                      <c:pt idx="2200">
                        <c:v>2.919</c:v>
                      </c:pt>
                      <c:pt idx="2201">
                        <c:v>1.9530000000000001</c:v>
                      </c:pt>
                      <c:pt idx="2202">
                        <c:v>1.806</c:v>
                      </c:pt>
                      <c:pt idx="2203">
                        <c:v>2.94</c:v>
                      </c:pt>
                      <c:pt idx="2204">
                        <c:v>3.4649999999999999</c:v>
                      </c:pt>
                      <c:pt idx="2205">
                        <c:v>3.15</c:v>
                      </c:pt>
                      <c:pt idx="2206">
                        <c:v>3.2549999999999999</c:v>
                      </c:pt>
                      <c:pt idx="2207">
                        <c:v>3.3809999999999998</c:v>
                      </c:pt>
                      <c:pt idx="2208">
                        <c:v>2.6669999999999998</c:v>
                      </c:pt>
                      <c:pt idx="2209">
                        <c:v>2.4780000000000002</c:v>
                      </c:pt>
                      <c:pt idx="2210">
                        <c:v>3.024</c:v>
                      </c:pt>
                      <c:pt idx="2211">
                        <c:v>4.2839999999999998</c:v>
                      </c:pt>
                      <c:pt idx="2212">
                        <c:v>4.3470000000000004</c:v>
                      </c:pt>
                      <c:pt idx="2213">
                        <c:v>4.0110000000000001</c:v>
                      </c:pt>
                      <c:pt idx="2214">
                        <c:v>4.0529999999999999</c:v>
                      </c:pt>
                      <c:pt idx="2215">
                        <c:v>3.129</c:v>
                      </c:pt>
                      <c:pt idx="2216">
                        <c:v>3.3180000000000001</c:v>
                      </c:pt>
                      <c:pt idx="2217">
                        <c:v>3.129</c:v>
                      </c:pt>
                      <c:pt idx="2218">
                        <c:v>2.625</c:v>
                      </c:pt>
                      <c:pt idx="2219">
                        <c:v>2.2050000000000001</c:v>
                      </c:pt>
                      <c:pt idx="2220">
                        <c:v>3.36</c:v>
                      </c:pt>
                      <c:pt idx="2221">
                        <c:v>3.7170000000000001</c:v>
                      </c:pt>
                      <c:pt idx="2222">
                        <c:v>3.5489999999999999</c:v>
                      </c:pt>
                      <c:pt idx="2223">
                        <c:v>3.0449999999999999</c:v>
                      </c:pt>
                      <c:pt idx="2224">
                        <c:v>3.5070000000000001</c:v>
                      </c:pt>
                      <c:pt idx="2225">
                        <c:v>3.4649999999999999</c:v>
                      </c:pt>
                      <c:pt idx="2226">
                        <c:v>3.3180000000000001</c:v>
                      </c:pt>
                      <c:pt idx="2227">
                        <c:v>3.4020000000000001</c:v>
                      </c:pt>
                      <c:pt idx="2228">
                        <c:v>2.94</c:v>
                      </c:pt>
                      <c:pt idx="2229">
                        <c:v>2.8980000000000001</c:v>
                      </c:pt>
                      <c:pt idx="2230">
                        <c:v>2.919</c:v>
                      </c:pt>
                      <c:pt idx="2231">
                        <c:v>2.8769999999999998</c:v>
                      </c:pt>
                      <c:pt idx="2232">
                        <c:v>3.2130000000000001</c:v>
                      </c:pt>
                      <c:pt idx="2233">
                        <c:v>3.4020000000000001</c:v>
                      </c:pt>
                      <c:pt idx="2234">
                        <c:v>3.57</c:v>
                      </c:pt>
                      <c:pt idx="2235">
                        <c:v>3.024</c:v>
                      </c:pt>
                      <c:pt idx="2236">
                        <c:v>3.1080000000000001</c:v>
                      </c:pt>
                      <c:pt idx="2237">
                        <c:v>3.36</c:v>
                      </c:pt>
                      <c:pt idx="2238">
                        <c:v>3.78</c:v>
                      </c:pt>
                      <c:pt idx="2239">
                        <c:v>3.0870000000000002</c:v>
                      </c:pt>
                      <c:pt idx="2240">
                        <c:v>3.948</c:v>
                      </c:pt>
                      <c:pt idx="2241">
                        <c:v>3.8010000000000002</c:v>
                      </c:pt>
                      <c:pt idx="2242">
                        <c:v>3.3809999999999998</c:v>
                      </c:pt>
                      <c:pt idx="2243">
                        <c:v>2.8140000000000001</c:v>
                      </c:pt>
                      <c:pt idx="2244">
                        <c:v>2.94</c:v>
                      </c:pt>
                      <c:pt idx="2245">
                        <c:v>3.4649999999999999</c:v>
                      </c:pt>
                      <c:pt idx="2246">
                        <c:v>3.36</c:v>
                      </c:pt>
                      <c:pt idx="2247">
                        <c:v>3.024</c:v>
                      </c:pt>
                      <c:pt idx="2248">
                        <c:v>3.1080000000000001</c:v>
                      </c:pt>
                      <c:pt idx="2249">
                        <c:v>3.1920000000000002</c:v>
                      </c:pt>
                      <c:pt idx="2250">
                        <c:v>2.9609999999999999</c:v>
                      </c:pt>
                      <c:pt idx="2251">
                        <c:v>3.0870000000000002</c:v>
                      </c:pt>
                      <c:pt idx="2252">
                        <c:v>3.7589999999999999</c:v>
                      </c:pt>
                      <c:pt idx="2253">
                        <c:v>3.4860000000000002</c:v>
                      </c:pt>
                      <c:pt idx="2254">
                        <c:v>3.3180000000000001</c:v>
                      </c:pt>
                      <c:pt idx="2255">
                        <c:v>3.1080000000000001</c:v>
                      </c:pt>
                      <c:pt idx="2256">
                        <c:v>3.5489999999999999</c:v>
                      </c:pt>
                      <c:pt idx="2257">
                        <c:v>3.0449999999999999</c:v>
                      </c:pt>
                      <c:pt idx="2258">
                        <c:v>2.4990000000000001</c:v>
                      </c:pt>
                      <c:pt idx="2259">
                        <c:v>2.5830000000000002</c:v>
                      </c:pt>
                      <c:pt idx="2260">
                        <c:v>2.7719999999999998</c:v>
                      </c:pt>
                      <c:pt idx="2261">
                        <c:v>3.2970000000000002</c:v>
                      </c:pt>
                      <c:pt idx="2262">
                        <c:v>3.8010000000000002</c:v>
                      </c:pt>
                      <c:pt idx="2263">
                        <c:v>3.2130000000000001</c:v>
                      </c:pt>
                      <c:pt idx="2264">
                        <c:v>2.4990000000000001</c:v>
                      </c:pt>
                      <c:pt idx="2265">
                        <c:v>2.625</c:v>
                      </c:pt>
                      <c:pt idx="2266">
                        <c:v>3.15</c:v>
                      </c:pt>
                      <c:pt idx="2267">
                        <c:v>3.3809999999999998</c:v>
                      </c:pt>
                      <c:pt idx="2268">
                        <c:v>3.528</c:v>
                      </c:pt>
                      <c:pt idx="2269">
                        <c:v>3.5070000000000001</c:v>
                      </c:pt>
                      <c:pt idx="2270">
                        <c:v>3.7170000000000001</c:v>
                      </c:pt>
                      <c:pt idx="2271">
                        <c:v>3.2549999999999999</c:v>
                      </c:pt>
                      <c:pt idx="2272">
                        <c:v>2.8980000000000001</c:v>
                      </c:pt>
                      <c:pt idx="2273">
                        <c:v>2.835</c:v>
                      </c:pt>
                      <c:pt idx="2274">
                        <c:v>2.8769999999999998</c:v>
                      </c:pt>
                      <c:pt idx="2275">
                        <c:v>3.0659999999999998</c:v>
                      </c:pt>
                      <c:pt idx="2276">
                        <c:v>3.129</c:v>
                      </c:pt>
                      <c:pt idx="2277">
                        <c:v>2.7509999999999999</c:v>
                      </c:pt>
                      <c:pt idx="2278">
                        <c:v>3.0870000000000002</c:v>
                      </c:pt>
                      <c:pt idx="2279">
                        <c:v>2.4569999999999999</c:v>
                      </c:pt>
                      <c:pt idx="2280">
                        <c:v>2.6459999999999999</c:v>
                      </c:pt>
                      <c:pt idx="2281">
                        <c:v>3.2759999999999998</c:v>
                      </c:pt>
                      <c:pt idx="2282">
                        <c:v>3.3809999999999998</c:v>
                      </c:pt>
                      <c:pt idx="2283">
                        <c:v>3.2549999999999999</c:v>
                      </c:pt>
                      <c:pt idx="2284">
                        <c:v>2.9820000000000002</c:v>
                      </c:pt>
                      <c:pt idx="2285">
                        <c:v>2.8769999999999998</c:v>
                      </c:pt>
                      <c:pt idx="2286">
                        <c:v>2.226</c:v>
                      </c:pt>
                      <c:pt idx="2287">
                        <c:v>2.3730000000000002</c:v>
                      </c:pt>
                      <c:pt idx="2288">
                        <c:v>2.0369999999999999</c:v>
                      </c:pt>
                      <c:pt idx="2289">
                        <c:v>1.8480000000000001</c:v>
                      </c:pt>
                      <c:pt idx="2290">
                        <c:v>2.0579999999999998</c:v>
                      </c:pt>
                      <c:pt idx="2291">
                        <c:v>2.2469999999999999</c:v>
                      </c:pt>
                      <c:pt idx="2292">
                        <c:v>2.625</c:v>
                      </c:pt>
                      <c:pt idx="2293">
                        <c:v>2.31</c:v>
                      </c:pt>
                      <c:pt idx="2294">
                        <c:v>2.1419999999999999</c:v>
                      </c:pt>
                      <c:pt idx="2295">
                        <c:v>2.1</c:v>
                      </c:pt>
                      <c:pt idx="2296">
                        <c:v>2.0369999999999999</c:v>
                      </c:pt>
                      <c:pt idx="2297">
                        <c:v>1.9530000000000001</c:v>
                      </c:pt>
                      <c:pt idx="2298">
                        <c:v>1.9530000000000001</c:v>
                      </c:pt>
                      <c:pt idx="2299">
                        <c:v>2.4569999999999999</c:v>
                      </c:pt>
                      <c:pt idx="2300">
                        <c:v>2.7509999999999999</c:v>
                      </c:pt>
                      <c:pt idx="2301">
                        <c:v>2.73</c:v>
                      </c:pt>
                      <c:pt idx="2302">
                        <c:v>2.121</c:v>
                      </c:pt>
                      <c:pt idx="2303">
                        <c:v>2.0369999999999999</c:v>
                      </c:pt>
                      <c:pt idx="2304">
                        <c:v>2.4780000000000002</c:v>
                      </c:pt>
                      <c:pt idx="2305">
                        <c:v>2.7509999999999999</c:v>
                      </c:pt>
                      <c:pt idx="2306">
                        <c:v>2.121</c:v>
                      </c:pt>
                      <c:pt idx="2307">
                        <c:v>1.5960000000000001</c:v>
                      </c:pt>
                      <c:pt idx="2308">
                        <c:v>2.1419999999999999</c:v>
                      </c:pt>
                      <c:pt idx="2309">
                        <c:v>1.827</c:v>
                      </c:pt>
                      <c:pt idx="2310">
                        <c:v>2.0369999999999999</c:v>
                      </c:pt>
                      <c:pt idx="2311">
                        <c:v>1.764</c:v>
                      </c:pt>
                      <c:pt idx="2312">
                        <c:v>1.7430000000000001</c:v>
                      </c:pt>
                      <c:pt idx="2313">
                        <c:v>1.512</c:v>
                      </c:pt>
                      <c:pt idx="2314">
                        <c:v>1.806</c:v>
                      </c:pt>
                      <c:pt idx="2315">
                        <c:v>2.016</c:v>
                      </c:pt>
                      <c:pt idx="2316">
                        <c:v>1.5960000000000001</c:v>
                      </c:pt>
                      <c:pt idx="2317">
                        <c:v>1.7010000000000001</c:v>
                      </c:pt>
                      <c:pt idx="2318">
                        <c:v>1.7849999999999999</c:v>
                      </c:pt>
                      <c:pt idx="2319">
                        <c:v>1.764</c:v>
                      </c:pt>
                      <c:pt idx="2320">
                        <c:v>1.554</c:v>
                      </c:pt>
                      <c:pt idx="2321">
                        <c:v>2.2679999999999998</c:v>
                      </c:pt>
                      <c:pt idx="2322">
                        <c:v>2.31</c:v>
                      </c:pt>
                      <c:pt idx="2323">
                        <c:v>2.331</c:v>
                      </c:pt>
                      <c:pt idx="2324">
                        <c:v>1.6379999999999999</c:v>
                      </c:pt>
                      <c:pt idx="2325">
                        <c:v>1.869</c:v>
                      </c:pt>
                      <c:pt idx="2326">
                        <c:v>1.5329999999999999</c:v>
                      </c:pt>
                      <c:pt idx="2327">
                        <c:v>1.512</c:v>
                      </c:pt>
                      <c:pt idx="2328">
                        <c:v>1.722</c:v>
                      </c:pt>
                      <c:pt idx="2329">
                        <c:v>2.226</c:v>
                      </c:pt>
                      <c:pt idx="2330">
                        <c:v>2.4780000000000002</c:v>
                      </c:pt>
                      <c:pt idx="2331">
                        <c:v>2.1419999999999999</c:v>
                      </c:pt>
                      <c:pt idx="2332">
                        <c:v>1.974</c:v>
                      </c:pt>
                      <c:pt idx="2333">
                        <c:v>1.827</c:v>
                      </c:pt>
                      <c:pt idx="2334">
                        <c:v>1.5960000000000001</c:v>
                      </c:pt>
                      <c:pt idx="2335">
                        <c:v>1.7430000000000001</c:v>
                      </c:pt>
                      <c:pt idx="2336">
                        <c:v>1.5960000000000001</c:v>
                      </c:pt>
                      <c:pt idx="2337">
                        <c:v>1.911</c:v>
                      </c:pt>
                      <c:pt idx="2338">
                        <c:v>1.911</c:v>
                      </c:pt>
                      <c:pt idx="2339">
                        <c:v>2.1419999999999999</c:v>
                      </c:pt>
                      <c:pt idx="2340">
                        <c:v>1.974</c:v>
                      </c:pt>
                      <c:pt idx="2341">
                        <c:v>2.1629999999999998</c:v>
                      </c:pt>
                      <c:pt idx="2342">
                        <c:v>2.0790000000000002</c:v>
                      </c:pt>
                      <c:pt idx="2343">
                        <c:v>1.806</c:v>
                      </c:pt>
                      <c:pt idx="2344">
                        <c:v>1.68</c:v>
                      </c:pt>
                      <c:pt idx="2345">
                        <c:v>1.7010000000000001</c:v>
                      </c:pt>
                      <c:pt idx="2346">
                        <c:v>1.722</c:v>
                      </c:pt>
                      <c:pt idx="2347">
                        <c:v>1.554</c:v>
                      </c:pt>
                      <c:pt idx="2348">
                        <c:v>1.575</c:v>
                      </c:pt>
                      <c:pt idx="2349">
                        <c:v>1.575</c:v>
                      </c:pt>
                      <c:pt idx="2350">
                        <c:v>1.911</c:v>
                      </c:pt>
                      <c:pt idx="2351">
                        <c:v>1.9530000000000001</c:v>
                      </c:pt>
                      <c:pt idx="2352">
                        <c:v>1.974</c:v>
                      </c:pt>
                      <c:pt idx="2353">
                        <c:v>2.1629999999999998</c:v>
                      </c:pt>
                      <c:pt idx="2354">
                        <c:v>1.617</c:v>
                      </c:pt>
                      <c:pt idx="2355">
                        <c:v>1.554</c:v>
                      </c:pt>
                      <c:pt idx="2356">
                        <c:v>1.5329999999999999</c:v>
                      </c:pt>
                      <c:pt idx="2357">
                        <c:v>2.0579999999999998</c:v>
                      </c:pt>
                      <c:pt idx="2358">
                        <c:v>1.89</c:v>
                      </c:pt>
                      <c:pt idx="2359">
                        <c:v>1.6379999999999999</c:v>
                      </c:pt>
                      <c:pt idx="2360">
                        <c:v>1.911</c:v>
                      </c:pt>
                      <c:pt idx="2361">
                        <c:v>2.0790000000000002</c:v>
                      </c:pt>
                      <c:pt idx="2362">
                        <c:v>1.9950000000000001</c:v>
                      </c:pt>
                      <c:pt idx="2363">
                        <c:v>2.0579999999999998</c:v>
                      </c:pt>
                      <c:pt idx="2364">
                        <c:v>2.4569999999999999</c:v>
                      </c:pt>
                      <c:pt idx="2365">
                        <c:v>2.4569999999999999</c:v>
                      </c:pt>
                      <c:pt idx="2366">
                        <c:v>2.331</c:v>
                      </c:pt>
                      <c:pt idx="2367">
                        <c:v>2.2469999999999999</c:v>
                      </c:pt>
                      <c:pt idx="2368">
                        <c:v>2.4359999999999999</c:v>
                      </c:pt>
                      <c:pt idx="2369">
                        <c:v>1.8480000000000001</c:v>
                      </c:pt>
                      <c:pt idx="2370">
                        <c:v>2.121</c:v>
                      </c:pt>
                      <c:pt idx="2371">
                        <c:v>1.9319999999999999</c:v>
                      </c:pt>
                      <c:pt idx="2372">
                        <c:v>2.1</c:v>
                      </c:pt>
                      <c:pt idx="2373">
                        <c:v>2.0369999999999999</c:v>
                      </c:pt>
                      <c:pt idx="2374">
                        <c:v>2.226</c:v>
                      </c:pt>
                      <c:pt idx="2375">
                        <c:v>2.226</c:v>
                      </c:pt>
                      <c:pt idx="2376">
                        <c:v>2.0790000000000002</c:v>
                      </c:pt>
                      <c:pt idx="2377">
                        <c:v>2.0790000000000002</c:v>
                      </c:pt>
                      <c:pt idx="2378">
                        <c:v>2.3519999999999999</c:v>
                      </c:pt>
                      <c:pt idx="2379">
                        <c:v>2.415</c:v>
                      </c:pt>
                      <c:pt idx="2380">
                        <c:v>2.6040000000000001</c:v>
                      </c:pt>
                      <c:pt idx="2381">
                        <c:v>2.2469999999999999</c:v>
                      </c:pt>
                      <c:pt idx="2382">
                        <c:v>1.7010000000000001</c:v>
                      </c:pt>
                      <c:pt idx="2383">
                        <c:v>1.8480000000000001</c:v>
                      </c:pt>
                      <c:pt idx="2384">
                        <c:v>2.331</c:v>
                      </c:pt>
                      <c:pt idx="2385">
                        <c:v>2.4780000000000002</c:v>
                      </c:pt>
                      <c:pt idx="2386">
                        <c:v>2.7930000000000001</c:v>
                      </c:pt>
                      <c:pt idx="2387">
                        <c:v>2.6669999999999998</c:v>
                      </c:pt>
                      <c:pt idx="2388">
                        <c:v>2.8980000000000001</c:v>
                      </c:pt>
                      <c:pt idx="2389">
                        <c:v>3.2130000000000001</c:v>
                      </c:pt>
                      <c:pt idx="2390">
                        <c:v>2.6040000000000001</c:v>
                      </c:pt>
                      <c:pt idx="2391">
                        <c:v>2.1629999999999998</c:v>
                      </c:pt>
                      <c:pt idx="2392">
                        <c:v>2.31</c:v>
                      </c:pt>
                      <c:pt idx="2393">
                        <c:v>2.1419999999999999</c:v>
                      </c:pt>
                      <c:pt idx="2394">
                        <c:v>1.974</c:v>
                      </c:pt>
                      <c:pt idx="2395">
                        <c:v>1.89</c:v>
                      </c:pt>
                      <c:pt idx="2396">
                        <c:v>1.7430000000000001</c:v>
                      </c:pt>
                      <c:pt idx="2397">
                        <c:v>1.68</c:v>
                      </c:pt>
                      <c:pt idx="2398">
                        <c:v>1.827</c:v>
                      </c:pt>
                      <c:pt idx="2399">
                        <c:v>1.827</c:v>
                      </c:pt>
                      <c:pt idx="2400">
                        <c:v>1.974</c:v>
                      </c:pt>
                      <c:pt idx="2401">
                        <c:v>1.9950000000000001</c:v>
                      </c:pt>
                      <c:pt idx="2402">
                        <c:v>1.9950000000000001</c:v>
                      </c:pt>
                      <c:pt idx="2403">
                        <c:v>1.89</c:v>
                      </c:pt>
                      <c:pt idx="2404">
                        <c:v>1.7849999999999999</c:v>
                      </c:pt>
                      <c:pt idx="2405">
                        <c:v>1.722</c:v>
                      </c:pt>
                      <c:pt idx="2406">
                        <c:v>1.7010000000000001</c:v>
                      </c:pt>
                      <c:pt idx="2407">
                        <c:v>1.9319999999999999</c:v>
                      </c:pt>
                      <c:pt idx="2408">
                        <c:v>2.0790000000000002</c:v>
                      </c:pt>
                      <c:pt idx="2409">
                        <c:v>2.52</c:v>
                      </c:pt>
                      <c:pt idx="2410">
                        <c:v>2.415</c:v>
                      </c:pt>
                      <c:pt idx="2411">
                        <c:v>1.9950000000000001</c:v>
                      </c:pt>
                      <c:pt idx="2412">
                        <c:v>2.1</c:v>
                      </c:pt>
                      <c:pt idx="2413">
                        <c:v>2.016</c:v>
                      </c:pt>
                      <c:pt idx="2414">
                        <c:v>2.2050000000000001</c:v>
                      </c:pt>
                      <c:pt idx="2415">
                        <c:v>1.827</c:v>
                      </c:pt>
                      <c:pt idx="2416">
                        <c:v>1.974</c:v>
                      </c:pt>
                      <c:pt idx="2417">
                        <c:v>1.8480000000000001</c:v>
                      </c:pt>
                      <c:pt idx="2418">
                        <c:v>1.5960000000000001</c:v>
                      </c:pt>
                      <c:pt idx="2419">
                        <c:v>1.7010000000000001</c:v>
                      </c:pt>
                      <c:pt idx="2420">
                        <c:v>1.911</c:v>
                      </c:pt>
                      <c:pt idx="2421">
                        <c:v>1.7430000000000001</c:v>
                      </c:pt>
                      <c:pt idx="2422">
                        <c:v>1.9950000000000001</c:v>
                      </c:pt>
                      <c:pt idx="2423">
                        <c:v>2.1419999999999999</c:v>
                      </c:pt>
                      <c:pt idx="2424">
                        <c:v>2.4359999999999999</c:v>
                      </c:pt>
                      <c:pt idx="2425">
                        <c:v>1.8480000000000001</c:v>
                      </c:pt>
                      <c:pt idx="2426">
                        <c:v>1.806</c:v>
                      </c:pt>
                      <c:pt idx="2427">
                        <c:v>2.1419999999999999</c:v>
                      </c:pt>
                      <c:pt idx="2428">
                        <c:v>2.625</c:v>
                      </c:pt>
                      <c:pt idx="2429">
                        <c:v>2.625</c:v>
                      </c:pt>
                      <c:pt idx="2430">
                        <c:v>2.3730000000000002</c:v>
                      </c:pt>
                      <c:pt idx="2431">
                        <c:v>2.0369999999999999</c:v>
                      </c:pt>
                      <c:pt idx="2432">
                        <c:v>2.3940000000000001</c:v>
                      </c:pt>
                      <c:pt idx="2433">
                        <c:v>2.226</c:v>
                      </c:pt>
                      <c:pt idx="2434">
                        <c:v>2.0579999999999998</c:v>
                      </c:pt>
                      <c:pt idx="2435">
                        <c:v>2.1629999999999998</c:v>
                      </c:pt>
                      <c:pt idx="2436">
                        <c:v>1.89</c:v>
                      </c:pt>
                      <c:pt idx="2437">
                        <c:v>1.89</c:v>
                      </c:pt>
                      <c:pt idx="2438">
                        <c:v>1.911</c:v>
                      </c:pt>
                      <c:pt idx="2439">
                        <c:v>1.617</c:v>
                      </c:pt>
                      <c:pt idx="2440">
                        <c:v>1.8480000000000001</c:v>
                      </c:pt>
                      <c:pt idx="2441">
                        <c:v>2.3940000000000001</c:v>
                      </c:pt>
                      <c:pt idx="2442">
                        <c:v>2.52</c:v>
                      </c:pt>
                      <c:pt idx="2443">
                        <c:v>2.94</c:v>
                      </c:pt>
                      <c:pt idx="2444">
                        <c:v>2.4359999999999999</c:v>
                      </c:pt>
                      <c:pt idx="2445">
                        <c:v>1.9530000000000001</c:v>
                      </c:pt>
                      <c:pt idx="2446">
                        <c:v>1.5329999999999999</c:v>
                      </c:pt>
                      <c:pt idx="2447">
                        <c:v>1.68</c:v>
                      </c:pt>
                      <c:pt idx="2448">
                        <c:v>2.1629999999999998</c:v>
                      </c:pt>
                      <c:pt idx="2449">
                        <c:v>2.1</c:v>
                      </c:pt>
                      <c:pt idx="2450">
                        <c:v>1.974</c:v>
                      </c:pt>
                      <c:pt idx="2451">
                        <c:v>2.016</c:v>
                      </c:pt>
                      <c:pt idx="2452">
                        <c:v>2.121</c:v>
                      </c:pt>
                      <c:pt idx="2453">
                        <c:v>1.911</c:v>
                      </c:pt>
                      <c:pt idx="2454">
                        <c:v>1.7010000000000001</c:v>
                      </c:pt>
                      <c:pt idx="2455">
                        <c:v>2.1629999999999998</c:v>
                      </c:pt>
                      <c:pt idx="2456">
                        <c:v>2.1</c:v>
                      </c:pt>
                      <c:pt idx="2457">
                        <c:v>2.016</c:v>
                      </c:pt>
                      <c:pt idx="2458">
                        <c:v>2.0369999999999999</c:v>
                      </c:pt>
                      <c:pt idx="2459">
                        <c:v>1.827</c:v>
                      </c:pt>
                      <c:pt idx="2460">
                        <c:v>1.659</c:v>
                      </c:pt>
                      <c:pt idx="2461">
                        <c:v>1.617</c:v>
                      </c:pt>
                      <c:pt idx="2462">
                        <c:v>2.1629999999999998</c:v>
                      </c:pt>
                      <c:pt idx="2463">
                        <c:v>1.806</c:v>
                      </c:pt>
                      <c:pt idx="2464">
                        <c:v>1.9530000000000001</c:v>
                      </c:pt>
                      <c:pt idx="2465">
                        <c:v>2.1419999999999999</c:v>
                      </c:pt>
                      <c:pt idx="2466">
                        <c:v>2.2050000000000001</c:v>
                      </c:pt>
                      <c:pt idx="2467">
                        <c:v>1.9950000000000001</c:v>
                      </c:pt>
                      <c:pt idx="2468">
                        <c:v>1.827</c:v>
                      </c:pt>
                      <c:pt idx="2469">
                        <c:v>1.827</c:v>
                      </c:pt>
                      <c:pt idx="2470">
                        <c:v>2.1</c:v>
                      </c:pt>
                      <c:pt idx="2471">
                        <c:v>2.2890000000000001</c:v>
                      </c:pt>
                      <c:pt idx="2472">
                        <c:v>1.9319999999999999</c:v>
                      </c:pt>
                      <c:pt idx="2473">
                        <c:v>1.8480000000000001</c:v>
                      </c:pt>
                      <c:pt idx="2474">
                        <c:v>1.5329999999999999</c:v>
                      </c:pt>
                      <c:pt idx="2475">
                        <c:v>1.575</c:v>
                      </c:pt>
                      <c:pt idx="2476">
                        <c:v>1.827</c:v>
                      </c:pt>
                      <c:pt idx="2477">
                        <c:v>2.2050000000000001</c:v>
                      </c:pt>
                      <c:pt idx="2478">
                        <c:v>2.2050000000000001</c:v>
                      </c:pt>
                      <c:pt idx="2479">
                        <c:v>2.0369999999999999</c:v>
                      </c:pt>
                      <c:pt idx="2480">
                        <c:v>2.2890000000000001</c:v>
                      </c:pt>
                      <c:pt idx="2481">
                        <c:v>2.0790000000000002</c:v>
                      </c:pt>
                      <c:pt idx="2482">
                        <c:v>2.2469999999999999</c:v>
                      </c:pt>
                      <c:pt idx="2483">
                        <c:v>2.7090000000000001</c:v>
                      </c:pt>
                      <c:pt idx="2484">
                        <c:v>2.4569999999999999</c:v>
                      </c:pt>
                      <c:pt idx="2485">
                        <c:v>2.7509999999999999</c:v>
                      </c:pt>
                      <c:pt idx="2486">
                        <c:v>2.73</c:v>
                      </c:pt>
                      <c:pt idx="2487">
                        <c:v>2.8980000000000001</c:v>
                      </c:pt>
                      <c:pt idx="2488">
                        <c:v>2.52</c:v>
                      </c:pt>
                      <c:pt idx="2489">
                        <c:v>2.3519999999999999</c:v>
                      </c:pt>
                      <c:pt idx="2490">
                        <c:v>3.0030000000000001</c:v>
                      </c:pt>
                      <c:pt idx="2491">
                        <c:v>2.7509999999999999</c:v>
                      </c:pt>
                      <c:pt idx="2492">
                        <c:v>2.52</c:v>
                      </c:pt>
                      <c:pt idx="2493">
                        <c:v>2.1419999999999999</c:v>
                      </c:pt>
                      <c:pt idx="2494">
                        <c:v>1.9950000000000001</c:v>
                      </c:pt>
                      <c:pt idx="2495">
                        <c:v>1.9319999999999999</c:v>
                      </c:pt>
                      <c:pt idx="2496">
                        <c:v>2.1840000000000002</c:v>
                      </c:pt>
                      <c:pt idx="2497">
                        <c:v>2.7930000000000001</c:v>
                      </c:pt>
                      <c:pt idx="2498">
                        <c:v>2.625</c:v>
                      </c:pt>
                      <c:pt idx="2499">
                        <c:v>2.4990000000000001</c:v>
                      </c:pt>
                      <c:pt idx="2500">
                        <c:v>2.31</c:v>
                      </c:pt>
                      <c:pt idx="2501">
                        <c:v>2.73</c:v>
                      </c:pt>
                      <c:pt idx="2502">
                        <c:v>2.52</c:v>
                      </c:pt>
                      <c:pt idx="2503">
                        <c:v>2.1</c:v>
                      </c:pt>
                      <c:pt idx="2504">
                        <c:v>2.919</c:v>
                      </c:pt>
                      <c:pt idx="2505">
                        <c:v>3.0030000000000001</c:v>
                      </c:pt>
                      <c:pt idx="2506">
                        <c:v>3.36</c:v>
                      </c:pt>
                      <c:pt idx="2507">
                        <c:v>3.0870000000000002</c:v>
                      </c:pt>
                      <c:pt idx="2508">
                        <c:v>2.94</c:v>
                      </c:pt>
                      <c:pt idx="2509">
                        <c:v>2.2890000000000001</c:v>
                      </c:pt>
                      <c:pt idx="2510">
                        <c:v>1.827</c:v>
                      </c:pt>
                      <c:pt idx="2511">
                        <c:v>2.4780000000000002</c:v>
                      </c:pt>
                      <c:pt idx="2512">
                        <c:v>2.94</c:v>
                      </c:pt>
                      <c:pt idx="2513">
                        <c:v>3.2970000000000002</c:v>
                      </c:pt>
                      <c:pt idx="2514">
                        <c:v>2.73</c:v>
                      </c:pt>
                      <c:pt idx="2515">
                        <c:v>2.52</c:v>
                      </c:pt>
                      <c:pt idx="2516">
                        <c:v>2.5830000000000002</c:v>
                      </c:pt>
                      <c:pt idx="2517">
                        <c:v>2.8769999999999998</c:v>
                      </c:pt>
                      <c:pt idx="2518">
                        <c:v>3.5489999999999999</c:v>
                      </c:pt>
                      <c:pt idx="2519">
                        <c:v>3.0870000000000002</c:v>
                      </c:pt>
                      <c:pt idx="2520">
                        <c:v>2.8559999999999999</c:v>
                      </c:pt>
                      <c:pt idx="2521">
                        <c:v>3.0449999999999999</c:v>
                      </c:pt>
                      <c:pt idx="2522">
                        <c:v>3.0870000000000002</c:v>
                      </c:pt>
                      <c:pt idx="2523">
                        <c:v>2.94</c:v>
                      </c:pt>
                      <c:pt idx="2524">
                        <c:v>2.7509999999999999</c:v>
                      </c:pt>
                      <c:pt idx="2525">
                        <c:v>2.7719999999999998</c:v>
                      </c:pt>
                      <c:pt idx="2526">
                        <c:v>2.8140000000000001</c:v>
                      </c:pt>
                      <c:pt idx="2527">
                        <c:v>2.8140000000000001</c:v>
                      </c:pt>
                      <c:pt idx="2528">
                        <c:v>2.2679999999999998</c:v>
                      </c:pt>
                      <c:pt idx="2529">
                        <c:v>2.7509999999999999</c:v>
                      </c:pt>
                      <c:pt idx="2530">
                        <c:v>2.7719999999999998</c:v>
                      </c:pt>
                      <c:pt idx="2531">
                        <c:v>3.15</c:v>
                      </c:pt>
                      <c:pt idx="2532">
                        <c:v>3.0659999999999998</c:v>
                      </c:pt>
                      <c:pt idx="2533">
                        <c:v>3.2130000000000001</c:v>
                      </c:pt>
                      <c:pt idx="2534">
                        <c:v>3.6749999999999998</c:v>
                      </c:pt>
                      <c:pt idx="2535">
                        <c:v>3.78</c:v>
                      </c:pt>
                      <c:pt idx="2536">
                        <c:v>3.4649999999999999</c:v>
                      </c:pt>
                      <c:pt idx="2537">
                        <c:v>2.7509999999999999</c:v>
                      </c:pt>
                      <c:pt idx="2538">
                        <c:v>2.7090000000000001</c:v>
                      </c:pt>
                      <c:pt idx="2539">
                        <c:v>3.2130000000000001</c:v>
                      </c:pt>
                      <c:pt idx="2540">
                        <c:v>3.0659999999999998</c:v>
                      </c:pt>
                      <c:pt idx="2541">
                        <c:v>3.3180000000000001</c:v>
                      </c:pt>
                      <c:pt idx="2542">
                        <c:v>3.2759999999999998</c:v>
                      </c:pt>
                      <c:pt idx="2543">
                        <c:v>2.73</c:v>
                      </c:pt>
                      <c:pt idx="2544">
                        <c:v>2.415</c:v>
                      </c:pt>
                      <c:pt idx="2545">
                        <c:v>2.0579999999999998</c:v>
                      </c:pt>
                      <c:pt idx="2546">
                        <c:v>2.5830000000000002</c:v>
                      </c:pt>
                      <c:pt idx="2547">
                        <c:v>3.4860000000000002</c:v>
                      </c:pt>
                      <c:pt idx="2548">
                        <c:v>3.1920000000000002</c:v>
                      </c:pt>
                      <c:pt idx="2549">
                        <c:v>3.2130000000000001</c:v>
                      </c:pt>
                      <c:pt idx="2550">
                        <c:v>2.8980000000000001</c:v>
                      </c:pt>
                      <c:pt idx="2551">
                        <c:v>2.8140000000000001</c:v>
                      </c:pt>
                      <c:pt idx="2552">
                        <c:v>2.4569999999999999</c:v>
                      </c:pt>
                      <c:pt idx="2553">
                        <c:v>2.7930000000000001</c:v>
                      </c:pt>
                      <c:pt idx="2554">
                        <c:v>3.234</c:v>
                      </c:pt>
                      <c:pt idx="2555">
                        <c:v>2.9609999999999999</c:v>
                      </c:pt>
                      <c:pt idx="2556">
                        <c:v>3.5910000000000002</c:v>
                      </c:pt>
                      <c:pt idx="2557">
                        <c:v>4.1580000000000004</c:v>
                      </c:pt>
                      <c:pt idx="2558">
                        <c:v>3.234</c:v>
                      </c:pt>
                      <c:pt idx="2559">
                        <c:v>3.423</c:v>
                      </c:pt>
                      <c:pt idx="2560">
                        <c:v>2.8769999999999998</c:v>
                      </c:pt>
                      <c:pt idx="2561">
                        <c:v>3.4860000000000002</c:v>
                      </c:pt>
                      <c:pt idx="2562">
                        <c:v>3.78</c:v>
                      </c:pt>
                      <c:pt idx="2563">
                        <c:v>3.2759999999999998</c:v>
                      </c:pt>
                      <c:pt idx="2564">
                        <c:v>3.339</c:v>
                      </c:pt>
                      <c:pt idx="2565">
                        <c:v>2.8559999999999999</c:v>
                      </c:pt>
                      <c:pt idx="2566">
                        <c:v>2.2679999999999998</c:v>
                      </c:pt>
                      <c:pt idx="2567">
                        <c:v>2.3519999999999999</c:v>
                      </c:pt>
                      <c:pt idx="2568">
                        <c:v>3.2130000000000001</c:v>
                      </c:pt>
                      <c:pt idx="2569">
                        <c:v>3.7170000000000001</c:v>
                      </c:pt>
                      <c:pt idx="2570">
                        <c:v>3.2970000000000002</c:v>
                      </c:pt>
                      <c:pt idx="2571">
                        <c:v>3.0870000000000002</c:v>
                      </c:pt>
                      <c:pt idx="2572">
                        <c:v>3.57</c:v>
                      </c:pt>
                      <c:pt idx="2573">
                        <c:v>2.9820000000000002</c:v>
                      </c:pt>
                      <c:pt idx="2574">
                        <c:v>2.8980000000000001</c:v>
                      </c:pt>
                      <c:pt idx="2575">
                        <c:v>3.2549999999999999</c:v>
                      </c:pt>
                      <c:pt idx="2576">
                        <c:v>4.0529999999999999</c:v>
                      </c:pt>
                      <c:pt idx="2577">
                        <c:v>4.1580000000000004</c:v>
                      </c:pt>
                      <c:pt idx="2578">
                        <c:v>3.9689999999999999</c:v>
                      </c:pt>
                      <c:pt idx="2579">
                        <c:v>4.0949999999999998</c:v>
                      </c:pt>
                      <c:pt idx="2580">
                        <c:v>3.528</c:v>
                      </c:pt>
                      <c:pt idx="2581">
                        <c:v>3.633</c:v>
                      </c:pt>
                      <c:pt idx="2582">
                        <c:v>3.15</c:v>
                      </c:pt>
                      <c:pt idx="2583">
                        <c:v>2.8559999999999999</c:v>
                      </c:pt>
                      <c:pt idx="2584">
                        <c:v>2.3940000000000001</c:v>
                      </c:pt>
                      <c:pt idx="2585">
                        <c:v>3.3809999999999998</c:v>
                      </c:pt>
                      <c:pt idx="2586">
                        <c:v>3.948</c:v>
                      </c:pt>
                      <c:pt idx="2587">
                        <c:v>3.738</c:v>
                      </c:pt>
                      <c:pt idx="2588">
                        <c:v>3.444</c:v>
                      </c:pt>
                      <c:pt idx="2589">
                        <c:v>3.99</c:v>
                      </c:pt>
                      <c:pt idx="2590">
                        <c:v>3.36</c:v>
                      </c:pt>
                      <c:pt idx="2591">
                        <c:v>3.423</c:v>
                      </c:pt>
                      <c:pt idx="2592">
                        <c:v>3.528</c:v>
                      </c:pt>
                      <c:pt idx="2593">
                        <c:v>3.0449999999999999</c:v>
                      </c:pt>
                      <c:pt idx="2594">
                        <c:v>3.2549999999999999</c:v>
                      </c:pt>
                      <c:pt idx="2595">
                        <c:v>3.1080000000000001</c:v>
                      </c:pt>
                      <c:pt idx="2596">
                        <c:v>3.1080000000000001</c:v>
                      </c:pt>
                      <c:pt idx="2597">
                        <c:v>3.2549999999999999</c:v>
                      </c:pt>
                      <c:pt idx="2598">
                        <c:v>3.528</c:v>
                      </c:pt>
                      <c:pt idx="2599">
                        <c:v>3.339</c:v>
                      </c:pt>
                      <c:pt idx="2600">
                        <c:v>3.36</c:v>
                      </c:pt>
                      <c:pt idx="2601">
                        <c:v>3.423</c:v>
                      </c:pt>
                      <c:pt idx="2602">
                        <c:v>3.633</c:v>
                      </c:pt>
                      <c:pt idx="2603">
                        <c:v>4.0110000000000001</c:v>
                      </c:pt>
                      <c:pt idx="2604">
                        <c:v>3.36</c:v>
                      </c:pt>
                      <c:pt idx="2605">
                        <c:v>3.99</c:v>
                      </c:pt>
                      <c:pt idx="2606">
                        <c:v>4.032</c:v>
                      </c:pt>
                      <c:pt idx="2607">
                        <c:v>3.6539999999999999</c:v>
                      </c:pt>
                      <c:pt idx="2608">
                        <c:v>3.0449999999999999</c:v>
                      </c:pt>
                      <c:pt idx="2609">
                        <c:v>3.3180000000000001</c:v>
                      </c:pt>
                      <c:pt idx="2610">
                        <c:v>3.57</c:v>
                      </c:pt>
                      <c:pt idx="2611">
                        <c:v>3.423</c:v>
                      </c:pt>
                      <c:pt idx="2612">
                        <c:v>3.0659999999999998</c:v>
                      </c:pt>
                      <c:pt idx="2613">
                        <c:v>3.234</c:v>
                      </c:pt>
                      <c:pt idx="2614">
                        <c:v>3.1709999999999998</c:v>
                      </c:pt>
                      <c:pt idx="2615">
                        <c:v>3.2970000000000002</c:v>
                      </c:pt>
                      <c:pt idx="2616">
                        <c:v>3.4649999999999999</c:v>
                      </c:pt>
                      <c:pt idx="2617">
                        <c:v>3.5910000000000002</c:v>
                      </c:pt>
                      <c:pt idx="2618">
                        <c:v>3.3809999999999998</c:v>
                      </c:pt>
                      <c:pt idx="2619">
                        <c:v>3.3809999999999998</c:v>
                      </c:pt>
                      <c:pt idx="2620">
                        <c:v>3.024</c:v>
                      </c:pt>
                      <c:pt idx="2621">
                        <c:v>3.5910000000000002</c:v>
                      </c:pt>
                      <c:pt idx="2622">
                        <c:v>3.1920000000000002</c:v>
                      </c:pt>
                      <c:pt idx="2623">
                        <c:v>2.5830000000000002</c:v>
                      </c:pt>
                      <c:pt idx="2624">
                        <c:v>2.4569999999999999</c:v>
                      </c:pt>
                      <c:pt idx="2625">
                        <c:v>2.835</c:v>
                      </c:pt>
                      <c:pt idx="2626">
                        <c:v>3.36</c:v>
                      </c:pt>
                      <c:pt idx="2627">
                        <c:v>3.57</c:v>
                      </c:pt>
                      <c:pt idx="2628">
                        <c:v>3.129</c:v>
                      </c:pt>
                      <c:pt idx="2629">
                        <c:v>2.7509999999999999</c:v>
                      </c:pt>
                      <c:pt idx="2630">
                        <c:v>3.0870000000000002</c:v>
                      </c:pt>
                      <c:pt idx="2631">
                        <c:v>3.3809999999999998</c:v>
                      </c:pt>
                      <c:pt idx="2632">
                        <c:v>3.0449999999999999</c:v>
                      </c:pt>
                      <c:pt idx="2633">
                        <c:v>3.2759999999999998</c:v>
                      </c:pt>
                      <c:pt idx="2634">
                        <c:v>3.3180000000000001</c:v>
                      </c:pt>
                      <c:pt idx="2635">
                        <c:v>3.6120000000000001</c:v>
                      </c:pt>
                      <c:pt idx="2636">
                        <c:v>3.5489999999999999</c:v>
                      </c:pt>
                      <c:pt idx="2637">
                        <c:v>3.0659999999999998</c:v>
                      </c:pt>
                      <c:pt idx="2638">
                        <c:v>2.9820000000000002</c:v>
                      </c:pt>
                      <c:pt idx="2639">
                        <c:v>2.6880000000000002</c:v>
                      </c:pt>
                      <c:pt idx="2640">
                        <c:v>3.1080000000000001</c:v>
                      </c:pt>
                      <c:pt idx="2641">
                        <c:v>2.919</c:v>
                      </c:pt>
                      <c:pt idx="2642">
                        <c:v>2.835</c:v>
                      </c:pt>
                      <c:pt idx="2643">
                        <c:v>3.1080000000000001</c:v>
                      </c:pt>
                      <c:pt idx="2644">
                        <c:v>3.1920000000000002</c:v>
                      </c:pt>
                      <c:pt idx="2645">
                        <c:v>2.8769999999999998</c:v>
                      </c:pt>
                      <c:pt idx="2646">
                        <c:v>3.024</c:v>
                      </c:pt>
                      <c:pt idx="2647">
                        <c:v>3.0870000000000002</c:v>
                      </c:pt>
                      <c:pt idx="2648">
                        <c:v>3.3809999999999998</c:v>
                      </c:pt>
                      <c:pt idx="2649">
                        <c:v>2.9609999999999999</c:v>
                      </c:pt>
                      <c:pt idx="2650">
                        <c:v>3.0659999999999998</c:v>
                      </c:pt>
                      <c:pt idx="2651">
                        <c:v>2.4359999999999999</c:v>
                      </c:pt>
                      <c:pt idx="2652">
                        <c:v>2.415</c:v>
                      </c:pt>
                      <c:pt idx="2653">
                        <c:v>1.974</c:v>
                      </c:pt>
                      <c:pt idx="2654">
                        <c:v>1.869</c:v>
                      </c:pt>
                      <c:pt idx="2655">
                        <c:v>1.89</c:v>
                      </c:pt>
                      <c:pt idx="2656">
                        <c:v>2.1840000000000002</c:v>
                      </c:pt>
                      <c:pt idx="2657">
                        <c:v>2.7509999999999999</c:v>
                      </c:pt>
                      <c:pt idx="2658">
                        <c:v>2.6669999999999998</c:v>
                      </c:pt>
                      <c:pt idx="2659">
                        <c:v>2.0369999999999999</c:v>
                      </c:pt>
                      <c:pt idx="2660">
                        <c:v>2.016</c:v>
                      </c:pt>
                      <c:pt idx="2661">
                        <c:v>1.764</c:v>
                      </c:pt>
                      <c:pt idx="2662">
                        <c:v>1.911</c:v>
                      </c:pt>
                      <c:pt idx="2663">
                        <c:v>2.0790000000000002</c:v>
                      </c:pt>
                      <c:pt idx="2664">
                        <c:v>2.6880000000000002</c:v>
                      </c:pt>
                      <c:pt idx="2665">
                        <c:v>2.8980000000000001</c:v>
                      </c:pt>
                      <c:pt idx="2666">
                        <c:v>2.6459999999999999</c:v>
                      </c:pt>
                      <c:pt idx="2667">
                        <c:v>2.3730000000000002</c:v>
                      </c:pt>
                      <c:pt idx="2668">
                        <c:v>2.1629999999999998</c:v>
                      </c:pt>
                      <c:pt idx="2669">
                        <c:v>2.4990000000000001</c:v>
                      </c:pt>
                      <c:pt idx="2670">
                        <c:v>2.7930000000000001</c:v>
                      </c:pt>
                      <c:pt idx="2671">
                        <c:v>2.6880000000000002</c:v>
                      </c:pt>
                      <c:pt idx="2672">
                        <c:v>1.89</c:v>
                      </c:pt>
                      <c:pt idx="2673">
                        <c:v>2.1419999999999999</c:v>
                      </c:pt>
                      <c:pt idx="2674">
                        <c:v>1.764</c:v>
                      </c:pt>
                      <c:pt idx="2675">
                        <c:v>1.68</c:v>
                      </c:pt>
                      <c:pt idx="2676">
                        <c:v>1.7010000000000001</c:v>
                      </c:pt>
                      <c:pt idx="2677">
                        <c:v>1.806</c:v>
                      </c:pt>
                      <c:pt idx="2678">
                        <c:v>1.806</c:v>
                      </c:pt>
                      <c:pt idx="2679">
                        <c:v>1.89</c:v>
                      </c:pt>
                      <c:pt idx="2680">
                        <c:v>1.6379999999999999</c:v>
                      </c:pt>
                      <c:pt idx="2681">
                        <c:v>1.659</c:v>
                      </c:pt>
                      <c:pt idx="2682">
                        <c:v>1.68</c:v>
                      </c:pt>
                      <c:pt idx="2683">
                        <c:v>1.806</c:v>
                      </c:pt>
                      <c:pt idx="2684">
                        <c:v>1.9530000000000001</c:v>
                      </c:pt>
                      <c:pt idx="2685">
                        <c:v>1.764</c:v>
                      </c:pt>
                      <c:pt idx="2686">
                        <c:v>2.3519999999999999</c:v>
                      </c:pt>
                      <c:pt idx="2687">
                        <c:v>2.3730000000000002</c:v>
                      </c:pt>
                      <c:pt idx="2688">
                        <c:v>2.31</c:v>
                      </c:pt>
                      <c:pt idx="2689">
                        <c:v>1.89</c:v>
                      </c:pt>
                      <c:pt idx="2690">
                        <c:v>1.68</c:v>
                      </c:pt>
                      <c:pt idx="2691">
                        <c:v>1.6379999999999999</c:v>
                      </c:pt>
                      <c:pt idx="2692">
                        <c:v>1.806</c:v>
                      </c:pt>
                      <c:pt idx="2693">
                        <c:v>2.016</c:v>
                      </c:pt>
                      <c:pt idx="2694">
                        <c:v>2.1629999999999998</c:v>
                      </c:pt>
                      <c:pt idx="2695">
                        <c:v>2.4780000000000002</c:v>
                      </c:pt>
                      <c:pt idx="2696">
                        <c:v>2.226</c:v>
                      </c:pt>
                      <c:pt idx="2697">
                        <c:v>2.226</c:v>
                      </c:pt>
                      <c:pt idx="2698">
                        <c:v>1.89</c:v>
                      </c:pt>
                      <c:pt idx="2699">
                        <c:v>2.1629999999999998</c:v>
                      </c:pt>
                      <c:pt idx="2700">
                        <c:v>1.764</c:v>
                      </c:pt>
                      <c:pt idx="2701">
                        <c:v>1.7849999999999999</c:v>
                      </c:pt>
                      <c:pt idx="2702">
                        <c:v>1.9319999999999999</c:v>
                      </c:pt>
                      <c:pt idx="2703">
                        <c:v>2.1</c:v>
                      </c:pt>
                      <c:pt idx="2704">
                        <c:v>2.4780000000000002</c:v>
                      </c:pt>
                      <c:pt idx="2705">
                        <c:v>2.2890000000000001</c:v>
                      </c:pt>
                      <c:pt idx="2706">
                        <c:v>2.3519999999999999</c:v>
                      </c:pt>
                      <c:pt idx="2707">
                        <c:v>2.1419999999999999</c:v>
                      </c:pt>
                      <c:pt idx="2708">
                        <c:v>1.9319999999999999</c:v>
                      </c:pt>
                      <c:pt idx="2709">
                        <c:v>1.659</c:v>
                      </c:pt>
                      <c:pt idx="2710">
                        <c:v>1.6379999999999999</c:v>
                      </c:pt>
                      <c:pt idx="2711">
                        <c:v>1.806</c:v>
                      </c:pt>
                      <c:pt idx="2712">
                        <c:v>1.869</c:v>
                      </c:pt>
                      <c:pt idx="2713">
                        <c:v>2.0579999999999998</c:v>
                      </c:pt>
                      <c:pt idx="2714">
                        <c:v>1.6379999999999999</c:v>
                      </c:pt>
                      <c:pt idx="2715">
                        <c:v>2.0790000000000002</c:v>
                      </c:pt>
                      <c:pt idx="2716">
                        <c:v>1.9950000000000001</c:v>
                      </c:pt>
                      <c:pt idx="2717">
                        <c:v>2.3519999999999999</c:v>
                      </c:pt>
                      <c:pt idx="2718">
                        <c:v>2.4359999999999999</c:v>
                      </c:pt>
                      <c:pt idx="2719">
                        <c:v>1.68</c:v>
                      </c:pt>
                      <c:pt idx="2720">
                        <c:v>1.722</c:v>
                      </c:pt>
                      <c:pt idx="2721">
                        <c:v>2.0790000000000002</c:v>
                      </c:pt>
                      <c:pt idx="2722">
                        <c:v>2.2050000000000001</c:v>
                      </c:pt>
                      <c:pt idx="2723">
                        <c:v>2.2050000000000001</c:v>
                      </c:pt>
                      <c:pt idx="2724">
                        <c:v>1.911</c:v>
                      </c:pt>
                      <c:pt idx="2725">
                        <c:v>1.9530000000000001</c:v>
                      </c:pt>
                      <c:pt idx="2726">
                        <c:v>2.016</c:v>
                      </c:pt>
                      <c:pt idx="2727">
                        <c:v>2.4990000000000001</c:v>
                      </c:pt>
                      <c:pt idx="2728">
                        <c:v>2.5830000000000002</c:v>
                      </c:pt>
                      <c:pt idx="2729">
                        <c:v>2.8140000000000001</c:v>
                      </c:pt>
                      <c:pt idx="2730">
                        <c:v>2.835</c:v>
                      </c:pt>
                      <c:pt idx="2731">
                        <c:v>2.6880000000000002</c:v>
                      </c:pt>
                      <c:pt idx="2732">
                        <c:v>2.3940000000000001</c:v>
                      </c:pt>
                      <c:pt idx="2733">
                        <c:v>2.52</c:v>
                      </c:pt>
                      <c:pt idx="2734">
                        <c:v>2.226</c:v>
                      </c:pt>
                      <c:pt idx="2735">
                        <c:v>1.9950000000000001</c:v>
                      </c:pt>
                      <c:pt idx="2736">
                        <c:v>1.911</c:v>
                      </c:pt>
                      <c:pt idx="2737">
                        <c:v>1.911</c:v>
                      </c:pt>
                      <c:pt idx="2738">
                        <c:v>2.1629999999999998</c:v>
                      </c:pt>
                      <c:pt idx="2739">
                        <c:v>2.6040000000000001</c:v>
                      </c:pt>
                      <c:pt idx="2740">
                        <c:v>2.226</c:v>
                      </c:pt>
                      <c:pt idx="2741">
                        <c:v>2.31</c:v>
                      </c:pt>
                      <c:pt idx="2742">
                        <c:v>2.5619999999999998</c:v>
                      </c:pt>
                      <c:pt idx="2743">
                        <c:v>2.2050000000000001</c:v>
                      </c:pt>
                      <c:pt idx="2744">
                        <c:v>2.625</c:v>
                      </c:pt>
                      <c:pt idx="2745">
                        <c:v>2.7719999999999998</c:v>
                      </c:pt>
                      <c:pt idx="2746">
                        <c:v>2.1419999999999999</c:v>
                      </c:pt>
                      <c:pt idx="2747">
                        <c:v>1.659</c:v>
                      </c:pt>
                      <c:pt idx="2748">
                        <c:v>2.0369999999999999</c:v>
                      </c:pt>
                      <c:pt idx="2749">
                        <c:v>2.7930000000000001</c:v>
                      </c:pt>
                      <c:pt idx="2750">
                        <c:v>3.0870000000000002</c:v>
                      </c:pt>
                      <c:pt idx="2751">
                        <c:v>3.3180000000000001</c:v>
                      </c:pt>
                      <c:pt idx="2752">
                        <c:v>3.0449999999999999</c:v>
                      </c:pt>
                      <c:pt idx="2753">
                        <c:v>3.4649999999999999</c:v>
                      </c:pt>
                      <c:pt idx="2754">
                        <c:v>3.8220000000000001</c:v>
                      </c:pt>
                      <c:pt idx="2755">
                        <c:v>3.1709999999999998</c:v>
                      </c:pt>
                      <c:pt idx="2756">
                        <c:v>2.5409999999999999</c:v>
                      </c:pt>
                      <c:pt idx="2757">
                        <c:v>2.52</c:v>
                      </c:pt>
                      <c:pt idx="2758">
                        <c:v>2.52</c:v>
                      </c:pt>
                      <c:pt idx="2759">
                        <c:v>2.3519999999999999</c:v>
                      </c:pt>
                      <c:pt idx="2760">
                        <c:v>1.68</c:v>
                      </c:pt>
                      <c:pt idx="2761">
                        <c:v>1.9530000000000001</c:v>
                      </c:pt>
                      <c:pt idx="2762">
                        <c:v>2.0369999999999999</c:v>
                      </c:pt>
                      <c:pt idx="2763">
                        <c:v>2.0579999999999998</c:v>
                      </c:pt>
                      <c:pt idx="2764">
                        <c:v>1.7010000000000001</c:v>
                      </c:pt>
                      <c:pt idx="2765">
                        <c:v>1.7849999999999999</c:v>
                      </c:pt>
                      <c:pt idx="2766">
                        <c:v>2.0790000000000002</c:v>
                      </c:pt>
                      <c:pt idx="2767">
                        <c:v>1.869</c:v>
                      </c:pt>
                      <c:pt idx="2768">
                        <c:v>2.1</c:v>
                      </c:pt>
                      <c:pt idx="2769">
                        <c:v>2.226</c:v>
                      </c:pt>
                      <c:pt idx="2770">
                        <c:v>1.974</c:v>
                      </c:pt>
                      <c:pt idx="2771">
                        <c:v>1.68</c:v>
                      </c:pt>
                      <c:pt idx="2772">
                        <c:v>2.0369999999999999</c:v>
                      </c:pt>
                      <c:pt idx="2773">
                        <c:v>2.2469999999999999</c:v>
                      </c:pt>
                      <c:pt idx="2774">
                        <c:v>2.4569999999999999</c:v>
                      </c:pt>
                      <c:pt idx="2775">
                        <c:v>2.4359999999999999</c:v>
                      </c:pt>
                      <c:pt idx="2776">
                        <c:v>2.2050000000000001</c:v>
                      </c:pt>
                      <c:pt idx="2777">
                        <c:v>2.7090000000000001</c:v>
                      </c:pt>
                      <c:pt idx="2778">
                        <c:v>2.121</c:v>
                      </c:pt>
                      <c:pt idx="2779">
                        <c:v>2.226</c:v>
                      </c:pt>
                      <c:pt idx="2780">
                        <c:v>1.827</c:v>
                      </c:pt>
                      <c:pt idx="2781">
                        <c:v>1.974</c:v>
                      </c:pt>
                      <c:pt idx="2782">
                        <c:v>1.869</c:v>
                      </c:pt>
                      <c:pt idx="2783">
                        <c:v>1.7430000000000001</c:v>
                      </c:pt>
                      <c:pt idx="2784">
                        <c:v>1.9319999999999999</c:v>
                      </c:pt>
                      <c:pt idx="2785">
                        <c:v>1.8480000000000001</c:v>
                      </c:pt>
                      <c:pt idx="2786">
                        <c:v>1.806</c:v>
                      </c:pt>
                      <c:pt idx="2787">
                        <c:v>2.1419999999999999</c:v>
                      </c:pt>
                      <c:pt idx="2788">
                        <c:v>2.1419999999999999</c:v>
                      </c:pt>
                      <c:pt idx="2789">
                        <c:v>2.4990000000000001</c:v>
                      </c:pt>
                      <c:pt idx="2790">
                        <c:v>2.1</c:v>
                      </c:pt>
                      <c:pt idx="2791">
                        <c:v>2.016</c:v>
                      </c:pt>
                      <c:pt idx="2792">
                        <c:v>2.1629999999999998</c:v>
                      </c:pt>
                      <c:pt idx="2793">
                        <c:v>2.4359999999999999</c:v>
                      </c:pt>
                      <c:pt idx="2794">
                        <c:v>3.0659999999999998</c:v>
                      </c:pt>
                      <c:pt idx="2795">
                        <c:v>2.5409999999999999</c:v>
                      </c:pt>
                      <c:pt idx="2796">
                        <c:v>2.31</c:v>
                      </c:pt>
                      <c:pt idx="2797">
                        <c:v>2.8559999999999999</c:v>
                      </c:pt>
                      <c:pt idx="2798">
                        <c:v>2.4780000000000002</c:v>
                      </c:pt>
                      <c:pt idx="2799">
                        <c:v>2.5409999999999999</c:v>
                      </c:pt>
                      <c:pt idx="2800">
                        <c:v>2.2469999999999999</c:v>
                      </c:pt>
                      <c:pt idx="2801">
                        <c:v>1.806</c:v>
                      </c:pt>
                      <c:pt idx="2802">
                        <c:v>2.0369999999999999</c:v>
                      </c:pt>
                      <c:pt idx="2803">
                        <c:v>1.7430000000000001</c:v>
                      </c:pt>
                      <c:pt idx="2804">
                        <c:v>1.9950000000000001</c:v>
                      </c:pt>
                      <c:pt idx="2805">
                        <c:v>2.226</c:v>
                      </c:pt>
                      <c:pt idx="2806">
                        <c:v>1.974</c:v>
                      </c:pt>
                      <c:pt idx="2807">
                        <c:v>2.6669999999999998</c:v>
                      </c:pt>
                      <c:pt idx="2808">
                        <c:v>3.024</c:v>
                      </c:pt>
                      <c:pt idx="2809">
                        <c:v>2.3730000000000002</c:v>
                      </c:pt>
                      <c:pt idx="2810">
                        <c:v>1.869</c:v>
                      </c:pt>
                      <c:pt idx="2811">
                        <c:v>2.016</c:v>
                      </c:pt>
                      <c:pt idx="2812">
                        <c:v>1.827</c:v>
                      </c:pt>
                      <c:pt idx="2813">
                        <c:v>1.9319999999999999</c:v>
                      </c:pt>
                      <c:pt idx="2814">
                        <c:v>2.121</c:v>
                      </c:pt>
                      <c:pt idx="2815">
                        <c:v>1.9319999999999999</c:v>
                      </c:pt>
                      <c:pt idx="2816">
                        <c:v>1.7849999999999999</c:v>
                      </c:pt>
                      <c:pt idx="2817">
                        <c:v>2.2469999999999999</c:v>
                      </c:pt>
                      <c:pt idx="2818">
                        <c:v>2.2679999999999998</c:v>
                      </c:pt>
                      <c:pt idx="2819">
                        <c:v>1.9319999999999999</c:v>
                      </c:pt>
                      <c:pt idx="2820">
                        <c:v>2.226</c:v>
                      </c:pt>
                      <c:pt idx="2821">
                        <c:v>1.869</c:v>
                      </c:pt>
                      <c:pt idx="2822">
                        <c:v>2.1629999999999998</c:v>
                      </c:pt>
                      <c:pt idx="2823">
                        <c:v>1.9950000000000001</c:v>
                      </c:pt>
                      <c:pt idx="2824">
                        <c:v>1.89</c:v>
                      </c:pt>
                      <c:pt idx="2825">
                        <c:v>2.121</c:v>
                      </c:pt>
                      <c:pt idx="2826">
                        <c:v>1.764</c:v>
                      </c:pt>
                      <c:pt idx="2827">
                        <c:v>2.016</c:v>
                      </c:pt>
                      <c:pt idx="2828">
                        <c:v>2.1419999999999999</c:v>
                      </c:pt>
                      <c:pt idx="2829">
                        <c:v>2.0369999999999999</c:v>
                      </c:pt>
                      <c:pt idx="2830">
                        <c:v>2.2050000000000001</c:v>
                      </c:pt>
                      <c:pt idx="2831">
                        <c:v>2.1629999999999998</c:v>
                      </c:pt>
                      <c:pt idx="2832">
                        <c:v>2.331</c:v>
                      </c:pt>
                      <c:pt idx="2833">
                        <c:v>2.0579999999999998</c:v>
                      </c:pt>
                      <c:pt idx="2834">
                        <c:v>2.0579999999999998</c:v>
                      </c:pt>
                      <c:pt idx="2835">
                        <c:v>2.31</c:v>
                      </c:pt>
                      <c:pt idx="2836">
                        <c:v>2.0790000000000002</c:v>
                      </c:pt>
                      <c:pt idx="2837">
                        <c:v>2.1629999999999998</c:v>
                      </c:pt>
                      <c:pt idx="2838">
                        <c:v>1.911</c:v>
                      </c:pt>
                      <c:pt idx="2839">
                        <c:v>2.1</c:v>
                      </c:pt>
                      <c:pt idx="2840">
                        <c:v>2.0790000000000002</c:v>
                      </c:pt>
                      <c:pt idx="2841">
                        <c:v>2.0369999999999999</c:v>
                      </c:pt>
                      <c:pt idx="2842">
                        <c:v>1.974</c:v>
                      </c:pt>
                      <c:pt idx="2843">
                        <c:v>2.3940000000000001</c:v>
                      </c:pt>
                      <c:pt idx="2844">
                        <c:v>1.9530000000000001</c:v>
                      </c:pt>
                      <c:pt idx="2845">
                        <c:v>2.73</c:v>
                      </c:pt>
                      <c:pt idx="2846">
                        <c:v>2.1419999999999999</c:v>
                      </c:pt>
                      <c:pt idx="2847">
                        <c:v>2.5830000000000002</c:v>
                      </c:pt>
                      <c:pt idx="2848">
                        <c:v>2.5409999999999999</c:v>
                      </c:pt>
                      <c:pt idx="2849">
                        <c:v>2.3730000000000002</c:v>
                      </c:pt>
                      <c:pt idx="2850">
                        <c:v>2.6669999999999998</c:v>
                      </c:pt>
                      <c:pt idx="2851">
                        <c:v>3.0659999999999998</c:v>
                      </c:pt>
                      <c:pt idx="2852">
                        <c:v>3.423</c:v>
                      </c:pt>
                      <c:pt idx="2853">
                        <c:v>2.8769999999999998</c:v>
                      </c:pt>
                      <c:pt idx="2854">
                        <c:v>2.8140000000000001</c:v>
                      </c:pt>
                      <c:pt idx="2855">
                        <c:v>2.8140000000000001</c:v>
                      </c:pt>
                      <c:pt idx="2856">
                        <c:v>2.5830000000000002</c:v>
                      </c:pt>
                      <c:pt idx="2857">
                        <c:v>2.2050000000000001</c:v>
                      </c:pt>
                      <c:pt idx="2858">
                        <c:v>1.9319999999999999</c:v>
                      </c:pt>
                      <c:pt idx="2859">
                        <c:v>2.226</c:v>
                      </c:pt>
                      <c:pt idx="2860">
                        <c:v>2.6669999999999998</c:v>
                      </c:pt>
                      <c:pt idx="2861">
                        <c:v>2.5409999999999999</c:v>
                      </c:pt>
                      <c:pt idx="2862">
                        <c:v>2.9820000000000002</c:v>
                      </c:pt>
                      <c:pt idx="2863">
                        <c:v>2.5830000000000002</c:v>
                      </c:pt>
                      <c:pt idx="2864">
                        <c:v>2.6040000000000001</c:v>
                      </c:pt>
                      <c:pt idx="2865">
                        <c:v>2.2679999999999998</c:v>
                      </c:pt>
                      <c:pt idx="2866">
                        <c:v>2.7930000000000001</c:v>
                      </c:pt>
                      <c:pt idx="2867">
                        <c:v>2.625</c:v>
                      </c:pt>
                      <c:pt idx="2868">
                        <c:v>2.2679999999999998</c:v>
                      </c:pt>
                      <c:pt idx="2869">
                        <c:v>3.15</c:v>
                      </c:pt>
                      <c:pt idx="2870">
                        <c:v>2.8140000000000001</c:v>
                      </c:pt>
                      <c:pt idx="2871">
                        <c:v>3.2970000000000002</c:v>
                      </c:pt>
                      <c:pt idx="2872">
                        <c:v>3.2549999999999999</c:v>
                      </c:pt>
                      <c:pt idx="2873">
                        <c:v>3.024</c:v>
                      </c:pt>
                      <c:pt idx="2874">
                        <c:v>2.3940000000000001</c:v>
                      </c:pt>
                      <c:pt idx="2875">
                        <c:v>2.121</c:v>
                      </c:pt>
                      <c:pt idx="2876">
                        <c:v>2.5830000000000002</c:v>
                      </c:pt>
                      <c:pt idx="2877">
                        <c:v>2.7509999999999999</c:v>
                      </c:pt>
                      <c:pt idx="2878">
                        <c:v>3.339</c:v>
                      </c:pt>
                      <c:pt idx="2879">
                        <c:v>2.7090000000000001</c:v>
                      </c:pt>
                      <c:pt idx="2880">
                        <c:v>2.415</c:v>
                      </c:pt>
                      <c:pt idx="2881">
                        <c:v>2.7509999999999999</c:v>
                      </c:pt>
                      <c:pt idx="2882">
                        <c:v>3.339</c:v>
                      </c:pt>
                      <c:pt idx="2883">
                        <c:v>3.57</c:v>
                      </c:pt>
                      <c:pt idx="2884">
                        <c:v>3.1709999999999998</c:v>
                      </c:pt>
                      <c:pt idx="2885">
                        <c:v>2.94</c:v>
                      </c:pt>
                      <c:pt idx="2886">
                        <c:v>3.5070000000000001</c:v>
                      </c:pt>
                      <c:pt idx="2887">
                        <c:v>3.234</c:v>
                      </c:pt>
                      <c:pt idx="2888">
                        <c:v>3.234</c:v>
                      </c:pt>
                      <c:pt idx="2889">
                        <c:v>2.8980000000000001</c:v>
                      </c:pt>
                      <c:pt idx="2890">
                        <c:v>2.9820000000000002</c:v>
                      </c:pt>
                      <c:pt idx="2891">
                        <c:v>2.7090000000000001</c:v>
                      </c:pt>
                      <c:pt idx="2892">
                        <c:v>3.024</c:v>
                      </c:pt>
                      <c:pt idx="2893">
                        <c:v>2.331</c:v>
                      </c:pt>
                      <c:pt idx="2894">
                        <c:v>2.8559999999999999</c:v>
                      </c:pt>
                      <c:pt idx="2895">
                        <c:v>3.0870000000000002</c:v>
                      </c:pt>
                      <c:pt idx="2896">
                        <c:v>3.2130000000000001</c:v>
                      </c:pt>
                      <c:pt idx="2897">
                        <c:v>3.2549999999999999</c:v>
                      </c:pt>
                      <c:pt idx="2898">
                        <c:v>3.234</c:v>
                      </c:pt>
                      <c:pt idx="2899">
                        <c:v>3.528</c:v>
                      </c:pt>
                      <c:pt idx="2900">
                        <c:v>3.78</c:v>
                      </c:pt>
                      <c:pt idx="2901">
                        <c:v>3.5910000000000002</c:v>
                      </c:pt>
                      <c:pt idx="2902">
                        <c:v>3.0449999999999999</c:v>
                      </c:pt>
                      <c:pt idx="2903">
                        <c:v>3.1080000000000001</c:v>
                      </c:pt>
                      <c:pt idx="2904">
                        <c:v>3.339</c:v>
                      </c:pt>
                      <c:pt idx="2905">
                        <c:v>3.3809999999999998</c:v>
                      </c:pt>
                      <c:pt idx="2906">
                        <c:v>3.423</c:v>
                      </c:pt>
                      <c:pt idx="2907">
                        <c:v>3.339</c:v>
                      </c:pt>
                      <c:pt idx="2908">
                        <c:v>2.9609999999999999</c:v>
                      </c:pt>
                      <c:pt idx="2909">
                        <c:v>2.2890000000000001</c:v>
                      </c:pt>
                      <c:pt idx="2910">
                        <c:v>2.2890000000000001</c:v>
                      </c:pt>
                      <c:pt idx="2911">
                        <c:v>2.8140000000000001</c:v>
                      </c:pt>
                      <c:pt idx="2912">
                        <c:v>3.5070000000000001</c:v>
                      </c:pt>
                      <c:pt idx="2913">
                        <c:v>3.6120000000000001</c:v>
                      </c:pt>
                      <c:pt idx="2914">
                        <c:v>3.15</c:v>
                      </c:pt>
                      <c:pt idx="2915">
                        <c:v>3.0870000000000002</c:v>
                      </c:pt>
                      <c:pt idx="2916">
                        <c:v>2.835</c:v>
                      </c:pt>
                      <c:pt idx="2917">
                        <c:v>2.4780000000000002</c:v>
                      </c:pt>
                      <c:pt idx="2918">
                        <c:v>3.0870000000000002</c:v>
                      </c:pt>
                      <c:pt idx="2919">
                        <c:v>3.36</c:v>
                      </c:pt>
                      <c:pt idx="2920">
                        <c:v>3.15</c:v>
                      </c:pt>
                      <c:pt idx="2921">
                        <c:v>3.7589999999999999</c:v>
                      </c:pt>
                      <c:pt idx="2922">
                        <c:v>3.9689999999999999</c:v>
                      </c:pt>
                      <c:pt idx="2923">
                        <c:v>3.339</c:v>
                      </c:pt>
                      <c:pt idx="2924">
                        <c:v>3.948</c:v>
                      </c:pt>
                      <c:pt idx="2925">
                        <c:v>3.2970000000000002</c:v>
                      </c:pt>
                      <c:pt idx="2926">
                        <c:v>3.339</c:v>
                      </c:pt>
                      <c:pt idx="2927">
                        <c:v>3.5910000000000002</c:v>
                      </c:pt>
                      <c:pt idx="2928">
                        <c:v>3.0870000000000002</c:v>
                      </c:pt>
                      <c:pt idx="2929">
                        <c:v>3.339</c:v>
                      </c:pt>
                      <c:pt idx="2930">
                        <c:v>2.8980000000000001</c:v>
                      </c:pt>
                      <c:pt idx="2931">
                        <c:v>2.8769999999999998</c:v>
                      </c:pt>
                      <c:pt idx="2932">
                        <c:v>2.4990000000000001</c:v>
                      </c:pt>
                      <c:pt idx="2933">
                        <c:v>3.129</c:v>
                      </c:pt>
                      <c:pt idx="2934">
                        <c:v>3.339</c:v>
                      </c:pt>
                      <c:pt idx="2935">
                        <c:v>3.129</c:v>
                      </c:pt>
                      <c:pt idx="2936">
                        <c:v>3.57</c:v>
                      </c:pt>
                      <c:pt idx="2937">
                        <c:v>3.4649999999999999</c:v>
                      </c:pt>
                      <c:pt idx="2938">
                        <c:v>3.444</c:v>
                      </c:pt>
                      <c:pt idx="2939">
                        <c:v>3.5070000000000001</c:v>
                      </c:pt>
                      <c:pt idx="2940">
                        <c:v>3.6749999999999998</c:v>
                      </c:pt>
                      <c:pt idx="2941">
                        <c:v>4.2</c:v>
                      </c:pt>
                      <c:pt idx="2942">
                        <c:v>3.99</c:v>
                      </c:pt>
                      <c:pt idx="2943">
                        <c:v>3.927</c:v>
                      </c:pt>
                      <c:pt idx="2944">
                        <c:v>3.948</c:v>
                      </c:pt>
                      <c:pt idx="2945">
                        <c:v>3.6120000000000001</c:v>
                      </c:pt>
                      <c:pt idx="2946">
                        <c:v>4.2</c:v>
                      </c:pt>
                      <c:pt idx="2947">
                        <c:v>3.2759999999999998</c:v>
                      </c:pt>
                      <c:pt idx="2948">
                        <c:v>2.8980000000000001</c:v>
                      </c:pt>
                      <c:pt idx="2949">
                        <c:v>2.2679999999999998</c:v>
                      </c:pt>
                      <c:pt idx="2950">
                        <c:v>3.423</c:v>
                      </c:pt>
                      <c:pt idx="2951">
                        <c:v>3.927</c:v>
                      </c:pt>
                      <c:pt idx="2952">
                        <c:v>4.1580000000000004</c:v>
                      </c:pt>
                      <c:pt idx="2953">
                        <c:v>4.0110000000000001</c:v>
                      </c:pt>
                      <c:pt idx="2954">
                        <c:v>3.8010000000000002</c:v>
                      </c:pt>
                      <c:pt idx="2955">
                        <c:v>3.1709999999999998</c:v>
                      </c:pt>
                      <c:pt idx="2956">
                        <c:v>3.2549999999999999</c:v>
                      </c:pt>
                      <c:pt idx="2957">
                        <c:v>3.4860000000000002</c:v>
                      </c:pt>
                      <c:pt idx="2958">
                        <c:v>3.2549999999999999</c:v>
                      </c:pt>
                      <c:pt idx="2959">
                        <c:v>3.6960000000000002</c:v>
                      </c:pt>
                      <c:pt idx="2960">
                        <c:v>3.8010000000000002</c:v>
                      </c:pt>
                      <c:pt idx="2961">
                        <c:v>2.94</c:v>
                      </c:pt>
                      <c:pt idx="2962">
                        <c:v>3.0870000000000002</c:v>
                      </c:pt>
                      <c:pt idx="2963">
                        <c:v>3.3180000000000001</c:v>
                      </c:pt>
                      <c:pt idx="2964">
                        <c:v>3.129</c:v>
                      </c:pt>
                      <c:pt idx="2965">
                        <c:v>3.234</c:v>
                      </c:pt>
                      <c:pt idx="2966">
                        <c:v>3.78</c:v>
                      </c:pt>
                      <c:pt idx="2967">
                        <c:v>4.2839999999999998</c:v>
                      </c:pt>
                      <c:pt idx="2968">
                        <c:v>4.0739999999999998</c:v>
                      </c:pt>
                      <c:pt idx="2969">
                        <c:v>3.2130000000000001</c:v>
                      </c:pt>
                      <c:pt idx="2970">
                        <c:v>3.8220000000000001</c:v>
                      </c:pt>
                      <c:pt idx="2971">
                        <c:v>3.6120000000000001</c:v>
                      </c:pt>
                      <c:pt idx="2972">
                        <c:v>3.4020000000000001</c:v>
                      </c:pt>
                      <c:pt idx="2973">
                        <c:v>3.5910000000000002</c:v>
                      </c:pt>
                      <c:pt idx="2974">
                        <c:v>3.7589999999999999</c:v>
                      </c:pt>
                      <c:pt idx="2975">
                        <c:v>3.4649999999999999</c:v>
                      </c:pt>
                      <c:pt idx="2976">
                        <c:v>3.2549999999999999</c:v>
                      </c:pt>
                      <c:pt idx="2977">
                        <c:v>3.1709999999999998</c:v>
                      </c:pt>
                      <c:pt idx="2978">
                        <c:v>3.2970000000000002</c:v>
                      </c:pt>
                      <c:pt idx="2979">
                        <c:v>3.15</c:v>
                      </c:pt>
                      <c:pt idx="2980">
                        <c:v>3.423</c:v>
                      </c:pt>
                      <c:pt idx="2981">
                        <c:v>3.5489999999999999</c:v>
                      </c:pt>
                      <c:pt idx="2982">
                        <c:v>3.9060000000000001</c:v>
                      </c:pt>
                      <c:pt idx="2983">
                        <c:v>3.2759999999999998</c:v>
                      </c:pt>
                      <c:pt idx="2984">
                        <c:v>3.1920000000000002</c:v>
                      </c:pt>
                      <c:pt idx="2985">
                        <c:v>3.0659999999999998</c:v>
                      </c:pt>
                      <c:pt idx="2986">
                        <c:v>3.528</c:v>
                      </c:pt>
                      <c:pt idx="2987">
                        <c:v>3.738</c:v>
                      </c:pt>
                      <c:pt idx="2988">
                        <c:v>2.6880000000000002</c:v>
                      </c:pt>
                      <c:pt idx="2989">
                        <c:v>2.2890000000000001</c:v>
                      </c:pt>
                      <c:pt idx="2990">
                        <c:v>3.0870000000000002</c:v>
                      </c:pt>
                      <c:pt idx="2991">
                        <c:v>3.2130000000000001</c:v>
                      </c:pt>
                      <c:pt idx="2992">
                        <c:v>3.2970000000000002</c:v>
                      </c:pt>
                      <c:pt idx="2993">
                        <c:v>3.2130000000000001</c:v>
                      </c:pt>
                      <c:pt idx="2994">
                        <c:v>3.1709999999999998</c:v>
                      </c:pt>
                      <c:pt idx="2995">
                        <c:v>3.1709999999999998</c:v>
                      </c:pt>
                      <c:pt idx="2996">
                        <c:v>3.4649999999999999</c:v>
                      </c:pt>
                      <c:pt idx="2997">
                        <c:v>3.2130000000000001</c:v>
                      </c:pt>
                      <c:pt idx="2998">
                        <c:v>3.024</c:v>
                      </c:pt>
                      <c:pt idx="2999">
                        <c:v>3.36</c:v>
                      </c:pt>
                      <c:pt idx="3000">
                        <c:v>3.2549999999999999</c:v>
                      </c:pt>
                      <c:pt idx="3001">
                        <c:v>3.57</c:v>
                      </c:pt>
                      <c:pt idx="3002">
                        <c:v>3.633</c:v>
                      </c:pt>
                      <c:pt idx="3003">
                        <c:v>2.94</c:v>
                      </c:pt>
                      <c:pt idx="3004">
                        <c:v>3.0659999999999998</c:v>
                      </c:pt>
                      <c:pt idx="3005">
                        <c:v>3.0030000000000001</c:v>
                      </c:pt>
                      <c:pt idx="3006">
                        <c:v>2.94</c:v>
                      </c:pt>
                      <c:pt idx="3007">
                        <c:v>3.423</c:v>
                      </c:pt>
                      <c:pt idx="3008">
                        <c:v>3.1920000000000002</c:v>
                      </c:pt>
                      <c:pt idx="3009">
                        <c:v>3.2130000000000001</c:v>
                      </c:pt>
                      <c:pt idx="3010">
                        <c:v>2.7090000000000001</c:v>
                      </c:pt>
                      <c:pt idx="3011">
                        <c:v>3.129</c:v>
                      </c:pt>
                      <c:pt idx="3012">
                        <c:v>2.7930000000000001</c:v>
                      </c:pt>
                      <c:pt idx="3013">
                        <c:v>3.0659999999999998</c:v>
                      </c:pt>
                      <c:pt idx="3014">
                        <c:v>2.7719999999999998</c:v>
                      </c:pt>
                      <c:pt idx="3015">
                        <c:v>3.0870000000000002</c:v>
                      </c:pt>
                      <c:pt idx="3016">
                        <c:v>2.8140000000000001</c:v>
                      </c:pt>
                      <c:pt idx="3017">
                        <c:v>2.0790000000000002</c:v>
                      </c:pt>
                      <c:pt idx="3018">
                        <c:v>2.016</c:v>
                      </c:pt>
                      <c:pt idx="3019">
                        <c:v>1.6379999999999999</c:v>
                      </c:pt>
                      <c:pt idx="3020">
                        <c:v>1.7849999999999999</c:v>
                      </c:pt>
                      <c:pt idx="3021">
                        <c:v>2.1419999999999999</c:v>
                      </c:pt>
                      <c:pt idx="3022">
                        <c:v>3.0659999999999998</c:v>
                      </c:pt>
                      <c:pt idx="3023">
                        <c:v>2.835</c:v>
                      </c:pt>
                      <c:pt idx="3024">
                        <c:v>1.9530000000000001</c:v>
                      </c:pt>
                      <c:pt idx="3025">
                        <c:v>1.9319999999999999</c:v>
                      </c:pt>
                      <c:pt idx="3026">
                        <c:v>1.89</c:v>
                      </c:pt>
                      <c:pt idx="3027">
                        <c:v>1.68</c:v>
                      </c:pt>
                      <c:pt idx="3028">
                        <c:v>1.827</c:v>
                      </c:pt>
                      <c:pt idx="3029">
                        <c:v>3.1709999999999998</c:v>
                      </c:pt>
                      <c:pt idx="3030">
                        <c:v>3.129</c:v>
                      </c:pt>
                      <c:pt idx="3031">
                        <c:v>2.3730000000000002</c:v>
                      </c:pt>
                      <c:pt idx="3032">
                        <c:v>2.2469999999999999</c:v>
                      </c:pt>
                      <c:pt idx="3033">
                        <c:v>1.9319999999999999</c:v>
                      </c:pt>
                      <c:pt idx="3034">
                        <c:v>2.331</c:v>
                      </c:pt>
                      <c:pt idx="3035">
                        <c:v>2.6040000000000001</c:v>
                      </c:pt>
                      <c:pt idx="3036">
                        <c:v>2.52</c:v>
                      </c:pt>
                      <c:pt idx="3037">
                        <c:v>2.1419999999999999</c:v>
                      </c:pt>
                      <c:pt idx="3038">
                        <c:v>2.016</c:v>
                      </c:pt>
                      <c:pt idx="3039">
                        <c:v>1.8480000000000001</c:v>
                      </c:pt>
                      <c:pt idx="3040">
                        <c:v>1.722</c:v>
                      </c:pt>
                      <c:pt idx="3041">
                        <c:v>1.7430000000000001</c:v>
                      </c:pt>
                      <c:pt idx="3042">
                        <c:v>1.722</c:v>
                      </c:pt>
                      <c:pt idx="3043">
                        <c:v>2.31</c:v>
                      </c:pt>
                      <c:pt idx="3044">
                        <c:v>2.31</c:v>
                      </c:pt>
                      <c:pt idx="3045">
                        <c:v>1.7849999999999999</c:v>
                      </c:pt>
                      <c:pt idx="3046">
                        <c:v>1.7849999999999999</c:v>
                      </c:pt>
                      <c:pt idx="3047">
                        <c:v>1.512</c:v>
                      </c:pt>
                      <c:pt idx="3048">
                        <c:v>1.7849999999999999</c:v>
                      </c:pt>
                      <c:pt idx="3049">
                        <c:v>1.659</c:v>
                      </c:pt>
                      <c:pt idx="3050">
                        <c:v>1.9530000000000001</c:v>
                      </c:pt>
                      <c:pt idx="3051">
                        <c:v>2.4359999999999999</c:v>
                      </c:pt>
                      <c:pt idx="3052">
                        <c:v>2.5830000000000002</c:v>
                      </c:pt>
                      <c:pt idx="3053">
                        <c:v>2.226</c:v>
                      </c:pt>
                      <c:pt idx="3054">
                        <c:v>1.7430000000000001</c:v>
                      </c:pt>
                      <c:pt idx="3055">
                        <c:v>1.7010000000000001</c:v>
                      </c:pt>
                      <c:pt idx="3056">
                        <c:v>1.659</c:v>
                      </c:pt>
                      <c:pt idx="3057">
                        <c:v>2.0369999999999999</c:v>
                      </c:pt>
                      <c:pt idx="3058">
                        <c:v>2.3940000000000001</c:v>
                      </c:pt>
                      <c:pt idx="3059">
                        <c:v>2.121</c:v>
                      </c:pt>
                      <c:pt idx="3060">
                        <c:v>2.5619999999999998</c:v>
                      </c:pt>
                      <c:pt idx="3061">
                        <c:v>2.226</c:v>
                      </c:pt>
                      <c:pt idx="3062">
                        <c:v>2.4569999999999999</c:v>
                      </c:pt>
                      <c:pt idx="3063">
                        <c:v>1.806</c:v>
                      </c:pt>
                      <c:pt idx="3064">
                        <c:v>2.31</c:v>
                      </c:pt>
                      <c:pt idx="3065">
                        <c:v>2.1419999999999999</c:v>
                      </c:pt>
                      <c:pt idx="3066">
                        <c:v>2.4780000000000002</c:v>
                      </c:pt>
                      <c:pt idx="3067">
                        <c:v>1.9950000000000001</c:v>
                      </c:pt>
                      <c:pt idx="3068">
                        <c:v>2.2679999999999998</c:v>
                      </c:pt>
                      <c:pt idx="3069">
                        <c:v>2.5830000000000002</c:v>
                      </c:pt>
                      <c:pt idx="3070">
                        <c:v>2.6669999999999998</c:v>
                      </c:pt>
                      <c:pt idx="3071">
                        <c:v>2.9609999999999999</c:v>
                      </c:pt>
                      <c:pt idx="3072">
                        <c:v>2.331</c:v>
                      </c:pt>
                      <c:pt idx="3073">
                        <c:v>1.7849999999999999</c:v>
                      </c:pt>
                      <c:pt idx="3074">
                        <c:v>1.764</c:v>
                      </c:pt>
                      <c:pt idx="3075">
                        <c:v>1.806</c:v>
                      </c:pt>
                      <c:pt idx="3076">
                        <c:v>1.7849999999999999</c:v>
                      </c:pt>
                      <c:pt idx="3077">
                        <c:v>1.722</c:v>
                      </c:pt>
                      <c:pt idx="3078">
                        <c:v>2.2469999999999999</c:v>
                      </c:pt>
                      <c:pt idx="3079">
                        <c:v>1.7010000000000001</c:v>
                      </c:pt>
                      <c:pt idx="3080">
                        <c:v>1.9950000000000001</c:v>
                      </c:pt>
                      <c:pt idx="3081">
                        <c:v>2.1419999999999999</c:v>
                      </c:pt>
                      <c:pt idx="3082">
                        <c:v>2.625</c:v>
                      </c:pt>
                      <c:pt idx="3083">
                        <c:v>2.4569999999999999</c:v>
                      </c:pt>
                      <c:pt idx="3084">
                        <c:v>1.9950000000000001</c:v>
                      </c:pt>
                      <c:pt idx="3085">
                        <c:v>1.974</c:v>
                      </c:pt>
                      <c:pt idx="3086">
                        <c:v>2.5619999999999998</c:v>
                      </c:pt>
                      <c:pt idx="3087">
                        <c:v>2.1840000000000002</c:v>
                      </c:pt>
                      <c:pt idx="3088">
                        <c:v>2.2050000000000001</c:v>
                      </c:pt>
                      <c:pt idx="3089">
                        <c:v>1.9530000000000001</c:v>
                      </c:pt>
                      <c:pt idx="3090">
                        <c:v>2.331</c:v>
                      </c:pt>
                      <c:pt idx="3091">
                        <c:v>2.3940000000000001</c:v>
                      </c:pt>
                      <c:pt idx="3092">
                        <c:v>2.9820000000000002</c:v>
                      </c:pt>
                      <c:pt idx="3093">
                        <c:v>3.2130000000000001</c:v>
                      </c:pt>
                      <c:pt idx="3094">
                        <c:v>2.7090000000000001</c:v>
                      </c:pt>
                      <c:pt idx="3095">
                        <c:v>2.9609999999999999</c:v>
                      </c:pt>
                      <c:pt idx="3096">
                        <c:v>2.5619999999999998</c:v>
                      </c:pt>
                      <c:pt idx="3097">
                        <c:v>2.5619999999999998</c:v>
                      </c:pt>
                      <c:pt idx="3098">
                        <c:v>2.73</c:v>
                      </c:pt>
                      <c:pt idx="3099">
                        <c:v>2.4990000000000001</c:v>
                      </c:pt>
                      <c:pt idx="3100">
                        <c:v>2.3730000000000002</c:v>
                      </c:pt>
                      <c:pt idx="3101">
                        <c:v>2.0579999999999998</c:v>
                      </c:pt>
                      <c:pt idx="3102">
                        <c:v>2.2050000000000001</c:v>
                      </c:pt>
                      <c:pt idx="3103">
                        <c:v>2.2050000000000001</c:v>
                      </c:pt>
                      <c:pt idx="3104">
                        <c:v>2.7719999999999998</c:v>
                      </c:pt>
                      <c:pt idx="3105">
                        <c:v>2.2050000000000001</c:v>
                      </c:pt>
                      <c:pt idx="3106">
                        <c:v>2.4359999999999999</c:v>
                      </c:pt>
                      <c:pt idx="3107">
                        <c:v>2.7930000000000001</c:v>
                      </c:pt>
                      <c:pt idx="3108">
                        <c:v>2.4569999999999999</c:v>
                      </c:pt>
                      <c:pt idx="3109">
                        <c:v>2.94</c:v>
                      </c:pt>
                      <c:pt idx="3110">
                        <c:v>2.7930000000000001</c:v>
                      </c:pt>
                      <c:pt idx="3111">
                        <c:v>2.3940000000000001</c:v>
                      </c:pt>
                      <c:pt idx="3112">
                        <c:v>2.1629999999999998</c:v>
                      </c:pt>
                      <c:pt idx="3113">
                        <c:v>2.5830000000000002</c:v>
                      </c:pt>
                      <c:pt idx="3114">
                        <c:v>3.234</c:v>
                      </c:pt>
                      <c:pt idx="3115">
                        <c:v>3.4020000000000001</c:v>
                      </c:pt>
                      <c:pt idx="3116">
                        <c:v>3.7589999999999999</c:v>
                      </c:pt>
                      <c:pt idx="3117">
                        <c:v>3.7589999999999999</c:v>
                      </c:pt>
                      <c:pt idx="3118">
                        <c:v>3.9060000000000001</c:v>
                      </c:pt>
                      <c:pt idx="3119">
                        <c:v>3.948</c:v>
                      </c:pt>
                      <c:pt idx="3120">
                        <c:v>3.339</c:v>
                      </c:pt>
                      <c:pt idx="3121">
                        <c:v>2.7090000000000001</c:v>
                      </c:pt>
                      <c:pt idx="3122">
                        <c:v>2.6040000000000001</c:v>
                      </c:pt>
                      <c:pt idx="3123">
                        <c:v>2.6880000000000002</c:v>
                      </c:pt>
                      <c:pt idx="3124">
                        <c:v>2.415</c:v>
                      </c:pt>
                      <c:pt idx="3125">
                        <c:v>1.9319999999999999</c:v>
                      </c:pt>
                      <c:pt idx="3126">
                        <c:v>1.911</c:v>
                      </c:pt>
                      <c:pt idx="3127">
                        <c:v>2.4359999999999999</c:v>
                      </c:pt>
                      <c:pt idx="3128">
                        <c:v>2.2679999999999998</c:v>
                      </c:pt>
                      <c:pt idx="3129">
                        <c:v>1.7849999999999999</c:v>
                      </c:pt>
                      <c:pt idx="3130">
                        <c:v>2.121</c:v>
                      </c:pt>
                      <c:pt idx="3131">
                        <c:v>2.121</c:v>
                      </c:pt>
                      <c:pt idx="3132">
                        <c:v>2.016</c:v>
                      </c:pt>
                      <c:pt idx="3133">
                        <c:v>2.1419999999999999</c:v>
                      </c:pt>
                      <c:pt idx="3134">
                        <c:v>2.5619999999999998</c:v>
                      </c:pt>
                      <c:pt idx="3135">
                        <c:v>2.3940000000000001</c:v>
                      </c:pt>
                      <c:pt idx="3136">
                        <c:v>2.2050000000000001</c:v>
                      </c:pt>
                      <c:pt idx="3137">
                        <c:v>2.2890000000000001</c:v>
                      </c:pt>
                      <c:pt idx="3138">
                        <c:v>2.73</c:v>
                      </c:pt>
                      <c:pt idx="3139">
                        <c:v>2.7930000000000001</c:v>
                      </c:pt>
                      <c:pt idx="3140">
                        <c:v>2.5619999999999998</c:v>
                      </c:pt>
                      <c:pt idx="3141">
                        <c:v>2.6880000000000002</c:v>
                      </c:pt>
                      <c:pt idx="3142">
                        <c:v>3.2549999999999999</c:v>
                      </c:pt>
                      <c:pt idx="3143">
                        <c:v>2.4990000000000001</c:v>
                      </c:pt>
                      <c:pt idx="3144">
                        <c:v>2.4780000000000002</c:v>
                      </c:pt>
                      <c:pt idx="3145">
                        <c:v>1.8480000000000001</c:v>
                      </c:pt>
                      <c:pt idx="3146">
                        <c:v>1.974</c:v>
                      </c:pt>
                      <c:pt idx="3147">
                        <c:v>2.016</c:v>
                      </c:pt>
                      <c:pt idx="3148">
                        <c:v>2.121</c:v>
                      </c:pt>
                      <c:pt idx="3149">
                        <c:v>2.415</c:v>
                      </c:pt>
                      <c:pt idx="3150">
                        <c:v>2.1629999999999998</c:v>
                      </c:pt>
                      <c:pt idx="3151">
                        <c:v>2.2469999999999999</c:v>
                      </c:pt>
                      <c:pt idx="3152">
                        <c:v>2.3519999999999999</c:v>
                      </c:pt>
                      <c:pt idx="3153">
                        <c:v>2.6040000000000001</c:v>
                      </c:pt>
                      <c:pt idx="3154">
                        <c:v>2.4359999999999999</c:v>
                      </c:pt>
                      <c:pt idx="3155">
                        <c:v>2.6040000000000001</c:v>
                      </c:pt>
                      <c:pt idx="3156">
                        <c:v>2.3519999999999999</c:v>
                      </c:pt>
                      <c:pt idx="3157">
                        <c:v>2.2890000000000001</c:v>
                      </c:pt>
                      <c:pt idx="3158">
                        <c:v>2.52</c:v>
                      </c:pt>
                      <c:pt idx="3159">
                        <c:v>2.8140000000000001</c:v>
                      </c:pt>
                      <c:pt idx="3160">
                        <c:v>2.3730000000000002</c:v>
                      </c:pt>
                      <c:pt idx="3161">
                        <c:v>2.73</c:v>
                      </c:pt>
                      <c:pt idx="3162">
                        <c:v>3.2130000000000001</c:v>
                      </c:pt>
                      <c:pt idx="3163">
                        <c:v>3.024</c:v>
                      </c:pt>
                      <c:pt idx="3164">
                        <c:v>2.919</c:v>
                      </c:pt>
                      <c:pt idx="3165">
                        <c:v>2.0579999999999998</c:v>
                      </c:pt>
                      <c:pt idx="3166">
                        <c:v>1.7849999999999999</c:v>
                      </c:pt>
                      <c:pt idx="3167">
                        <c:v>2.1840000000000002</c:v>
                      </c:pt>
                      <c:pt idx="3168">
                        <c:v>1.827</c:v>
                      </c:pt>
                      <c:pt idx="3169">
                        <c:v>2.3519999999999999</c:v>
                      </c:pt>
                      <c:pt idx="3170">
                        <c:v>2.5409999999999999</c:v>
                      </c:pt>
                      <c:pt idx="3171">
                        <c:v>2.2050000000000001</c:v>
                      </c:pt>
                      <c:pt idx="3172">
                        <c:v>2.8980000000000001</c:v>
                      </c:pt>
                      <c:pt idx="3173">
                        <c:v>3.15</c:v>
                      </c:pt>
                      <c:pt idx="3174">
                        <c:v>2.6669999999999998</c:v>
                      </c:pt>
                      <c:pt idx="3175">
                        <c:v>2.0790000000000002</c:v>
                      </c:pt>
                      <c:pt idx="3176">
                        <c:v>2.0790000000000002</c:v>
                      </c:pt>
                      <c:pt idx="3177">
                        <c:v>2.1629999999999998</c:v>
                      </c:pt>
                      <c:pt idx="3178">
                        <c:v>1.9950000000000001</c:v>
                      </c:pt>
                      <c:pt idx="3179">
                        <c:v>2.0369999999999999</c:v>
                      </c:pt>
                      <c:pt idx="3180">
                        <c:v>1.89</c:v>
                      </c:pt>
                      <c:pt idx="3181">
                        <c:v>2.016</c:v>
                      </c:pt>
                      <c:pt idx="3182">
                        <c:v>2.415</c:v>
                      </c:pt>
                      <c:pt idx="3183">
                        <c:v>2.835</c:v>
                      </c:pt>
                      <c:pt idx="3184">
                        <c:v>2.0579999999999998</c:v>
                      </c:pt>
                      <c:pt idx="3185">
                        <c:v>2.1840000000000002</c:v>
                      </c:pt>
                      <c:pt idx="3186">
                        <c:v>2.1</c:v>
                      </c:pt>
                      <c:pt idx="3187">
                        <c:v>2.0369999999999999</c:v>
                      </c:pt>
                      <c:pt idx="3188">
                        <c:v>1.9530000000000001</c:v>
                      </c:pt>
                      <c:pt idx="3189">
                        <c:v>2.0790000000000002</c:v>
                      </c:pt>
                      <c:pt idx="3190">
                        <c:v>2.121</c:v>
                      </c:pt>
                      <c:pt idx="3191">
                        <c:v>2.1629999999999998</c:v>
                      </c:pt>
                      <c:pt idx="3192">
                        <c:v>1.9319999999999999</c:v>
                      </c:pt>
                      <c:pt idx="3193">
                        <c:v>1.8480000000000001</c:v>
                      </c:pt>
                      <c:pt idx="3194">
                        <c:v>2.016</c:v>
                      </c:pt>
                      <c:pt idx="3195">
                        <c:v>2.415</c:v>
                      </c:pt>
                      <c:pt idx="3196">
                        <c:v>2.0790000000000002</c:v>
                      </c:pt>
                      <c:pt idx="3197">
                        <c:v>2.6040000000000001</c:v>
                      </c:pt>
                      <c:pt idx="3198">
                        <c:v>2.2890000000000001</c:v>
                      </c:pt>
                      <c:pt idx="3199">
                        <c:v>2.1</c:v>
                      </c:pt>
                      <c:pt idx="3200">
                        <c:v>2.1840000000000002</c:v>
                      </c:pt>
                      <c:pt idx="3201">
                        <c:v>2.0579999999999998</c:v>
                      </c:pt>
                      <c:pt idx="3202">
                        <c:v>2.0579999999999998</c:v>
                      </c:pt>
                      <c:pt idx="3203">
                        <c:v>1.911</c:v>
                      </c:pt>
                      <c:pt idx="3204">
                        <c:v>2.016</c:v>
                      </c:pt>
                      <c:pt idx="3205">
                        <c:v>2.5619999999999998</c:v>
                      </c:pt>
                      <c:pt idx="3206">
                        <c:v>2.2469999999999999</c:v>
                      </c:pt>
                      <c:pt idx="3207">
                        <c:v>1.7849999999999999</c:v>
                      </c:pt>
                      <c:pt idx="3208">
                        <c:v>2.1</c:v>
                      </c:pt>
                      <c:pt idx="3209">
                        <c:v>1.9950000000000001</c:v>
                      </c:pt>
                      <c:pt idx="3210">
                        <c:v>2.73</c:v>
                      </c:pt>
                      <c:pt idx="3211">
                        <c:v>2.31</c:v>
                      </c:pt>
                      <c:pt idx="3212">
                        <c:v>2.7090000000000001</c:v>
                      </c:pt>
                      <c:pt idx="3213">
                        <c:v>2.331</c:v>
                      </c:pt>
                      <c:pt idx="3214">
                        <c:v>2.8559999999999999</c:v>
                      </c:pt>
                      <c:pt idx="3215">
                        <c:v>2.5409999999999999</c:v>
                      </c:pt>
                      <c:pt idx="3216">
                        <c:v>2.7719999999999998</c:v>
                      </c:pt>
                      <c:pt idx="3217">
                        <c:v>3.1920000000000002</c:v>
                      </c:pt>
                      <c:pt idx="3218">
                        <c:v>3.15</c:v>
                      </c:pt>
                      <c:pt idx="3219">
                        <c:v>2.835</c:v>
                      </c:pt>
                      <c:pt idx="3220">
                        <c:v>2.6669999999999998</c:v>
                      </c:pt>
                      <c:pt idx="3221">
                        <c:v>2.4569999999999999</c:v>
                      </c:pt>
                      <c:pt idx="3222">
                        <c:v>2.2679999999999998</c:v>
                      </c:pt>
                      <c:pt idx="3223">
                        <c:v>2.2469999999999999</c:v>
                      </c:pt>
                      <c:pt idx="3224">
                        <c:v>2.415</c:v>
                      </c:pt>
                      <c:pt idx="3225">
                        <c:v>2.8769999999999998</c:v>
                      </c:pt>
                      <c:pt idx="3226">
                        <c:v>2.5830000000000002</c:v>
                      </c:pt>
                      <c:pt idx="3227">
                        <c:v>2.73</c:v>
                      </c:pt>
                      <c:pt idx="3228">
                        <c:v>2.4569999999999999</c:v>
                      </c:pt>
                      <c:pt idx="3229">
                        <c:v>2.2469999999999999</c:v>
                      </c:pt>
                      <c:pt idx="3230">
                        <c:v>2.331</c:v>
                      </c:pt>
                      <c:pt idx="3231">
                        <c:v>2.8980000000000001</c:v>
                      </c:pt>
                      <c:pt idx="3232">
                        <c:v>2.8980000000000001</c:v>
                      </c:pt>
                      <c:pt idx="3233">
                        <c:v>2.7509999999999999</c:v>
                      </c:pt>
                      <c:pt idx="3234">
                        <c:v>3.2759999999999998</c:v>
                      </c:pt>
                      <c:pt idx="3235">
                        <c:v>2.73</c:v>
                      </c:pt>
                      <c:pt idx="3236">
                        <c:v>3.0659999999999998</c:v>
                      </c:pt>
                      <c:pt idx="3237">
                        <c:v>3.0659999999999998</c:v>
                      </c:pt>
                      <c:pt idx="3238">
                        <c:v>2.73</c:v>
                      </c:pt>
                      <c:pt idx="3239">
                        <c:v>3.129</c:v>
                      </c:pt>
                      <c:pt idx="3240">
                        <c:v>2.52</c:v>
                      </c:pt>
                      <c:pt idx="3241">
                        <c:v>2.1840000000000002</c:v>
                      </c:pt>
                      <c:pt idx="3242">
                        <c:v>2.8769999999999998</c:v>
                      </c:pt>
                      <c:pt idx="3243">
                        <c:v>3.0449999999999999</c:v>
                      </c:pt>
                      <c:pt idx="3244">
                        <c:v>2.8140000000000001</c:v>
                      </c:pt>
                      <c:pt idx="3245">
                        <c:v>2.3940000000000001</c:v>
                      </c:pt>
                      <c:pt idx="3246">
                        <c:v>3.1080000000000001</c:v>
                      </c:pt>
                      <c:pt idx="3247">
                        <c:v>3.7170000000000001</c:v>
                      </c:pt>
                      <c:pt idx="3248">
                        <c:v>3.4860000000000002</c:v>
                      </c:pt>
                      <c:pt idx="3249">
                        <c:v>3.1080000000000001</c:v>
                      </c:pt>
                      <c:pt idx="3250">
                        <c:v>2.8769999999999998</c:v>
                      </c:pt>
                      <c:pt idx="3251">
                        <c:v>3.948</c:v>
                      </c:pt>
                      <c:pt idx="3252">
                        <c:v>3.528</c:v>
                      </c:pt>
                      <c:pt idx="3253">
                        <c:v>3.7170000000000001</c:v>
                      </c:pt>
                      <c:pt idx="3254">
                        <c:v>3.2759999999999998</c:v>
                      </c:pt>
                      <c:pt idx="3255">
                        <c:v>3.0659999999999998</c:v>
                      </c:pt>
                      <c:pt idx="3256">
                        <c:v>2.7509999999999999</c:v>
                      </c:pt>
                      <c:pt idx="3257">
                        <c:v>2.8140000000000001</c:v>
                      </c:pt>
                      <c:pt idx="3258">
                        <c:v>2.31</c:v>
                      </c:pt>
                      <c:pt idx="3259">
                        <c:v>2.8769999999999998</c:v>
                      </c:pt>
                      <c:pt idx="3260">
                        <c:v>3.4020000000000001</c:v>
                      </c:pt>
                      <c:pt idx="3261">
                        <c:v>3.7170000000000001</c:v>
                      </c:pt>
                      <c:pt idx="3262">
                        <c:v>3.3809999999999998</c:v>
                      </c:pt>
                      <c:pt idx="3263">
                        <c:v>3.4649999999999999</c:v>
                      </c:pt>
                      <c:pt idx="3264">
                        <c:v>3.6960000000000002</c:v>
                      </c:pt>
                      <c:pt idx="3265">
                        <c:v>3.6960000000000002</c:v>
                      </c:pt>
                      <c:pt idx="3266">
                        <c:v>3.57</c:v>
                      </c:pt>
                      <c:pt idx="3267">
                        <c:v>3.3809999999999998</c:v>
                      </c:pt>
                      <c:pt idx="3268">
                        <c:v>3.6749999999999998</c:v>
                      </c:pt>
                      <c:pt idx="3269">
                        <c:v>3.339</c:v>
                      </c:pt>
                      <c:pt idx="3270">
                        <c:v>3.2759999999999998</c:v>
                      </c:pt>
                      <c:pt idx="3271">
                        <c:v>3.4649999999999999</c:v>
                      </c:pt>
                      <c:pt idx="3272">
                        <c:v>3.2130000000000001</c:v>
                      </c:pt>
                      <c:pt idx="3273">
                        <c:v>3.129</c:v>
                      </c:pt>
                      <c:pt idx="3274">
                        <c:v>2.5619999999999998</c:v>
                      </c:pt>
                      <c:pt idx="3275">
                        <c:v>2.919</c:v>
                      </c:pt>
                      <c:pt idx="3276">
                        <c:v>2.94</c:v>
                      </c:pt>
                      <c:pt idx="3277">
                        <c:v>3.423</c:v>
                      </c:pt>
                      <c:pt idx="3278">
                        <c:v>3.738</c:v>
                      </c:pt>
                      <c:pt idx="3279">
                        <c:v>3.4020000000000001</c:v>
                      </c:pt>
                      <c:pt idx="3280">
                        <c:v>3.0870000000000002</c:v>
                      </c:pt>
                      <c:pt idx="3281">
                        <c:v>3.0449999999999999</c:v>
                      </c:pt>
                      <c:pt idx="3282">
                        <c:v>2.8140000000000001</c:v>
                      </c:pt>
                      <c:pt idx="3283">
                        <c:v>3.339</c:v>
                      </c:pt>
                      <c:pt idx="3284">
                        <c:v>3.633</c:v>
                      </c:pt>
                      <c:pt idx="3285">
                        <c:v>3.6120000000000001</c:v>
                      </c:pt>
                      <c:pt idx="3286">
                        <c:v>3.7589999999999999</c:v>
                      </c:pt>
                      <c:pt idx="3287">
                        <c:v>3.8220000000000001</c:v>
                      </c:pt>
                      <c:pt idx="3288">
                        <c:v>3.3180000000000001</c:v>
                      </c:pt>
                      <c:pt idx="3289">
                        <c:v>4.1159999999999997</c:v>
                      </c:pt>
                      <c:pt idx="3290">
                        <c:v>3.9060000000000001</c:v>
                      </c:pt>
                      <c:pt idx="3291">
                        <c:v>3.1080000000000001</c:v>
                      </c:pt>
                      <c:pt idx="3292">
                        <c:v>3.339</c:v>
                      </c:pt>
                      <c:pt idx="3293">
                        <c:v>3.1080000000000001</c:v>
                      </c:pt>
                      <c:pt idx="3294">
                        <c:v>3.1080000000000001</c:v>
                      </c:pt>
                      <c:pt idx="3295">
                        <c:v>2.919</c:v>
                      </c:pt>
                      <c:pt idx="3296">
                        <c:v>2.8769999999999998</c:v>
                      </c:pt>
                      <c:pt idx="3297">
                        <c:v>2.7719999999999998</c:v>
                      </c:pt>
                      <c:pt idx="3298">
                        <c:v>3.4860000000000002</c:v>
                      </c:pt>
                      <c:pt idx="3299">
                        <c:v>3.528</c:v>
                      </c:pt>
                      <c:pt idx="3300">
                        <c:v>3.3809999999999998</c:v>
                      </c:pt>
                      <c:pt idx="3301">
                        <c:v>3.3809999999999998</c:v>
                      </c:pt>
                      <c:pt idx="3302">
                        <c:v>3.444</c:v>
                      </c:pt>
                      <c:pt idx="3303">
                        <c:v>3.2759999999999998</c:v>
                      </c:pt>
                      <c:pt idx="3304">
                        <c:v>3.444</c:v>
                      </c:pt>
                      <c:pt idx="3305">
                        <c:v>4.032</c:v>
                      </c:pt>
                      <c:pt idx="3306">
                        <c:v>3.948</c:v>
                      </c:pt>
                      <c:pt idx="3307">
                        <c:v>4.0529999999999999</c:v>
                      </c:pt>
                      <c:pt idx="3308">
                        <c:v>4.3259999999999996</c:v>
                      </c:pt>
                      <c:pt idx="3309">
                        <c:v>4.0529999999999999</c:v>
                      </c:pt>
                      <c:pt idx="3310">
                        <c:v>4.4729999999999999</c:v>
                      </c:pt>
                      <c:pt idx="3311">
                        <c:v>4.0529999999999999</c:v>
                      </c:pt>
                      <c:pt idx="3312">
                        <c:v>3.15</c:v>
                      </c:pt>
                      <c:pt idx="3313">
                        <c:v>2.8980000000000001</c:v>
                      </c:pt>
                      <c:pt idx="3314">
                        <c:v>2.331</c:v>
                      </c:pt>
                      <c:pt idx="3315">
                        <c:v>3.3809999999999998</c:v>
                      </c:pt>
                      <c:pt idx="3316">
                        <c:v>4.242</c:v>
                      </c:pt>
                      <c:pt idx="3317">
                        <c:v>4.5570000000000004</c:v>
                      </c:pt>
                      <c:pt idx="3318">
                        <c:v>4.0529999999999999</c:v>
                      </c:pt>
                      <c:pt idx="3319">
                        <c:v>3.6960000000000002</c:v>
                      </c:pt>
                      <c:pt idx="3320">
                        <c:v>3.3180000000000001</c:v>
                      </c:pt>
                      <c:pt idx="3321">
                        <c:v>3.0449999999999999</c:v>
                      </c:pt>
                      <c:pt idx="3322">
                        <c:v>3.423</c:v>
                      </c:pt>
                      <c:pt idx="3323">
                        <c:v>3.36</c:v>
                      </c:pt>
                      <c:pt idx="3324">
                        <c:v>3.6960000000000002</c:v>
                      </c:pt>
                      <c:pt idx="3325">
                        <c:v>3.4020000000000001</c:v>
                      </c:pt>
                      <c:pt idx="3326">
                        <c:v>3.0659999999999998</c:v>
                      </c:pt>
                      <c:pt idx="3327">
                        <c:v>3.2759999999999998</c:v>
                      </c:pt>
                      <c:pt idx="3328">
                        <c:v>3.339</c:v>
                      </c:pt>
                      <c:pt idx="3329">
                        <c:v>3.234</c:v>
                      </c:pt>
                      <c:pt idx="3330">
                        <c:v>3.36</c:v>
                      </c:pt>
                      <c:pt idx="3331">
                        <c:v>3.6749999999999998</c:v>
                      </c:pt>
                      <c:pt idx="3332">
                        <c:v>3.9689999999999999</c:v>
                      </c:pt>
                      <c:pt idx="3333">
                        <c:v>3.7170000000000001</c:v>
                      </c:pt>
                      <c:pt idx="3334">
                        <c:v>3.0449999999999999</c:v>
                      </c:pt>
                      <c:pt idx="3335">
                        <c:v>3.7170000000000001</c:v>
                      </c:pt>
                      <c:pt idx="3336">
                        <c:v>3.57</c:v>
                      </c:pt>
                      <c:pt idx="3337">
                        <c:v>3.5489999999999999</c:v>
                      </c:pt>
                      <c:pt idx="3338">
                        <c:v>3.6960000000000002</c:v>
                      </c:pt>
                      <c:pt idx="3339">
                        <c:v>4.2210000000000001</c:v>
                      </c:pt>
                      <c:pt idx="3340">
                        <c:v>3.1709999999999998</c:v>
                      </c:pt>
                      <c:pt idx="3341">
                        <c:v>3.339</c:v>
                      </c:pt>
                      <c:pt idx="3342">
                        <c:v>3.0659999999999998</c:v>
                      </c:pt>
                      <c:pt idx="3343">
                        <c:v>3.444</c:v>
                      </c:pt>
                      <c:pt idx="3344">
                        <c:v>3.4649999999999999</c:v>
                      </c:pt>
                      <c:pt idx="3345">
                        <c:v>3.738</c:v>
                      </c:pt>
                      <c:pt idx="3346">
                        <c:v>3.78</c:v>
                      </c:pt>
                      <c:pt idx="3347">
                        <c:v>3.4020000000000001</c:v>
                      </c:pt>
                      <c:pt idx="3348">
                        <c:v>3.1709999999999998</c:v>
                      </c:pt>
                      <c:pt idx="3349">
                        <c:v>3.0870000000000002</c:v>
                      </c:pt>
                      <c:pt idx="3350">
                        <c:v>2.94</c:v>
                      </c:pt>
                      <c:pt idx="3351">
                        <c:v>3.6539999999999999</c:v>
                      </c:pt>
                      <c:pt idx="3352">
                        <c:v>3.633</c:v>
                      </c:pt>
                      <c:pt idx="3353">
                        <c:v>2.7719999999999998</c:v>
                      </c:pt>
                      <c:pt idx="3354">
                        <c:v>2.1629999999999998</c:v>
                      </c:pt>
                      <c:pt idx="3355">
                        <c:v>2.6880000000000002</c:v>
                      </c:pt>
                      <c:pt idx="3356">
                        <c:v>3.234</c:v>
                      </c:pt>
                      <c:pt idx="3357">
                        <c:v>3.0870000000000002</c:v>
                      </c:pt>
                      <c:pt idx="3358">
                        <c:v>2.8769999999999998</c:v>
                      </c:pt>
                      <c:pt idx="3359">
                        <c:v>3.0659999999999998</c:v>
                      </c:pt>
                      <c:pt idx="3360">
                        <c:v>3.1080000000000001</c:v>
                      </c:pt>
                      <c:pt idx="3361">
                        <c:v>3.2970000000000002</c:v>
                      </c:pt>
                      <c:pt idx="3362">
                        <c:v>2.9609999999999999</c:v>
                      </c:pt>
                      <c:pt idx="3363">
                        <c:v>2.9609999999999999</c:v>
                      </c:pt>
                      <c:pt idx="3364">
                        <c:v>3.4020000000000001</c:v>
                      </c:pt>
                      <c:pt idx="3365">
                        <c:v>3.4860000000000002</c:v>
                      </c:pt>
                      <c:pt idx="3366">
                        <c:v>3.5489999999999999</c:v>
                      </c:pt>
                      <c:pt idx="3367">
                        <c:v>3.528</c:v>
                      </c:pt>
                      <c:pt idx="3368">
                        <c:v>3.36</c:v>
                      </c:pt>
                      <c:pt idx="3369">
                        <c:v>3.36</c:v>
                      </c:pt>
                      <c:pt idx="3370">
                        <c:v>3.024</c:v>
                      </c:pt>
                      <c:pt idx="3371">
                        <c:v>3.0030000000000001</c:v>
                      </c:pt>
                      <c:pt idx="3372">
                        <c:v>3.1709999999999998</c:v>
                      </c:pt>
                      <c:pt idx="3373">
                        <c:v>3.2970000000000002</c:v>
                      </c:pt>
                      <c:pt idx="3374">
                        <c:v>3.15</c:v>
                      </c:pt>
                      <c:pt idx="3375">
                        <c:v>3.1080000000000001</c:v>
                      </c:pt>
                      <c:pt idx="3376">
                        <c:v>2.9820000000000002</c:v>
                      </c:pt>
                      <c:pt idx="3377">
                        <c:v>2.8140000000000001</c:v>
                      </c:pt>
                      <c:pt idx="3378">
                        <c:v>3.0030000000000001</c:v>
                      </c:pt>
                      <c:pt idx="3379">
                        <c:v>2.7719999999999998</c:v>
                      </c:pt>
                      <c:pt idx="3380">
                        <c:v>3.1920000000000002</c:v>
                      </c:pt>
                      <c:pt idx="3381">
                        <c:v>2.331</c:v>
                      </c:pt>
                      <c:pt idx="3382">
                        <c:v>2.415</c:v>
                      </c:pt>
                      <c:pt idx="3383">
                        <c:v>1.827</c:v>
                      </c:pt>
                      <c:pt idx="3384">
                        <c:v>1.806</c:v>
                      </c:pt>
                      <c:pt idx="3385">
                        <c:v>2.1</c:v>
                      </c:pt>
                      <c:pt idx="3386">
                        <c:v>2.3730000000000002</c:v>
                      </c:pt>
                      <c:pt idx="3387">
                        <c:v>2.6040000000000001</c:v>
                      </c:pt>
                      <c:pt idx="3388">
                        <c:v>3.024</c:v>
                      </c:pt>
                      <c:pt idx="3389">
                        <c:v>1.869</c:v>
                      </c:pt>
                      <c:pt idx="3390">
                        <c:v>1.764</c:v>
                      </c:pt>
                      <c:pt idx="3391">
                        <c:v>2.0790000000000002</c:v>
                      </c:pt>
                      <c:pt idx="3392">
                        <c:v>1.9530000000000001</c:v>
                      </c:pt>
                      <c:pt idx="3393">
                        <c:v>1.974</c:v>
                      </c:pt>
                      <c:pt idx="3394">
                        <c:v>3.0870000000000002</c:v>
                      </c:pt>
                      <c:pt idx="3395">
                        <c:v>3.2130000000000001</c:v>
                      </c:pt>
                      <c:pt idx="3396">
                        <c:v>2.4990000000000001</c:v>
                      </c:pt>
                      <c:pt idx="3397">
                        <c:v>1.806</c:v>
                      </c:pt>
                      <c:pt idx="3398">
                        <c:v>1.827</c:v>
                      </c:pt>
                      <c:pt idx="3399">
                        <c:v>2.3519999999999999</c:v>
                      </c:pt>
                      <c:pt idx="3400">
                        <c:v>2.3730000000000002</c:v>
                      </c:pt>
                      <c:pt idx="3401">
                        <c:v>2.3519999999999999</c:v>
                      </c:pt>
                      <c:pt idx="3402">
                        <c:v>2.6669999999999998</c:v>
                      </c:pt>
                      <c:pt idx="3403">
                        <c:v>2.1629999999999998</c:v>
                      </c:pt>
                      <c:pt idx="3404">
                        <c:v>1.9950000000000001</c:v>
                      </c:pt>
                      <c:pt idx="3405">
                        <c:v>2.0790000000000002</c:v>
                      </c:pt>
                      <c:pt idx="3406">
                        <c:v>1.7849999999999999</c:v>
                      </c:pt>
                      <c:pt idx="3407">
                        <c:v>1.806</c:v>
                      </c:pt>
                      <c:pt idx="3408">
                        <c:v>2.3940000000000001</c:v>
                      </c:pt>
                      <c:pt idx="3409">
                        <c:v>2.1629999999999998</c:v>
                      </c:pt>
                      <c:pt idx="3410">
                        <c:v>1.9319999999999999</c:v>
                      </c:pt>
                      <c:pt idx="3411">
                        <c:v>1.617</c:v>
                      </c:pt>
                      <c:pt idx="3412">
                        <c:v>1.869</c:v>
                      </c:pt>
                      <c:pt idx="3413">
                        <c:v>1.89</c:v>
                      </c:pt>
                      <c:pt idx="3414">
                        <c:v>1.5960000000000001</c:v>
                      </c:pt>
                      <c:pt idx="3415">
                        <c:v>2.2050000000000001</c:v>
                      </c:pt>
                      <c:pt idx="3416">
                        <c:v>2.4990000000000001</c:v>
                      </c:pt>
                      <c:pt idx="3417">
                        <c:v>2.5409999999999999</c:v>
                      </c:pt>
                      <c:pt idx="3418">
                        <c:v>2.4359999999999999</c:v>
                      </c:pt>
                      <c:pt idx="3419">
                        <c:v>1.722</c:v>
                      </c:pt>
                      <c:pt idx="3420">
                        <c:v>2.016</c:v>
                      </c:pt>
                      <c:pt idx="3421">
                        <c:v>2.2469999999999999</c:v>
                      </c:pt>
                      <c:pt idx="3422">
                        <c:v>1.9950000000000001</c:v>
                      </c:pt>
                      <c:pt idx="3423">
                        <c:v>2.31</c:v>
                      </c:pt>
                      <c:pt idx="3424">
                        <c:v>2.4359999999999999</c:v>
                      </c:pt>
                      <c:pt idx="3425">
                        <c:v>2.835</c:v>
                      </c:pt>
                      <c:pt idx="3426">
                        <c:v>2.1840000000000002</c:v>
                      </c:pt>
                      <c:pt idx="3427">
                        <c:v>2.3730000000000002</c:v>
                      </c:pt>
                      <c:pt idx="3428">
                        <c:v>2.121</c:v>
                      </c:pt>
                      <c:pt idx="3429">
                        <c:v>2.2469999999999999</c:v>
                      </c:pt>
                      <c:pt idx="3430">
                        <c:v>2.3940000000000001</c:v>
                      </c:pt>
                      <c:pt idx="3431">
                        <c:v>2.9609999999999999</c:v>
                      </c:pt>
                      <c:pt idx="3432">
                        <c:v>2.016</c:v>
                      </c:pt>
                      <c:pt idx="3433">
                        <c:v>2.7930000000000001</c:v>
                      </c:pt>
                      <c:pt idx="3434">
                        <c:v>2.7930000000000001</c:v>
                      </c:pt>
                      <c:pt idx="3435">
                        <c:v>3.129</c:v>
                      </c:pt>
                      <c:pt idx="3436">
                        <c:v>3.1080000000000001</c:v>
                      </c:pt>
                      <c:pt idx="3437">
                        <c:v>2.31</c:v>
                      </c:pt>
                      <c:pt idx="3438">
                        <c:v>1.9950000000000001</c:v>
                      </c:pt>
                      <c:pt idx="3439">
                        <c:v>1.869</c:v>
                      </c:pt>
                      <c:pt idx="3440">
                        <c:v>1.8480000000000001</c:v>
                      </c:pt>
                      <c:pt idx="3441">
                        <c:v>2.1</c:v>
                      </c:pt>
                      <c:pt idx="3442">
                        <c:v>1.9530000000000001</c:v>
                      </c:pt>
                      <c:pt idx="3443">
                        <c:v>2.1</c:v>
                      </c:pt>
                      <c:pt idx="3444">
                        <c:v>1.9530000000000001</c:v>
                      </c:pt>
                      <c:pt idx="3445">
                        <c:v>2.3519999999999999</c:v>
                      </c:pt>
                      <c:pt idx="3446">
                        <c:v>2.4990000000000001</c:v>
                      </c:pt>
                      <c:pt idx="3447">
                        <c:v>2.835</c:v>
                      </c:pt>
                      <c:pt idx="3448">
                        <c:v>2.4780000000000002</c:v>
                      </c:pt>
                      <c:pt idx="3449">
                        <c:v>2.2050000000000001</c:v>
                      </c:pt>
                      <c:pt idx="3450">
                        <c:v>1.9950000000000001</c:v>
                      </c:pt>
                      <c:pt idx="3451">
                        <c:v>2.331</c:v>
                      </c:pt>
                      <c:pt idx="3452">
                        <c:v>2.5619999999999998</c:v>
                      </c:pt>
                      <c:pt idx="3453">
                        <c:v>2.226</c:v>
                      </c:pt>
                      <c:pt idx="3454">
                        <c:v>1.9530000000000001</c:v>
                      </c:pt>
                      <c:pt idx="3455">
                        <c:v>2.415</c:v>
                      </c:pt>
                      <c:pt idx="3456">
                        <c:v>2.7719999999999998</c:v>
                      </c:pt>
                      <c:pt idx="3457">
                        <c:v>3.1920000000000002</c:v>
                      </c:pt>
                      <c:pt idx="3458">
                        <c:v>3.78</c:v>
                      </c:pt>
                      <c:pt idx="3459">
                        <c:v>3.1709999999999998</c:v>
                      </c:pt>
                      <c:pt idx="3460">
                        <c:v>3.5910000000000002</c:v>
                      </c:pt>
                      <c:pt idx="3461">
                        <c:v>2.7509999999999999</c:v>
                      </c:pt>
                      <c:pt idx="3462">
                        <c:v>2.6880000000000002</c:v>
                      </c:pt>
                      <c:pt idx="3463">
                        <c:v>2.7509999999999999</c:v>
                      </c:pt>
                      <c:pt idx="3464">
                        <c:v>2.7930000000000001</c:v>
                      </c:pt>
                      <c:pt idx="3465">
                        <c:v>2.5409999999999999</c:v>
                      </c:pt>
                      <c:pt idx="3466">
                        <c:v>2.1629999999999998</c:v>
                      </c:pt>
                      <c:pt idx="3467">
                        <c:v>1.911</c:v>
                      </c:pt>
                      <c:pt idx="3468">
                        <c:v>2.9820000000000002</c:v>
                      </c:pt>
                      <c:pt idx="3469">
                        <c:v>3.15</c:v>
                      </c:pt>
                      <c:pt idx="3470">
                        <c:v>2.625</c:v>
                      </c:pt>
                      <c:pt idx="3471">
                        <c:v>2.919</c:v>
                      </c:pt>
                      <c:pt idx="3472">
                        <c:v>2.8769999999999998</c:v>
                      </c:pt>
                      <c:pt idx="3473">
                        <c:v>3.0449999999999999</c:v>
                      </c:pt>
                      <c:pt idx="3474">
                        <c:v>3.444</c:v>
                      </c:pt>
                      <c:pt idx="3475">
                        <c:v>3.3180000000000001</c:v>
                      </c:pt>
                      <c:pt idx="3476">
                        <c:v>2.5409999999999999</c:v>
                      </c:pt>
                      <c:pt idx="3477">
                        <c:v>2.5409999999999999</c:v>
                      </c:pt>
                      <c:pt idx="3478">
                        <c:v>2.9609999999999999</c:v>
                      </c:pt>
                      <c:pt idx="3479">
                        <c:v>3.57</c:v>
                      </c:pt>
                      <c:pt idx="3480">
                        <c:v>3.8849999999999998</c:v>
                      </c:pt>
                      <c:pt idx="3481">
                        <c:v>4.3259999999999996</c:v>
                      </c:pt>
                      <c:pt idx="3482">
                        <c:v>4.1790000000000003</c:v>
                      </c:pt>
                      <c:pt idx="3483">
                        <c:v>4.3259999999999996</c:v>
                      </c:pt>
                      <c:pt idx="3484">
                        <c:v>4.3890000000000002</c:v>
                      </c:pt>
                      <c:pt idx="3485">
                        <c:v>3.528</c:v>
                      </c:pt>
                      <c:pt idx="3486">
                        <c:v>3.0659999999999998</c:v>
                      </c:pt>
                      <c:pt idx="3487">
                        <c:v>2.835</c:v>
                      </c:pt>
                      <c:pt idx="3488">
                        <c:v>2.94</c:v>
                      </c:pt>
                      <c:pt idx="3489">
                        <c:v>2.3940000000000001</c:v>
                      </c:pt>
                      <c:pt idx="3490">
                        <c:v>2.121</c:v>
                      </c:pt>
                      <c:pt idx="3491">
                        <c:v>2.3940000000000001</c:v>
                      </c:pt>
                      <c:pt idx="3492">
                        <c:v>2.2890000000000001</c:v>
                      </c:pt>
                      <c:pt idx="3493">
                        <c:v>2.4359999999999999</c:v>
                      </c:pt>
                      <c:pt idx="3494">
                        <c:v>2.1</c:v>
                      </c:pt>
                      <c:pt idx="3495">
                        <c:v>2.121</c:v>
                      </c:pt>
                      <c:pt idx="3496">
                        <c:v>2.2469999999999999</c:v>
                      </c:pt>
                      <c:pt idx="3497">
                        <c:v>2.6459999999999999</c:v>
                      </c:pt>
                      <c:pt idx="3498">
                        <c:v>2.6040000000000001</c:v>
                      </c:pt>
                      <c:pt idx="3499">
                        <c:v>2.625</c:v>
                      </c:pt>
                      <c:pt idx="3500">
                        <c:v>2.835</c:v>
                      </c:pt>
                      <c:pt idx="3501">
                        <c:v>2.4780000000000002</c:v>
                      </c:pt>
                      <c:pt idx="3502">
                        <c:v>2.2890000000000001</c:v>
                      </c:pt>
                      <c:pt idx="3503">
                        <c:v>2.8559999999999999</c:v>
                      </c:pt>
                      <c:pt idx="3504">
                        <c:v>2.9820000000000002</c:v>
                      </c:pt>
                      <c:pt idx="3505">
                        <c:v>3.1709999999999998</c:v>
                      </c:pt>
                      <c:pt idx="3506">
                        <c:v>2.9609999999999999</c:v>
                      </c:pt>
                      <c:pt idx="3507">
                        <c:v>3.0030000000000001</c:v>
                      </c:pt>
                      <c:pt idx="3508">
                        <c:v>2.6459999999999999</c:v>
                      </c:pt>
                      <c:pt idx="3509">
                        <c:v>3.024</c:v>
                      </c:pt>
                      <c:pt idx="3510">
                        <c:v>1.869</c:v>
                      </c:pt>
                      <c:pt idx="3511">
                        <c:v>2.1419999999999999</c:v>
                      </c:pt>
                      <c:pt idx="3512">
                        <c:v>2.4569999999999999</c:v>
                      </c:pt>
                      <c:pt idx="3513">
                        <c:v>2.2050000000000001</c:v>
                      </c:pt>
                      <c:pt idx="3514">
                        <c:v>2.5619999999999998</c:v>
                      </c:pt>
                      <c:pt idx="3515">
                        <c:v>2.2050000000000001</c:v>
                      </c:pt>
                      <c:pt idx="3516">
                        <c:v>2.6669999999999998</c:v>
                      </c:pt>
                      <c:pt idx="3517">
                        <c:v>2.6669999999999998</c:v>
                      </c:pt>
                      <c:pt idx="3518">
                        <c:v>2.7509999999999999</c:v>
                      </c:pt>
                      <c:pt idx="3519">
                        <c:v>2.6669999999999998</c:v>
                      </c:pt>
                      <c:pt idx="3520">
                        <c:v>2.6040000000000001</c:v>
                      </c:pt>
                      <c:pt idx="3521">
                        <c:v>2.8140000000000001</c:v>
                      </c:pt>
                      <c:pt idx="3522">
                        <c:v>2.8559999999999999</c:v>
                      </c:pt>
                      <c:pt idx="3523">
                        <c:v>2.7719999999999998</c:v>
                      </c:pt>
                      <c:pt idx="3524">
                        <c:v>3.1080000000000001</c:v>
                      </c:pt>
                      <c:pt idx="3525">
                        <c:v>2.6459999999999999</c:v>
                      </c:pt>
                      <c:pt idx="3526">
                        <c:v>2.835</c:v>
                      </c:pt>
                      <c:pt idx="3527">
                        <c:v>3.3809999999999998</c:v>
                      </c:pt>
                      <c:pt idx="3528">
                        <c:v>3.4020000000000001</c:v>
                      </c:pt>
                      <c:pt idx="3529">
                        <c:v>3.1709999999999998</c:v>
                      </c:pt>
                      <c:pt idx="3530">
                        <c:v>2.226</c:v>
                      </c:pt>
                      <c:pt idx="3531">
                        <c:v>1.7849999999999999</c:v>
                      </c:pt>
                      <c:pt idx="3532">
                        <c:v>1.9530000000000001</c:v>
                      </c:pt>
                      <c:pt idx="3533">
                        <c:v>2.1629999999999998</c:v>
                      </c:pt>
                      <c:pt idx="3534">
                        <c:v>2.5619999999999998</c:v>
                      </c:pt>
                      <c:pt idx="3535">
                        <c:v>3.2549999999999999</c:v>
                      </c:pt>
                      <c:pt idx="3536">
                        <c:v>2.3519999999999999</c:v>
                      </c:pt>
                      <c:pt idx="3537">
                        <c:v>3.528</c:v>
                      </c:pt>
                      <c:pt idx="3538">
                        <c:v>3.528</c:v>
                      </c:pt>
                      <c:pt idx="3539">
                        <c:v>2.94</c:v>
                      </c:pt>
                      <c:pt idx="3540">
                        <c:v>2.3940000000000001</c:v>
                      </c:pt>
                      <c:pt idx="3541">
                        <c:v>1.869</c:v>
                      </c:pt>
                      <c:pt idx="3542">
                        <c:v>2.52</c:v>
                      </c:pt>
                      <c:pt idx="3543">
                        <c:v>2.3940000000000001</c:v>
                      </c:pt>
                      <c:pt idx="3544">
                        <c:v>2.2469999999999999</c:v>
                      </c:pt>
                      <c:pt idx="3545">
                        <c:v>1.9950000000000001</c:v>
                      </c:pt>
                      <c:pt idx="3546">
                        <c:v>2.2679999999999998</c:v>
                      </c:pt>
                      <c:pt idx="3547">
                        <c:v>2.6459999999999999</c:v>
                      </c:pt>
                      <c:pt idx="3548">
                        <c:v>2.7509999999999999</c:v>
                      </c:pt>
                      <c:pt idx="3549">
                        <c:v>2.2469999999999999</c:v>
                      </c:pt>
                      <c:pt idx="3550">
                        <c:v>2.31</c:v>
                      </c:pt>
                      <c:pt idx="3551">
                        <c:v>1.9319999999999999</c:v>
                      </c:pt>
                      <c:pt idx="3552">
                        <c:v>2.1840000000000002</c:v>
                      </c:pt>
                      <c:pt idx="3553">
                        <c:v>1.7430000000000001</c:v>
                      </c:pt>
                      <c:pt idx="3554">
                        <c:v>2.0579999999999998</c:v>
                      </c:pt>
                      <c:pt idx="3555">
                        <c:v>2.3730000000000002</c:v>
                      </c:pt>
                      <c:pt idx="3556">
                        <c:v>2.3519999999999999</c:v>
                      </c:pt>
                      <c:pt idx="3557">
                        <c:v>2.1629999999999998</c:v>
                      </c:pt>
                      <c:pt idx="3558">
                        <c:v>1.89</c:v>
                      </c:pt>
                      <c:pt idx="3559">
                        <c:v>1.9950000000000001</c:v>
                      </c:pt>
                      <c:pt idx="3560">
                        <c:v>2.331</c:v>
                      </c:pt>
                      <c:pt idx="3561">
                        <c:v>2.331</c:v>
                      </c:pt>
                      <c:pt idx="3562">
                        <c:v>2.6669999999999998</c:v>
                      </c:pt>
                      <c:pt idx="3563">
                        <c:v>2.8140000000000001</c:v>
                      </c:pt>
                      <c:pt idx="3564">
                        <c:v>2.2050000000000001</c:v>
                      </c:pt>
                      <c:pt idx="3565">
                        <c:v>2.121</c:v>
                      </c:pt>
                      <c:pt idx="3566">
                        <c:v>1.911</c:v>
                      </c:pt>
                      <c:pt idx="3567">
                        <c:v>1.9319999999999999</c:v>
                      </c:pt>
                      <c:pt idx="3568">
                        <c:v>1.9319999999999999</c:v>
                      </c:pt>
                      <c:pt idx="3569">
                        <c:v>1.7849999999999999</c:v>
                      </c:pt>
                      <c:pt idx="3570">
                        <c:v>2.5830000000000002</c:v>
                      </c:pt>
                      <c:pt idx="3571">
                        <c:v>2.016</c:v>
                      </c:pt>
                      <c:pt idx="3572">
                        <c:v>2.2469999999999999</c:v>
                      </c:pt>
                      <c:pt idx="3573">
                        <c:v>2.0790000000000002</c:v>
                      </c:pt>
                      <c:pt idx="3574">
                        <c:v>2.226</c:v>
                      </c:pt>
                      <c:pt idx="3575">
                        <c:v>2.4359999999999999</c:v>
                      </c:pt>
                      <c:pt idx="3576">
                        <c:v>2.2890000000000001</c:v>
                      </c:pt>
                      <c:pt idx="3577">
                        <c:v>2.7930000000000001</c:v>
                      </c:pt>
                      <c:pt idx="3578">
                        <c:v>2.331</c:v>
                      </c:pt>
                      <c:pt idx="3579">
                        <c:v>2.5830000000000002</c:v>
                      </c:pt>
                      <c:pt idx="3580">
                        <c:v>2.4359999999999999</c:v>
                      </c:pt>
                      <c:pt idx="3581">
                        <c:v>2.8140000000000001</c:v>
                      </c:pt>
                      <c:pt idx="3582">
                        <c:v>2.8559999999999999</c:v>
                      </c:pt>
                      <c:pt idx="3583">
                        <c:v>3.15</c:v>
                      </c:pt>
                      <c:pt idx="3584">
                        <c:v>3.0870000000000002</c:v>
                      </c:pt>
                      <c:pt idx="3585">
                        <c:v>2.625</c:v>
                      </c:pt>
                      <c:pt idx="3586">
                        <c:v>2.2469999999999999</c:v>
                      </c:pt>
                      <c:pt idx="3587">
                        <c:v>2.415</c:v>
                      </c:pt>
                      <c:pt idx="3588">
                        <c:v>2.0369999999999999</c:v>
                      </c:pt>
                      <c:pt idx="3589">
                        <c:v>2.6669999999999998</c:v>
                      </c:pt>
                      <c:pt idx="3590">
                        <c:v>2.7719999999999998</c:v>
                      </c:pt>
                      <c:pt idx="3591">
                        <c:v>2.6880000000000002</c:v>
                      </c:pt>
                      <c:pt idx="3592">
                        <c:v>2.625</c:v>
                      </c:pt>
                      <c:pt idx="3593">
                        <c:v>2.5409999999999999</c:v>
                      </c:pt>
                      <c:pt idx="3594">
                        <c:v>2.415</c:v>
                      </c:pt>
                      <c:pt idx="3595">
                        <c:v>2.1629999999999998</c:v>
                      </c:pt>
                      <c:pt idx="3596">
                        <c:v>3.0870000000000002</c:v>
                      </c:pt>
                      <c:pt idx="3597">
                        <c:v>3.0030000000000001</c:v>
                      </c:pt>
                      <c:pt idx="3598">
                        <c:v>2.8559999999999999</c:v>
                      </c:pt>
                      <c:pt idx="3599">
                        <c:v>3.0659999999999998</c:v>
                      </c:pt>
                      <c:pt idx="3600">
                        <c:v>3.0449999999999999</c:v>
                      </c:pt>
                      <c:pt idx="3601">
                        <c:v>3.1709999999999998</c:v>
                      </c:pt>
                      <c:pt idx="3602">
                        <c:v>3.024</c:v>
                      </c:pt>
                      <c:pt idx="3603">
                        <c:v>2.8140000000000001</c:v>
                      </c:pt>
                      <c:pt idx="3604">
                        <c:v>2.94</c:v>
                      </c:pt>
                      <c:pt idx="3605">
                        <c:v>2.7719999999999998</c:v>
                      </c:pt>
                      <c:pt idx="3606">
                        <c:v>2.6040000000000001</c:v>
                      </c:pt>
                      <c:pt idx="3607">
                        <c:v>2.625</c:v>
                      </c:pt>
                      <c:pt idx="3608">
                        <c:v>2.8140000000000001</c:v>
                      </c:pt>
                      <c:pt idx="3609">
                        <c:v>2.7930000000000001</c:v>
                      </c:pt>
                      <c:pt idx="3610">
                        <c:v>2.5409999999999999</c:v>
                      </c:pt>
                      <c:pt idx="3611">
                        <c:v>3.1920000000000002</c:v>
                      </c:pt>
                      <c:pt idx="3612">
                        <c:v>3.9689999999999999</c:v>
                      </c:pt>
                      <c:pt idx="3613">
                        <c:v>3.7589999999999999</c:v>
                      </c:pt>
                      <c:pt idx="3614">
                        <c:v>3.0030000000000001</c:v>
                      </c:pt>
                      <c:pt idx="3615">
                        <c:v>3.15</c:v>
                      </c:pt>
                      <c:pt idx="3616">
                        <c:v>4.5780000000000003</c:v>
                      </c:pt>
                      <c:pt idx="3617">
                        <c:v>3.1709999999999998</c:v>
                      </c:pt>
                      <c:pt idx="3618">
                        <c:v>3.927</c:v>
                      </c:pt>
                      <c:pt idx="3619">
                        <c:v>3.4860000000000002</c:v>
                      </c:pt>
                      <c:pt idx="3620">
                        <c:v>3.024</c:v>
                      </c:pt>
                      <c:pt idx="3621">
                        <c:v>2.7090000000000001</c:v>
                      </c:pt>
                      <c:pt idx="3622">
                        <c:v>2.7930000000000001</c:v>
                      </c:pt>
                      <c:pt idx="3623">
                        <c:v>2.415</c:v>
                      </c:pt>
                      <c:pt idx="3624">
                        <c:v>2.9820000000000002</c:v>
                      </c:pt>
                      <c:pt idx="3625">
                        <c:v>3.444</c:v>
                      </c:pt>
                      <c:pt idx="3626">
                        <c:v>4.1369999999999996</c:v>
                      </c:pt>
                      <c:pt idx="3627">
                        <c:v>3.3180000000000001</c:v>
                      </c:pt>
                      <c:pt idx="3628">
                        <c:v>3.1080000000000001</c:v>
                      </c:pt>
                      <c:pt idx="3629">
                        <c:v>3.4860000000000002</c:v>
                      </c:pt>
                      <c:pt idx="3630">
                        <c:v>3.36</c:v>
                      </c:pt>
                      <c:pt idx="3631">
                        <c:v>3.4860000000000002</c:v>
                      </c:pt>
                      <c:pt idx="3632">
                        <c:v>3.738</c:v>
                      </c:pt>
                      <c:pt idx="3633">
                        <c:v>3.5910000000000002</c:v>
                      </c:pt>
                      <c:pt idx="3634">
                        <c:v>3.36</c:v>
                      </c:pt>
                      <c:pt idx="3635">
                        <c:v>3.528</c:v>
                      </c:pt>
                      <c:pt idx="3636">
                        <c:v>3.0870000000000002</c:v>
                      </c:pt>
                      <c:pt idx="3637">
                        <c:v>3.0659999999999998</c:v>
                      </c:pt>
                      <c:pt idx="3638">
                        <c:v>3.0030000000000001</c:v>
                      </c:pt>
                      <c:pt idx="3639">
                        <c:v>3.024</c:v>
                      </c:pt>
                      <c:pt idx="3640">
                        <c:v>2.9609999999999999</c:v>
                      </c:pt>
                      <c:pt idx="3641">
                        <c:v>3.0030000000000001</c:v>
                      </c:pt>
                      <c:pt idx="3642">
                        <c:v>3.927</c:v>
                      </c:pt>
                      <c:pt idx="3643">
                        <c:v>4.2</c:v>
                      </c:pt>
                      <c:pt idx="3644">
                        <c:v>3.78</c:v>
                      </c:pt>
                      <c:pt idx="3645">
                        <c:v>3.4649999999999999</c:v>
                      </c:pt>
                      <c:pt idx="3646">
                        <c:v>3.15</c:v>
                      </c:pt>
                      <c:pt idx="3647">
                        <c:v>2.8559999999999999</c:v>
                      </c:pt>
                      <c:pt idx="3648">
                        <c:v>3.36</c:v>
                      </c:pt>
                      <c:pt idx="3649">
                        <c:v>3.7170000000000001</c:v>
                      </c:pt>
                      <c:pt idx="3650">
                        <c:v>3.7170000000000001</c:v>
                      </c:pt>
                      <c:pt idx="3651">
                        <c:v>3.6749999999999998</c:v>
                      </c:pt>
                      <c:pt idx="3652">
                        <c:v>3.5489999999999999</c:v>
                      </c:pt>
                      <c:pt idx="3653">
                        <c:v>3.36</c:v>
                      </c:pt>
                      <c:pt idx="3654">
                        <c:v>3.8849999999999998</c:v>
                      </c:pt>
                      <c:pt idx="3655">
                        <c:v>4.0110000000000001</c:v>
                      </c:pt>
                      <c:pt idx="3656">
                        <c:v>2.919</c:v>
                      </c:pt>
                      <c:pt idx="3657">
                        <c:v>3.0659999999999998</c:v>
                      </c:pt>
                      <c:pt idx="3658">
                        <c:v>2.94</c:v>
                      </c:pt>
                      <c:pt idx="3659">
                        <c:v>3.024</c:v>
                      </c:pt>
                      <c:pt idx="3660">
                        <c:v>2.8559999999999999</c:v>
                      </c:pt>
                      <c:pt idx="3661">
                        <c:v>2.73</c:v>
                      </c:pt>
                      <c:pt idx="3662">
                        <c:v>2.94</c:v>
                      </c:pt>
                      <c:pt idx="3663">
                        <c:v>3.0030000000000001</c:v>
                      </c:pt>
                      <c:pt idx="3664">
                        <c:v>3.129</c:v>
                      </c:pt>
                      <c:pt idx="3665">
                        <c:v>3.2759999999999998</c:v>
                      </c:pt>
                      <c:pt idx="3666">
                        <c:v>3.1080000000000001</c:v>
                      </c:pt>
                      <c:pt idx="3667">
                        <c:v>3.36</c:v>
                      </c:pt>
                      <c:pt idx="3668">
                        <c:v>3.024</c:v>
                      </c:pt>
                      <c:pt idx="3669">
                        <c:v>3.1080000000000001</c:v>
                      </c:pt>
                      <c:pt idx="3670">
                        <c:v>4.1580000000000004</c:v>
                      </c:pt>
                      <c:pt idx="3671">
                        <c:v>3.9689999999999999</c:v>
                      </c:pt>
                      <c:pt idx="3672">
                        <c:v>3.8010000000000002</c:v>
                      </c:pt>
                      <c:pt idx="3673">
                        <c:v>3.738</c:v>
                      </c:pt>
                      <c:pt idx="3674">
                        <c:v>4.0949999999999998</c:v>
                      </c:pt>
                      <c:pt idx="3675">
                        <c:v>4.0739999999999998</c:v>
                      </c:pt>
                      <c:pt idx="3676">
                        <c:v>3.8639999999999999</c:v>
                      </c:pt>
                      <c:pt idx="3677">
                        <c:v>3.0870000000000002</c:v>
                      </c:pt>
                      <c:pt idx="3678">
                        <c:v>2.7090000000000001</c:v>
                      </c:pt>
                      <c:pt idx="3679">
                        <c:v>2.121</c:v>
                      </c:pt>
                      <c:pt idx="3680">
                        <c:v>3.633</c:v>
                      </c:pt>
                      <c:pt idx="3681">
                        <c:v>3.99</c:v>
                      </c:pt>
                      <c:pt idx="3682">
                        <c:v>4.2839999999999998</c:v>
                      </c:pt>
                      <c:pt idx="3683">
                        <c:v>3.78</c:v>
                      </c:pt>
                      <c:pt idx="3684">
                        <c:v>3.4860000000000002</c:v>
                      </c:pt>
                      <c:pt idx="3685">
                        <c:v>3.15</c:v>
                      </c:pt>
                      <c:pt idx="3686">
                        <c:v>3.0449999999999999</c:v>
                      </c:pt>
                      <c:pt idx="3687">
                        <c:v>3.1709999999999998</c:v>
                      </c:pt>
                      <c:pt idx="3688">
                        <c:v>3.024</c:v>
                      </c:pt>
                      <c:pt idx="3689">
                        <c:v>3.528</c:v>
                      </c:pt>
                      <c:pt idx="3690">
                        <c:v>3.4649999999999999</c:v>
                      </c:pt>
                      <c:pt idx="3691">
                        <c:v>3.0870000000000002</c:v>
                      </c:pt>
                      <c:pt idx="3692">
                        <c:v>2.94</c:v>
                      </c:pt>
                      <c:pt idx="3693">
                        <c:v>3.234</c:v>
                      </c:pt>
                      <c:pt idx="3694">
                        <c:v>3.2549999999999999</c:v>
                      </c:pt>
                      <c:pt idx="3695">
                        <c:v>3.36</c:v>
                      </c:pt>
                      <c:pt idx="3696">
                        <c:v>3.7589999999999999</c:v>
                      </c:pt>
                      <c:pt idx="3697">
                        <c:v>3.6749999999999998</c:v>
                      </c:pt>
                      <c:pt idx="3698">
                        <c:v>3.9689999999999999</c:v>
                      </c:pt>
                      <c:pt idx="3699">
                        <c:v>3.2970000000000002</c:v>
                      </c:pt>
                      <c:pt idx="3700">
                        <c:v>3.633</c:v>
                      </c:pt>
                      <c:pt idx="3701">
                        <c:v>3.6120000000000001</c:v>
                      </c:pt>
                      <c:pt idx="3702">
                        <c:v>3.8849999999999998</c:v>
                      </c:pt>
                      <c:pt idx="3703">
                        <c:v>3.7589999999999999</c:v>
                      </c:pt>
                      <c:pt idx="3704">
                        <c:v>3.9060000000000001</c:v>
                      </c:pt>
                      <c:pt idx="3705">
                        <c:v>3.0030000000000001</c:v>
                      </c:pt>
                      <c:pt idx="3706">
                        <c:v>3.3180000000000001</c:v>
                      </c:pt>
                      <c:pt idx="3707">
                        <c:v>3.2549999999999999</c:v>
                      </c:pt>
                      <c:pt idx="3708">
                        <c:v>3.2759999999999998</c:v>
                      </c:pt>
                      <c:pt idx="3709">
                        <c:v>3.3809999999999998</c:v>
                      </c:pt>
                      <c:pt idx="3710">
                        <c:v>3.9060000000000001</c:v>
                      </c:pt>
                      <c:pt idx="3711">
                        <c:v>3.9060000000000001</c:v>
                      </c:pt>
                      <c:pt idx="3712">
                        <c:v>2.919</c:v>
                      </c:pt>
                      <c:pt idx="3713">
                        <c:v>3.234</c:v>
                      </c:pt>
                      <c:pt idx="3714">
                        <c:v>3.0870000000000002</c:v>
                      </c:pt>
                      <c:pt idx="3715">
                        <c:v>3.2549999999999999</c:v>
                      </c:pt>
                      <c:pt idx="3716">
                        <c:v>3.3180000000000001</c:v>
                      </c:pt>
                      <c:pt idx="3717">
                        <c:v>3.3809999999999998</c:v>
                      </c:pt>
                      <c:pt idx="3718">
                        <c:v>2.7930000000000001</c:v>
                      </c:pt>
                      <c:pt idx="3719">
                        <c:v>2.0790000000000002</c:v>
                      </c:pt>
                      <c:pt idx="3720">
                        <c:v>2.919</c:v>
                      </c:pt>
                      <c:pt idx="3721">
                        <c:v>3.129</c:v>
                      </c:pt>
                      <c:pt idx="3722">
                        <c:v>2.8140000000000001</c:v>
                      </c:pt>
                      <c:pt idx="3723">
                        <c:v>2.6880000000000002</c:v>
                      </c:pt>
                      <c:pt idx="3724">
                        <c:v>3.3180000000000001</c:v>
                      </c:pt>
                      <c:pt idx="3725">
                        <c:v>3.6749999999999998</c:v>
                      </c:pt>
                      <c:pt idx="3726">
                        <c:v>3.3180000000000001</c:v>
                      </c:pt>
                      <c:pt idx="3727">
                        <c:v>3.15</c:v>
                      </c:pt>
                      <c:pt idx="3728">
                        <c:v>2.7930000000000001</c:v>
                      </c:pt>
                      <c:pt idx="3729">
                        <c:v>3.444</c:v>
                      </c:pt>
                      <c:pt idx="3730">
                        <c:v>3.4649999999999999</c:v>
                      </c:pt>
                      <c:pt idx="3731">
                        <c:v>3.1920000000000002</c:v>
                      </c:pt>
                      <c:pt idx="3732">
                        <c:v>3.423</c:v>
                      </c:pt>
                      <c:pt idx="3733">
                        <c:v>3.4860000000000002</c:v>
                      </c:pt>
                      <c:pt idx="3734">
                        <c:v>3.339</c:v>
                      </c:pt>
                      <c:pt idx="3735">
                        <c:v>2.8559999999999999</c:v>
                      </c:pt>
                      <c:pt idx="3736">
                        <c:v>2.6880000000000002</c:v>
                      </c:pt>
                      <c:pt idx="3737">
                        <c:v>2.919</c:v>
                      </c:pt>
                      <c:pt idx="3738">
                        <c:v>2.835</c:v>
                      </c:pt>
                      <c:pt idx="3739">
                        <c:v>3.36</c:v>
                      </c:pt>
                      <c:pt idx="3740">
                        <c:v>3.0659999999999998</c:v>
                      </c:pt>
                      <c:pt idx="3741">
                        <c:v>2.9609999999999999</c:v>
                      </c:pt>
                      <c:pt idx="3742">
                        <c:v>2.5830000000000002</c:v>
                      </c:pt>
                      <c:pt idx="3743">
                        <c:v>2.8769999999999998</c:v>
                      </c:pt>
                      <c:pt idx="3744">
                        <c:v>2.7090000000000001</c:v>
                      </c:pt>
                      <c:pt idx="3745">
                        <c:v>2.919</c:v>
                      </c:pt>
                      <c:pt idx="3746">
                        <c:v>2.6880000000000002</c:v>
                      </c:pt>
                      <c:pt idx="3747">
                        <c:v>1.9950000000000001</c:v>
                      </c:pt>
                      <c:pt idx="3748">
                        <c:v>1.722</c:v>
                      </c:pt>
                      <c:pt idx="3749">
                        <c:v>2.121</c:v>
                      </c:pt>
                      <c:pt idx="3750">
                        <c:v>2.0369999999999999</c:v>
                      </c:pt>
                      <c:pt idx="3751">
                        <c:v>2.5619999999999998</c:v>
                      </c:pt>
                      <c:pt idx="3752">
                        <c:v>3.129</c:v>
                      </c:pt>
                      <c:pt idx="3753">
                        <c:v>3.0870000000000002</c:v>
                      </c:pt>
                      <c:pt idx="3754">
                        <c:v>1.9950000000000001</c:v>
                      </c:pt>
                      <c:pt idx="3755">
                        <c:v>1.9319999999999999</c:v>
                      </c:pt>
                      <c:pt idx="3756">
                        <c:v>1.827</c:v>
                      </c:pt>
                      <c:pt idx="3757">
                        <c:v>2.016</c:v>
                      </c:pt>
                      <c:pt idx="3758">
                        <c:v>1.9530000000000001</c:v>
                      </c:pt>
                      <c:pt idx="3759">
                        <c:v>3.1709999999999998</c:v>
                      </c:pt>
                      <c:pt idx="3760">
                        <c:v>3.0449999999999999</c:v>
                      </c:pt>
                      <c:pt idx="3761">
                        <c:v>2.2469999999999999</c:v>
                      </c:pt>
                      <c:pt idx="3762">
                        <c:v>2.016</c:v>
                      </c:pt>
                      <c:pt idx="3763">
                        <c:v>2.1629999999999998</c:v>
                      </c:pt>
                      <c:pt idx="3764">
                        <c:v>2.3730000000000002</c:v>
                      </c:pt>
                      <c:pt idx="3765">
                        <c:v>2.016</c:v>
                      </c:pt>
                      <c:pt idx="3766">
                        <c:v>2.331</c:v>
                      </c:pt>
                      <c:pt idx="3767">
                        <c:v>2.2679999999999998</c:v>
                      </c:pt>
                      <c:pt idx="3768">
                        <c:v>2.121</c:v>
                      </c:pt>
                      <c:pt idx="3769">
                        <c:v>1.806</c:v>
                      </c:pt>
                      <c:pt idx="3770">
                        <c:v>1.7430000000000001</c:v>
                      </c:pt>
                      <c:pt idx="3771">
                        <c:v>1.7430000000000001</c:v>
                      </c:pt>
                      <c:pt idx="3772">
                        <c:v>2.0369999999999999</c:v>
                      </c:pt>
                      <c:pt idx="3773">
                        <c:v>2.0579999999999998</c:v>
                      </c:pt>
                      <c:pt idx="3774">
                        <c:v>2.016</c:v>
                      </c:pt>
                      <c:pt idx="3775">
                        <c:v>2.31</c:v>
                      </c:pt>
                      <c:pt idx="3776">
                        <c:v>1.554</c:v>
                      </c:pt>
                      <c:pt idx="3777">
                        <c:v>1.8480000000000001</c:v>
                      </c:pt>
                      <c:pt idx="3778">
                        <c:v>1.9530000000000001</c:v>
                      </c:pt>
                      <c:pt idx="3779">
                        <c:v>1.5329999999999999</c:v>
                      </c:pt>
                      <c:pt idx="3780">
                        <c:v>2.2679999999999998</c:v>
                      </c:pt>
                      <c:pt idx="3781">
                        <c:v>2.94</c:v>
                      </c:pt>
                      <c:pt idx="3782">
                        <c:v>2.1840000000000002</c:v>
                      </c:pt>
                      <c:pt idx="3783">
                        <c:v>2.2050000000000001</c:v>
                      </c:pt>
                      <c:pt idx="3784">
                        <c:v>2.0579999999999998</c:v>
                      </c:pt>
                      <c:pt idx="3785">
                        <c:v>1.911</c:v>
                      </c:pt>
                      <c:pt idx="3786">
                        <c:v>1.8480000000000001</c:v>
                      </c:pt>
                      <c:pt idx="3787">
                        <c:v>2.0369999999999999</c:v>
                      </c:pt>
                      <c:pt idx="3788">
                        <c:v>2.3940000000000001</c:v>
                      </c:pt>
                      <c:pt idx="3789">
                        <c:v>2.4780000000000002</c:v>
                      </c:pt>
                      <c:pt idx="3790">
                        <c:v>3.0659999999999998</c:v>
                      </c:pt>
                      <c:pt idx="3791">
                        <c:v>2.7719999999999998</c:v>
                      </c:pt>
                      <c:pt idx="3792">
                        <c:v>2.4569999999999999</c:v>
                      </c:pt>
                      <c:pt idx="3793">
                        <c:v>2.226</c:v>
                      </c:pt>
                      <c:pt idx="3794">
                        <c:v>2.2679999999999998</c:v>
                      </c:pt>
                      <c:pt idx="3795">
                        <c:v>2.415</c:v>
                      </c:pt>
                      <c:pt idx="3796">
                        <c:v>2.94</c:v>
                      </c:pt>
                      <c:pt idx="3797">
                        <c:v>2.121</c:v>
                      </c:pt>
                      <c:pt idx="3798">
                        <c:v>3.1709999999999998</c:v>
                      </c:pt>
                      <c:pt idx="3799">
                        <c:v>2.94</c:v>
                      </c:pt>
                      <c:pt idx="3800">
                        <c:v>3.4020000000000001</c:v>
                      </c:pt>
                      <c:pt idx="3801">
                        <c:v>3.2549999999999999</c:v>
                      </c:pt>
                      <c:pt idx="3802">
                        <c:v>2.835</c:v>
                      </c:pt>
                      <c:pt idx="3803">
                        <c:v>2.2679999999999998</c:v>
                      </c:pt>
                      <c:pt idx="3804">
                        <c:v>1.9530000000000001</c:v>
                      </c:pt>
                      <c:pt idx="3805">
                        <c:v>1.974</c:v>
                      </c:pt>
                      <c:pt idx="3806">
                        <c:v>2.016</c:v>
                      </c:pt>
                      <c:pt idx="3807">
                        <c:v>1.911</c:v>
                      </c:pt>
                      <c:pt idx="3808">
                        <c:v>2.0369999999999999</c:v>
                      </c:pt>
                      <c:pt idx="3809">
                        <c:v>2.31</c:v>
                      </c:pt>
                      <c:pt idx="3810">
                        <c:v>2.5830000000000002</c:v>
                      </c:pt>
                      <c:pt idx="3811">
                        <c:v>2.5409999999999999</c:v>
                      </c:pt>
                      <c:pt idx="3812">
                        <c:v>3.2759999999999998</c:v>
                      </c:pt>
                      <c:pt idx="3813">
                        <c:v>2.625</c:v>
                      </c:pt>
                      <c:pt idx="3814">
                        <c:v>2.226</c:v>
                      </c:pt>
                      <c:pt idx="3815">
                        <c:v>2.2890000000000001</c:v>
                      </c:pt>
                      <c:pt idx="3816">
                        <c:v>3.024</c:v>
                      </c:pt>
                      <c:pt idx="3817">
                        <c:v>2.7509999999999999</c:v>
                      </c:pt>
                      <c:pt idx="3818">
                        <c:v>2.625</c:v>
                      </c:pt>
                      <c:pt idx="3819">
                        <c:v>1.9319999999999999</c:v>
                      </c:pt>
                      <c:pt idx="3820">
                        <c:v>2.5619999999999998</c:v>
                      </c:pt>
                      <c:pt idx="3821">
                        <c:v>2.7930000000000001</c:v>
                      </c:pt>
                      <c:pt idx="3822">
                        <c:v>3.4860000000000002</c:v>
                      </c:pt>
                      <c:pt idx="3823">
                        <c:v>4.3890000000000002</c:v>
                      </c:pt>
                      <c:pt idx="3824">
                        <c:v>3.57</c:v>
                      </c:pt>
                      <c:pt idx="3825">
                        <c:v>3.6120000000000001</c:v>
                      </c:pt>
                      <c:pt idx="3826">
                        <c:v>3.1080000000000001</c:v>
                      </c:pt>
                      <c:pt idx="3827">
                        <c:v>2.94</c:v>
                      </c:pt>
                      <c:pt idx="3828">
                        <c:v>2.8980000000000001</c:v>
                      </c:pt>
                      <c:pt idx="3829">
                        <c:v>3.234</c:v>
                      </c:pt>
                      <c:pt idx="3830">
                        <c:v>3.0659999999999998</c:v>
                      </c:pt>
                      <c:pt idx="3831">
                        <c:v>2.5409999999999999</c:v>
                      </c:pt>
                      <c:pt idx="3832">
                        <c:v>2.4990000000000001</c:v>
                      </c:pt>
                      <c:pt idx="3833">
                        <c:v>3.1080000000000001</c:v>
                      </c:pt>
                      <c:pt idx="3834">
                        <c:v>3.423</c:v>
                      </c:pt>
                      <c:pt idx="3835">
                        <c:v>2.7930000000000001</c:v>
                      </c:pt>
                      <c:pt idx="3836">
                        <c:v>3.4860000000000002</c:v>
                      </c:pt>
                      <c:pt idx="3837">
                        <c:v>3.129</c:v>
                      </c:pt>
                      <c:pt idx="3838">
                        <c:v>3.4649999999999999</c:v>
                      </c:pt>
                      <c:pt idx="3839">
                        <c:v>3.738</c:v>
                      </c:pt>
                      <c:pt idx="3840">
                        <c:v>3.633</c:v>
                      </c:pt>
                      <c:pt idx="3841">
                        <c:v>2.6669999999999998</c:v>
                      </c:pt>
                      <c:pt idx="3842">
                        <c:v>2.4359999999999999</c:v>
                      </c:pt>
                      <c:pt idx="3843">
                        <c:v>3.8010000000000002</c:v>
                      </c:pt>
                      <c:pt idx="3844">
                        <c:v>4.1790000000000003</c:v>
                      </c:pt>
                      <c:pt idx="3845">
                        <c:v>4.41</c:v>
                      </c:pt>
                      <c:pt idx="3846">
                        <c:v>5.0609999999999999</c:v>
                      </c:pt>
                      <c:pt idx="3847">
                        <c:v>4.4729999999999999</c:v>
                      </c:pt>
                      <c:pt idx="3848">
                        <c:v>4.641</c:v>
                      </c:pt>
                      <c:pt idx="3849">
                        <c:v>4.8090000000000002</c:v>
                      </c:pt>
                      <c:pt idx="3850">
                        <c:v>3.8010000000000002</c:v>
                      </c:pt>
                      <c:pt idx="3851">
                        <c:v>3.2549999999999999</c:v>
                      </c:pt>
                      <c:pt idx="3852">
                        <c:v>2.8980000000000001</c:v>
                      </c:pt>
                      <c:pt idx="3853">
                        <c:v>3.2549999999999999</c:v>
                      </c:pt>
                      <c:pt idx="3854">
                        <c:v>2.331</c:v>
                      </c:pt>
                      <c:pt idx="3855">
                        <c:v>2.5409999999999999</c:v>
                      </c:pt>
                      <c:pt idx="3856">
                        <c:v>2.4569999999999999</c:v>
                      </c:pt>
                      <c:pt idx="3857">
                        <c:v>2.7930000000000001</c:v>
                      </c:pt>
                      <c:pt idx="3858">
                        <c:v>2.4990000000000001</c:v>
                      </c:pt>
                      <c:pt idx="3859">
                        <c:v>2.2469999999999999</c:v>
                      </c:pt>
                      <c:pt idx="3860">
                        <c:v>2.625</c:v>
                      </c:pt>
                      <c:pt idx="3861">
                        <c:v>2.415</c:v>
                      </c:pt>
                      <c:pt idx="3862">
                        <c:v>2.8140000000000001</c:v>
                      </c:pt>
                      <c:pt idx="3863">
                        <c:v>2.5830000000000002</c:v>
                      </c:pt>
                      <c:pt idx="3864">
                        <c:v>2.5619999999999998</c:v>
                      </c:pt>
                      <c:pt idx="3865">
                        <c:v>3.0449999999999999</c:v>
                      </c:pt>
                      <c:pt idx="3866">
                        <c:v>2.4569999999999999</c:v>
                      </c:pt>
                      <c:pt idx="3867">
                        <c:v>2.5409999999999999</c:v>
                      </c:pt>
                      <c:pt idx="3868">
                        <c:v>3.024</c:v>
                      </c:pt>
                      <c:pt idx="3869">
                        <c:v>3.2970000000000002</c:v>
                      </c:pt>
                      <c:pt idx="3870">
                        <c:v>3.0449999999999999</c:v>
                      </c:pt>
                      <c:pt idx="3871">
                        <c:v>3.4020000000000001</c:v>
                      </c:pt>
                      <c:pt idx="3872">
                        <c:v>3.5070000000000001</c:v>
                      </c:pt>
                      <c:pt idx="3873">
                        <c:v>3.1920000000000002</c:v>
                      </c:pt>
                      <c:pt idx="3874">
                        <c:v>2.8559999999999999</c:v>
                      </c:pt>
                      <c:pt idx="3875">
                        <c:v>2.0369999999999999</c:v>
                      </c:pt>
                      <c:pt idx="3876">
                        <c:v>2.1419999999999999</c:v>
                      </c:pt>
                      <c:pt idx="3877">
                        <c:v>2.52</c:v>
                      </c:pt>
                      <c:pt idx="3878">
                        <c:v>2.5409999999999999</c:v>
                      </c:pt>
                      <c:pt idx="3879">
                        <c:v>2.6880000000000002</c:v>
                      </c:pt>
                      <c:pt idx="3880">
                        <c:v>2.3940000000000001</c:v>
                      </c:pt>
                      <c:pt idx="3881">
                        <c:v>2.835</c:v>
                      </c:pt>
                      <c:pt idx="3882">
                        <c:v>3.0030000000000001</c:v>
                      </c:pt>
                      <c:pt idx="3883">
                        <c:v>2.8980000000000001</c:v>
                      </c:pt>
                      <c:pt idx="3884">
                        <c:v>3.1709999999999998</c:v>
                      </c:pt>
                      <c:pt idx="3885">
                        <c:v>2.8980000000000001</c:v>
                      </c:pt>
                      <c:pt idx="3886">
                        <c:v>3.129</c:v>
                      </c:pt>
                      <c:pt idx="3887">
                        <c:v>3.1080000000000001</c:v>
                      </c:pt>
                      <c:pt idx="3888">
                        <c:v>2.8980000000000001</c:v>
                      </c:pt>
                      <c:pt idx="3889">
                        <c:v>3.234</c:v>
                      </c:pt>
                      <c:pt idx="3890">
                        <c:v>3.024</c:v>
                      </c:pt>
                      <c:pt idx="3891">
                        <c:v>3.4649999999999999</c:v>
                      </c:pt>
                      <c:pt idx="3892">
                        <c:v>4.0739999999999998</c:v>
                      </c:pt>
                      <c:pt idx="3893">
                        <c:v>4.032</c:v>
                      </c:pt>
                      <c:pt idx="3894">
                        <c:v>3.6749999999999998</c:v>
                      </c:pt>
                      <c:pt idx="3895">
                        <c:v>2.2890000000000001</c:v>
                      </c:pt>
                      <c:pt idx="3896">
                        <c:v>2.1419999999999999</c:v>
                      </c:pt>
                      <c:pt idx="3897">
                        <c:v>2.016</c:v>
                      </c:pt>
                      <c:pt idx="3898">
                        <c:v>2.2679999999999998</c:v>
                      </c:pt>
                      <c:pt idx="3899">
                        <c:v>2.2679999999999998</c:v>
                      </c:pt>
                      <c:pt idx="3900">
                        <c:v>3.423</c:v>
                      </c:pt>
                      <c:pt idx="3901">
                        <c:v>2.4569999999999999</c:v>
                      </c:pt>
                      <c:pt idx="3902">
                        <c:v>4.1369999999999996</c:v>
                      </c:pt>
                      <c:pt idx="3903">
                        <c:v>4.1580000000000004</c:v>
                      </c:pt>
                      <c:pt idx="3904">
                        <c:v>2.8559999999999999</c:v>
                      </c:pt>
                      <c:pt idx="3905">
                        <c:v>1.974</c:v>
                      </c:pt>
                      <c:pt idx="3906">
                        <c:v>2.226</c:v>
                      </c:pt>
                      <c:pt idx="3907">
                        <c:v>2.8559999999999999</c:v>
                      </c:pt>
                      <c:pt idx="3908">
                        <c:v>2.121</c:v>
                      </c:pt>
                      <c:pt idx="3909">
                        <c:v>2.121</c:v>
                      </c:pt>
                      <c:pt idx="3910">
                        <c:v>1.6379999999999999</c:v>
                      </c:pt>
                      <c:pt idx="3911">
                        <c:v>2.2469999999999999</c:v>
                      </c:pt>
                      <c:pt idx="3912">
                        <c:v>3.129</c:v>
                      </c:pt>
                      <c:pt idx="3913">
                        <c:v>3.0449999999999999</c:v>
                      </c:pt>
                      <c:pt idx="3914">
                        <c:v>2.226</c:v>
                      </c:pt>
                      <c:pt idx="3915">
                        <c:v>1.974</c:v>
                      </c:pt>
                      <c:pt idx="3916">
                        <c:v>1.7849999999999999</c:v>
                      </c:pt>
                      <c:pt idx="3917">
                        <c:v>2.2679999999999998</c:v>
                      </c:pt>
                      <c:pt idx="3918">
                        <c:v>1.806</c:v>
                      </c:pt>
                      <c:pt idx="3919">
                        <c:v>2.226</c:v>
                      </c:pt>
                      <c:pt idx="3920">
                        <c:v>2.625</c:v>
                      </c:pt>
                      <c:pt idx="3921">
                        <c:v>2.6459999999999999</c:v>
                      </c:pt>
                      <c:pt idx="3922">
                        <c:v>2.2469999999999999</c:v>
                      </c:pt>
                      <c:pt idx="3923">
                        <c:v>1.827</c:v>
                      </c:pt>
                      <c:pt idx="3924">
                        <c:v>2.2050000000000001</c:v>
                      </c:pt>
                      <c:pt idx="3925">
                        <c:v>2.2679999999999998</c:v>
                      </c:pt>
                      <c:pt idx="3926">
                        <c:v>2.5619999999999998</c:v>
                      </c:pt>
                      <c:pt idx="3927">
                        <c:v>2.835</c:v>
                      </c:pt>
                      <c:pt idx="3928">
                        <c:v>3.1920000000000002</c:v>
                      </c:pt>
                      <c:pt idx="3929">
                        <c:v>1.9319999999999999</c:v>
                      </c:pt>
                      <c:pt idx="3930">
                        <c:v>2.0790000000000002</c:v>
                      </c:pt>
                      <c:pt idx="3931">
                        <c:v>2.0579999999999998</c:v>
                      </c:pt>
                      <c:pt idx="3932">
                        <c:v>1.5960000000000001</c:v>
                      </c:pt>
                      <c:pt idx="3933">
                        <c:v>1.806</c:v>
                      </c:pt>
                      <c:pt idx="3934">
                        <c:v>2.0369999999999999</c:v>
                      </c:pt>
                      <c:pt idx="3935">
                        <c:v>2.625</c:v>
                      </c:pt>
                      <c:pt idx="3936">
                        <c:v>2.1629999999999998</c:v>
                      </c:pt>
                      <c:pt idx="3937">
                        <c:v>2.016</c:v>
                      </c:pt>
                      <c:pt idx="3938">
                        <c:v>2.1</c:v>
                      </c:pt>
                      <c:pt idx="3939">
                        <c:v>1.911</c:v>
                      </c:pt>
                      <c:pt idx="3940">
                        <c:v>2.2050000000000001</c:v>
                      </c:pt>
                      <c:pt idx="3941">
                        <c:v>2.7090000000000001</c:v>
                      </c:pt>
                      <c:pt idx="3942">
                        <c:v>2.6880000000000002</c:v>
                      </c:pt>
                      <c:pt idx="3943">
                        <c:v>2.1840000000000002</c:v>
                      </c:pt>
                      <c:pt idx="3944">
                        <c:v>2.1840000000000002</c:v>
                      </c:pt>
                      <c:pt idx="3945">
                        <c:v>2.3519999999999999</c:v>
                      </c:pt>
                      <c:pt idx="3946">
                        <c:v>2.919</c:v>
                      </c:pt>
                      <c:pt idx="3947">
                        <c:v>2.6040000000000001</c:v>
                      </c:pt>
                      <c:pt idx="3948">
                        <c:v>3.2549999999999999</c:v>
                      </c:pt>
                      <c:pt idx="3949">
                        <c:v>2.9820000000000002</c:v>
                      </c:pt>
                      <c:pt idx="3950">
                        <c:v>2.625</c:v>
                      </c:pt>
                      <c:pt idx="3951">
                        <c:v>2.226</c:v>
                      </c:pt>
                      <c:pt idx="3952">
                        <c:v>2.016</c:v>
                      </c:pt>
                      <c:pt idx="3953">
                        <c:v>2.2050000000000001</c:v>
                      </c:pt>
                      <c:pt idx="3954">
                        <c:v>2.226</c:v>
                      </c:pt>
                      <c:pt idx="3955">
                        <c:v>2.8140000000000001</c:v>
                      </c:pt>
                      <c:pt idx="3956">
                        <c:v>2.94</c:v>
                      </c:pt>
                      <c:pt idx="3957">
                        <c:v>2.4780000000000002</c:v>
                      </c:pt>
                      <c:pt idx="3958">
                        <c:v>2.2050000000000001</c:v>
                      </c:pt>
                      <c:pt idx="3959">
                        <c:v>2.2050000000000001</c:v>
                      </c:pt>
                      <c:pt idx="3960">
                        <c:v>2.3730000000000002</c:v>
                      </c:pt>
                      <c:pt idx="3961">
                        <c:v>2.5409999999999999</c:v>
                      </c:pt>
                      <c:pt idx="3962">
                        <c:v>2.9609999999999999</c:v>
                      </c:pt>
                      <c:pt idx="3963">
                        <c:v>2.919</c:v>
                      </c:pt>
                      <c:pt idx="3964">
                        <c:v>2.835</c:v>
                      </c:pt>
                      <c:pt idx="3965">
                        <c:v>2.919</c:v>
                      </c:pt>
                      <c:pt idx="3966">
                        <c:v>3.0030000000000001</c:v>
                      </c:pt>
                      <c:pt idx="3967">
                        <c:v>2.94</c:v>
                      </c:pt>
                      <c:pt idx="3968">
                        <c:v>2.4780000000000002</c:v>
                      </c:pt>
                      <c:pt idx="3969">
                        <c:v>3.0870000000000002</c:v>
                      </c:pt>
                      <c:pt idx="3970">
                        <c:v>3.0870000000000002</c:v>
                      </c:pt>
                      <c:pt idx="3971">
                        <c:v>2.3940000000000001</c:v>
                      </c:pt>
                      <c:pt idx="3972">
                        <c:v>2.6459999999999999</c:v>
                      </c:pt>
                      <c:pt idx="3973">
                        <c:v>3.0449999999999999</c:v>
                      </c:pt>
                      <c:pt idx="3974">
                        <c:v>2.5409999999999999</c:v>
                      </c:pt>
                      <c:pt idx="3975">
                        <c:v>2.5409999999999999</c:v>
                      </c:pt>
                      <c:pt idx="3976">
                        <c:v>2.919</c:v>
                      </c:pt>
                      <c:pt idx="3977">
                        <c:v>3.8010000000000002</c:v>
                      </c:pt>
                      <c:pt idx="3978">
                        <c:v>3.738</c:v>
                      </c:pt>
                      <c:pt idx="3979">
                        <c:v>2.94</c:v>
                      </c:pt>
                      <c:pt idx="3980">
                        <c:v>3.2970000000000002</c:v>
                      </c:pt>
                      <c:pt idx="3981">
                        <c:v>4.83</c:v>
                      </c:pt>
                      <c:pt idx="3982">
                        <c:v>3.024</c:v>
                      </c:pt>
                      <c:pt idx="3983">
                        <c:v>3.8010000000000002</c:v>
                      </c:pt>
                      <c:pt idx="3984">
                        <c:v>3.6960000000000002</c:v>
                      </c:pt>
                      <c:pt idx="3985">
                        <c:v>2.6669999999999998</c:v>
                      </c:pt>
                      <c:pt idx="3986">
                        <c:v>2.6459999999999999</c:v>
                      </c:pt>
                      <c:pt idx="3987">
                        <c:v>2.6669999999999998</c:v>
                      </c:pt>
                      <c:pt idx="3988">
                        <c:v>2.4569999999999999</c:v>
                      </c:pt>
                      <c:pt idx="3989">
                        <c:v>3.2759999999999998</c:v>
                      </c:pt>
                      <c:pt idx="3990">
                        <c:v>3.2130000000000001</c:v>
                      </c:pt>
                      <c:pt idx="3991">
                        <c:v>3.633</c:v>
                      </c:pt>
                      <c:pt idx="3992">
                        <c:v>3.3809999999999998</c:v>
                      </c:pt>
                      <c:pt idx="3993">
                        <c:v>3.4020000000000001</c:v>
                      </c:pt>
                      <c:pt idx="3994">
                        <c:v>3.3180000000000001</c:v>
                      </c:pt>
                      <c:pt idx="3995">
                        <c:v>3.57</c:v>
                      </c:pt>
                      <c:pt idx="3996">
                        <c:v>3.1080000000000001</c:v>
                      </c:pt>
                      <c:pt idx="3997">
                        <c:v>3.57</c:v>
                      </c:pt>
                      <c:pt idx="3998">
                        <c:v>4.1159999999999997</c:v>
                      </c:pt>
                      <c:pt idx="3999">
                        <c:v>3.4020000000000001</c:v>
                      </c:pt>
                      <c:pt idx="4000">
                        <c:v>3.5070000000000001</c:v>
                      </c:pt>
                      <c:pt idx="4001">
                        <c:v>3.0030000000000001</c:v>
                      </c:pt>
                      <c:pt idx="4002">
                        <c:v>2.94</c:v>
                      </c:pt>
                      <c:pt idx="4003">
                        <c:v>2.94</c:v>
                      </c:pt>
                      <c:pt idx="4004">
                        <c:v>3.2759999999999998</c:v>
                      </c:pt>
                      <c:pt idx="4005">
                        <c:v>3.0659999999999998</c:v>
                      </c:pt>
                      <c:pt idx="4006">
                        <c:v>3.0449999999999999</c:v>
                      </c:pt>
                      <c:pt idx="4007">
                        <c:v>4.0949999999999998</c:v>
                      </c:pt>
                      <c:pt idx="4008">
                        <c:v>4.41</c:v>
                      </c:pt>
                      <c:pt idx="4009">
                        <c:v>3.6539999999999999</c:v>
                      </c:pt>
                      <c:pt idx="4010">
                        <c:v>3.5489999999999999</c:v>
                      </c:pt>
                      <c:pt idx="4011">
                        <c:v>2.9820000000000002</c:v>
                      </c:pt>
                      <c:pt idx="4012">
                        <c:v>2.8980000000000001</c:v>
                      </c:pt>
                      <c:pt idx="4013">
                        <c:v>3.57</c:v>
                      </c:pt>
                      <c:pt idx="4014">
                        <c:v>3.6120000000000001</c:v>
                      </c:pt>
                      <c:pt idx="4015">
                        <c:v>3.7170000000000001</c:v>
                      </c:pt>
                      <c:pt idx="4016">
                        <c:v>3.234</c:v>
                      </c:pt>
                      <c:pt idx="4017">
                        <c:v>3.2130000000000001</c:v>
                      </c:pt>
                      <c:pt idx="4018">
                        <c:v>3.1920000000000002</c:v>
                      </c:pt>
                      <c:pt idx="4019">
                        <c:v>3.633</c:v>
                      </c:pt>
                      <c:pt idx="4020">
                        <c:v>3.8849999999999998</c:v>
                      </c:pt>
                      <c:pt idx="4021">
                        <c:v>3.0449999999999999</c:v>
                      </c:pt>
                      <c:pt idx="4022">
                        <c:v>3.0449999999999999</c:v>
                      </c:pt>
                      <c:pt idx="4023">
                        <c:v>2.8769999999999998</c:v>
                      </c:pt>
                      <c:pt idx="4024">
                        <c:v>3.2549999999999999</c:v>
                      </c:pt>
                      <c:pt idx="4025">
                        <c:v>3.0030000000000001</c:v>
                      </c:pt>
                      <c:pt idx="4026">
                        <c:v>2.4990000000000001</c:v>
                      </c:pt>
                      <c:pt idx="4027">
                        <c:v>2.7719999999999998</c:v>
                      </c:pt>
                      <c:pt idx="4028">
                        <c:v>2.8559999999999999</c:v>
                      </c:pt>
                      <c:pt idx="4029">
                        <c:v>2.94</c:v>
                      </c:pt>
                      <c:pt idx="4030">
                        <c:v>3.2130000000000001</c:v>
                      </c:pt>
                      <c:pt idx="4031">
                        <c:v>3.0659999999999998</c:v>
                      </c:pt>
                      <c:pt idx="4032">
                        <c:v>3.1709999999999998</c:v>
                      </c:pt>
                      <c:pt idx="4033">
                        <c:v>3.339</c:v>
                      </c:pt>
                      <c:pt idx="4034">
                        <c:v>3.2549999999999999</c:v>
                      </c:pt>
                      <c:pt idx="4035">
                        <c:v>3.8639999999999999</c:v>
                      </c:pt>
                      <c:pt idx="4036">
                        <c:v>3.8639999999999999</c:v>
                      </c:pt>
                      <c:pt idx="4037">
                        <c:v>3.8010000000000002</c:v>
                      </c:pt>
                      <c:pt idx="4038">
                        <c:v>3.5910000000000002</c:v>
                      </c:pt>
                      <c:pt idx="4039">
                        <c:v>4.1580000000000004</c:v>
                      </c:pt>
                      <c:pt idx="4040">
                        <c:v>4.0529999999999999</c:v>
                      </c:pt>
                      <c:pt idx="4041">
                        <c:v>3.9689999999999999</c:v>
                      </c:pt>
                      <c:pt idx="4042">
                        <c:v>2.9820000000000002</c:v>
                      </c:pt>
                      <c:pt idx="4043">
                        <c:v>2.6459999999999999</c:v>
                      </c:pt>
                      <c:pt idx="4044">
                        <c:v>2.3940000000000001</c:v>
                      </c:pt>
                      <c:pt idx="4045">
                        <c:v>3.5489999999999999</c:v>
                      </c:pt>
                      <c:pt idx="4046">
                        <c:v>3.9060000000000001</c:v>
                      </c:pt>
                      <c:pt idx="4047">
                        <c:v>5.0819999999999999</c:v>
                      </c:pt>
                      <c:pt idx="4048">
                        <c:v>3.9060000000000001</c:v>
                      </c:pt>
                      <c:pt idx="4049">
                        <c:v>3.633</c:v>
                      </c:pt>
                      <c:pt idx="4050">
                        <c:v>3.3809999999999998</c:v>
                      </c:pt>
                      <c:pt idx="4051">
                        <c:v>2.8980000000000001</c:v>
                      </c:pt>
                      <c:pt idx="4052">
                        <c:v>3.024</c:v>
                      </c:pt>
                      <c:pt idx="4053">
                        <c:v>3.528</c:v>
                      </c:pt>
                      <c:pt idx="4054">
                        <c:v>3.7170000000000001</c:v>
                      </c:pt>
                      <c:pt idx="4055">
                        <c:v>3.5489999999999999</c:v>
                      </c:pt>
                      <c:pt idx="4056">
                        <c:v>2.835</c:v>
                      </c:pt>
                      <c:pt idx="4057">
                        <c:v>2.8769999999999998</c:v>
                      </c:pt>
                      <c:pt idx="4058">
                        <c:v>3.423</c:v>
                      </c:pt>
                      <c:pt idx="4059">
                        <c:v>3.2130000000000001</c:v>
                      </c:pt>
                      <c:pt idx="4060">
                        <c:v>3.129</c:v>
                      </c:pt>
                      <c:pt idx="4061">
                        <c:v>3.6539999999999999</c:v>
                      </c:pt>
                      <c:pt idx="4062">
                        <c:v>3.78</c:v>
                      </c:pt>
                      <c:pt idx="4063">
                        <c:v>3.6960000000000002</c:v>
                      </c:pt>
                      <c:pt idx="4064">
                        <c:v>3.57</c:v>
                      </c:pt>
                      <c:pt idx="4065">
                        <c:v>3.8639999999999999</c:v>
                      </c:pt>
                      <c:pt idx="4066">
                        <c:v>3.6539999999999999</c:v>
                      </c:pt>
                      <c:pt idx="4067">
                        <c:v>3.6539999999999999</c:v>
                      </c:pt>
                      <c:pt idx="4068">
                        <c:v>3.5070000000000001</c:v>
                      </c:pt>
                      <c:pt idx="4069">
                        <c:v>3.7589999999999999</c:v>
                      </c:pt>
                      <c:pt idx="4070">
                        <c:v>2.7930000000000001</c:v>
                      </c:pt>
                      <c:pt idx="4071">
                        <c:v>3.2759999999999998</c:v>
                      </c:pt>
                      <c:pt idx="4072">
                        <c:v>3.1709999999999998</c:v>
                      </c:pt>
                      <c:pt idx="4073">
                        <c:v>3.3809999999999998</c:v>
                      </c:pt>
                      <c:pt idx="4074">
                        <c:v>3.3180000000000001</c:v>
                      </c:pt>
                      <c:pt idx="4075">
                        <c:v>3.8220000000000001</c:v>
                      </c:pt>
                      <c:pt idx="4076">
                        <c:v>4.0110000000000001</c:v>
                      </c:pt>
                      <c:pt idx="4077">
                        <c:v>3.2549999999999999</c:v>
                      </c:pt>
                      <c:pt idx="4078">
                        <c:v>3.1080000000000001</c:v>
                      </c:pt>
                      <c:pt idx="4079">
                        <c:v>3.1709999999999998</c:v>
                      </c:pt>
                      <c:pt idx="4080">
                        <c:v>3.2759999999999998</c:v>
                      </c:pt>
                      <c:pt idx="4081">
                        <c:v>3.0659999999999998</c:v>
                      </c:pt>
                      <c:pt idx="4082">
                        <c:v>2.835</c:v>
                      </c:pt>
                      <c:pt idx="4083">
                        <c:v>3.339</c:v>
                      </c:pt>
                      <c:pt idx="4084">
                        <c:v>2.3940000000000001</c:v>
                      </c:pt>
                      <c:pt idx="4085">
                        <c:v>3.0870000000000002</c:v>
                      </c:pt>
                      <c:pt idx="4086">
                        <c:v>2.8769999999999998</c:v>
                      </c:pt>
                      <c:pt idx="4087">
                        <c:v>3.0030000000000001</c:v>
                      </c:pt>
                      <c:pt idx="4088">
                        <c:v>2.7719999999999998</c:v>
                      </c:pt>
                      <c:pt idx="4089">
                        <c:v>3.3180000000000001</c:v>
                      </c:pt>
                      <c:pt idx="4090">
                        <c:v>3.4860000000000002</c:v>
                      </c:pt>
                      <c:pt idx="4091">
                        <c:v>3.4860000000000002</c:v>
                      </c:pt>
                      <c:pt idx="4092">
                        <c:v>3.1080000000000001</c:v>
                      </c:pt>
                      <c:pt idx="4093">
                        <c:v>2.7509999999999999</c:v>
                      </c:pt>
                      <c:pt idx="4094">
                        <c:v>3.5910000000000002</c:v>
                      </c:pt>
                      <c:pt idx="4095">
                        <c:v>2.9609999999999999</c:v>
                      </c:pt>
                      <c:pt idx="4096">
                        <c:v>3.0659999999999998</c:v>
                      </c:pt>
                      <c:pt idx="4097">
                        <c:v>3.6749999999999998</c:v>
                      </c:pt>
                      <c:pt idx="4098">
                        <c:v>3.444</c:v>
                      </c:pt>
                      <c:pt idx="4099">
                        <c:v>3.3809999999999998</c:v>
                      </c:pt>
                      <c:pt idx="4100">
                        <c:v>2.8140000000000001</c:v>
                      </c:pt>
                      <c:pt idx="4101">
                        <c:v>2.835</c:v>
                      </c:pt>
                      <c:pt idx="4102">
                        <c:v>2.8980000000000001</c:v>
                      </c:pt>
                      <c:pt idx="4103">
                        <c:v>3.15</c:v>
                      </c:pt>
                      <c:pt idx="4104">
                        <c:v>3.4020000000000001</c:v>
                      </c:pt>
                      <c:pt idx="4105">
                        <c:v>2.919</c:v>
                      </c:pt>
                      <c:pt idx="4106">
                        <c:v>2.8559999999999999</c:v>
                      </c:pt>
                      <c:pt idx="4107">
                        <c:v>2.7719999999999998</c:v>
                      </c:pt>
                      <c:pt idx="4108">
                        <c:v>2.6040000000000001</c:v>
                      </c:pt>
                      <c:pt idx="4109">
                        <c:v>2.5619999999999998</c:v>
                      </c:pt>
                      <c:pt idx="4110">
                        <c:v>3.2549999999999999</c:v>
                      </c:pt>
                      <c:pt idx="4111">
                        <c:v>2.3940000000000001</c:v>
                      </c:pt>
                      <c:pt idx="4112">
                        <c:v>2.0790000000000002</c:v>
                      </c:pt>
                      <c:pt idx="4113">
                        <c:v>1.9319999999999999</c:v>
                      </c:pt>
                      <c:pt idx="4114">
                        <c:v>2.52</c:v>
                      </c:pt>
                      <c:pt idx="4115">
                        <c:v>1.974</c:v>
                      </c:pt>
                      <c:pt idx="4116">
                        <c:v>2.331</c:v>
                      </c:pt>
                      <c:pt idx="4117">
                        <c:v>3.1709999999999998</c:v>
                      </c:pt>
                      <c:pt idx="4118">
                        <c:v>3.1709999999999998</c:v>
                      </c:pt>
                      <c:pt idx="4119">
                        <c:v>1.9530000000000001</c:v>
                      </c:pt>
                      <c:pt idx="4120">
                        <c:v>1.827</c:v>
                      </c:pt>
                      <c:pt idx="4121">
                        <c:v>1.9950000000000001</c:v>
                      </c:pt>
                      <c:pt idx="4122">
                        <c:v>1.9530000000000001</c:v>
                      </c:pt>
                      <c:pt idx="4123">
                        <c:v>1.9530000000000001</c:v>
                      </c:pt>
                      <c:pt idx="4124">
                        <c:v>2.9820000000000002</c:v>
                      </c:pt>
                      <c:pt idx="4125">
                        <c:v>3.1920000000000002</c:v>
                      </c:pt>
                      <c:pt idx="4126">
                        <c:v>2.2890000000000001</c:v>
                      </c:pt>
                      <c:pt idx="4127">
                        <c:v>1.974</c:v>
                      </c:pt>
                      <c:pt idx="4128">
                        <c:v>2.2890000000000001</c:v>
                      </c:pt>
                      <c:pt idx="4129">
                        <c:v>2.5830000000000002</c:v>
                      </c:pt>
                      <c:pt idx="4130">
                        <c:v>2.0579999999999998</c:v>
                      </c:pt>
                      <c:pt idx="4131">
                        <c:v>2.1419999999999999</c:v>
                      </c:pt>
                      <c:pt idx="4132">
                        <c:v>2.4569999999999999</c:v>
                      </c:pt>
                      <c:pt idx="4133">
                        <c:v>2.0369999999999999</c:v>
                      </c:pt>
                      <c:pt idx="4134">
                        <c:v>1.764</c:v>
                      </c:pt>
                      <c:pt idx="4135">
                        <c:v>1.869</c:v>
                      </c:pt>
                      <c:pt idx="4136">
                        <c:v>1.7849999999999999</c:v>
                      </c:pt>
                      <c:pt idx="4137">
                        <c:v>2.016</c:v>
                      </c:pt>
                      <c:pt idx="4138">
                        <c:v>2.1419999999999999</c:v>
                      </c:pt>
                      <c:pt idx="4139">
                        <c:v>2.0369999999999999</c:v>
                      </c:pt>
                      <c:pt idx="4140">
                        <c:v>1.974</c:v>
                      </c:pt>
                      <c:pt idx="4141">
                        <c:v>1.617</c:v>
                      </c:pt>
                      <c:pt idx="4142">
                        <c:v>2.016</c:v>
                      </c:pt>
                      <c:pt idx="4143">
                        <c:v>1.7430000000000001</c:v>
                      </c:pt>
                      <c:pt idx="4144">
                        <c:v>1.575</c:v>
                      </c:pt>
                      <c:pt idx="4145">
                        <c:v>2.1629999999999998</c:v>
                      </c:pt>
                      <c:pt idx="4146">
                        <c:v>2.8769999999999998</c:v>
                      </c:pt>
                      <c:pt idx="4147">
                        <c:v>2.31</c:v>
                      </c:pt>
                      <c:pt idx="4148">
                        <c:v>2.1629999999999998</c:v>
                      </c:pt>
                      <c:pt idx="4149">
                        <c:v>2.1629999999999998</c:v>
                      </c:pt>
                      <c:pt idx="4150">
                        <c:v>1.974</c:v>
                      </c:pt>
                      <c:pt idx="4151">
                        <c:v>1.764</c:v>
                      </c:pt>
                      <c:pt idx="4152">
                        <c:v>2.3730000000000002</c:v>
                      </c:pt>
                      <c:pt idx="4153">
                        <c:v>2.5830000000000002</c:v>
                      </c:pt>
                      <c:pt idx="4154">
                        <c:v>2.94</c:v>
                      </c:pt>
                      <c:pt idx="4155">
                        <c:v>3.2130000000000001</c:v>
                      </c:pt>
                      <c:pt idx="4156">
                        <c:v>3.3180000000000001</c:v>
                      </c:pt>
                      <c:pt idx="4157">
                        <c:v>2.7509999999999999</c:v>
                      </c:pt>
                      <c:pt idx="4158">
                        <c:v>1.9530000000000001</c:v>
                      </c:pt>
                      <c:pt idx="4159">
                        <c:v>2.52</c:v>
                      </c:pt>
                      <c:pt idx="4160">
                        <c:v>2.3940000000000001</c:v>
                      </c:pt>
                      <c:pt idx="4161">
                        <c:v>2.7090000000000001</c:v>
                      </c:pt>
                      <c:pt idx="4162">
                        <c:v>2.2050000000000001</c:v>
                      </c:pt>
                      <c:pt idx="4163">
                        <c:v>3.129</c:v>
                      </c:pt>
                      <c:pt idx="4164">
                        <c:v>3.5910000000000002</c:v>
                      </c:pt>
                      <c:pt idx="4165">
                        <c:v>3.6960000000000002</c:v>
                      </c:pt>
                      <c:pt idx="4166">
                        <c:v>3.15</c:v>
                      </c:pt>
                      <c:pt idx="4167">
                        <c:v>2.94</c:v>
                      </c:pt>
                      <c:pt idx="4168">
                        <c:v>2.3940000000000001</c:v>
                      </c:pt>
                      <c:pt idx="4169">
                        <c:v>1.974</c:v>
                      </c:pt>
                      <c:pt idx="4170">
                        <c:v>2.121</c:v>
                      </c:pt>
                      <c:pt idx="4171">
                        <c:v>2.415</c:v>
                      </c:pt>
                      <c:pt idx="4172">
                        <c:v>1.974</c:v>
                      </c:pt>
                      <c:pt idx="4173">
                        <c:v>2.226</c:v>
                      </c:pt>
                      <c:pt idx="4174">
                        <c:v>3.15</c:v>
                      </c:pt>
                      <c:pt idx="4175">
                        <c:v>2.7719999999999998</c:v>
                      </c:pt>
                      <c:pt idx="4176">
                        <c:v>2.6040000000000001</c:v>
                      </c:pt>
                      <c:pt idx="4177">
                        <c:v>3.6749999999999998</c:v>
                      </c:pt>
                      <c:pt idx="4178">
                        <c:v>2.5619999999999998</c:v>
                      </c:pt>
                      <c:pt idx="4179">
                        <c:v>1.9950000000000001</c:v>
                      </c:pt>
                      <c:pt idx="4180">
                        <c:v>2.3940000000000001</c:v>
                      </c:pt>
                      <c:pt idx="4181">
                        <c:v>2.8769999999999998</c:v>
                      </c:pt>
                      <c:pt idx="4182">
                        <c:v>3.15</c:v>
                      </c:pt>
                      <c:pt idx="4183">
                        <c:v>2.6459999999999999</c:v>
                      </c:pt>
                      <c:pt idx="4184">
                        <c:v>2.3519999999999999</c:v>
                      </c:pt>
                      <c:pt idx="4185">
                        <c:v>2.3940000000000001</c:v>
                      </c:pt>
                      <c:pt idx="4186">
                        <c:v>3.1920000000000002</c:v>
                      </c:pt>
                      <c:pt idx="4187">
                        <c:v>3.8220000000000001</c:v>
                      </c:pt>
                      <c:pt idx="4188">
                        <c:v>4.3259999999999996</c:v>
                      </c:pt>
                      <c:pt idx="4189">
                        <c:v>3.927</c:v>
                      </c:pt>
                      <c:pt idx="4190">
                        <c:v>4.1159999999999997</c:v>
                      </c:pt>
                      <c:pt idx="4191">
                        <c:v>3.4020000000000001</c:v>
                      </c:pt>
                      <c:pt idx="4192">
                        <c:v>2.9609999999999999</c:v>
                      </c:pt>
                      <c:pt idx="4193">
                        <c:v>3.1709999999999998</c:v>
                      </c:pt>
                      <c:pt idx="4194">
                        <c:v>3.528</c:v>
                      </c:pt>
                      <c:pt idx="4195">
                        <c:v>3.5070000000000001</c:v>
                      </c:pt>
                      <c:pt idx="4196">
                        <c:v>2.5830000000000002</c:v>
                      </c:pt>
                      <c:pt idx="4197">
                        <c:v>2.7509999999999999</c:v>
                      </c:pt>
                      <c:pt idx="4198">
                        <c:v>3.5070000000000001</c:v>
                      </c:pt>
                      <c:pt idx="4199">
                        <c:v>3.5489999999999999</c:v>
                      </c:pt>
                      <c:pt idx="4200">
                        <c:v>2.5830000000000002</c:v>
                      </c:pt>
                      <c:pt idx="4201">
                        <c:v>3.6120000000000001</c:v>
                      </c:pt>
                      <c:pt idx="4202">
                        <c:v>3.339</c:v>
                      </c:pt>
                      <c:pt idx="4203">
                        <c:v>3.8849999999999998</c:v>
                      </c:pt>
                      <c:pt idx="4204">
                        <c:v>4.0110000000000001</c:v>
                      </c:pt>
                      <c:pt idx="4205">
                        <c:v>4.452</c:v>
                      </c:pt>
                      <c:pt idx="4206">
                        <c:v>2.7930000000000001</c:v>
                      </c:pt>
                      <c:pt idx="4207">
                        <c:v>2.52</c:v>
                      </c:pt>
                      <c:pt idx="4208">
                        <c:v>3.57</c:v>
                      </c:pt>
                      <c:pt idx="4209">
                        <c:v>4.5149999999999997</c:v>
                      </c:pt>
                      <c:pt idx="4210">
                        <c:v>4.5149999999999997</c:v>
                      </c:pt>
                      <c:pt idx="4211">
                        <c:v>5.1660000000000004</c:v>
                      </c:pt>
                      <c:pt idx="4212">
                        <c:v>4.62</c:v>
                      </c:pt>
                      <c:pt idx="4213">
                        <c:v>4.7249999999999996</c:v>
                      </c:pt>
                      <c:pt idx="4214">
                        <c:v>4.8929999999999998</c:v>
                      </c:pt>
                      <c:pt idx="4215">
                        <c:v>3.8639999999999999</c:v>
                      </c:pt>
                      <c:pt idx="4216">
                        <c:v>4.1159999999999997</c:v>
                      </c:pt>
                      <c:pt idx="4217">
                        <c:v>3.2130000000000001</c:v>
                      </c:pt>
                      <c:pt idx="4218">
                        <c:v>3.9060000000000001</c:v>
                      </c:pt>
                      <c:pt idx="4219">
                        <c:v>2.7930000000000001</c:v>
                      </c:pt>
                      <c:pt idx="4220">
                        <c:v>2.4990000000000001</c:v>
                      </c:pt>
                      <c:pt idx="4221">
                        <c:v>2.9820000000000002</c:v>
                      </c:pt>
                      <c:pt idx="4222">
                        <c:v>3.0030000000000001</c:v>
                      </c:pt>
                      <c:pt idx="4223">
                        <c:v>2.919</c:v>
                      </c:pt>
                      <c:pt idx="4224">
                        <c:v>2.2469999999999999</c:v>
                      </c:pt>
                      <c:pt idx="4225">
                        <c:v>2.8769999999999998</c:v>
                      </c:pt>
                      <c:pt idx="4226">
                        <c:v>2.6040000000000001</c:v>
                      </c:pt>
                      <c:pt idx="4227">
                        <c:v>2.73</c:v>
                      </c:pt>
                      <c:pt idx="4228">
                        <c:v>2.73</c:v>
                      </c:pt>
                      <c:pt idx="4229">
                        <c:v>2.94</c:v>
                      </c:pt>
                      <c:pt idx="4230">
                        <c:v>3.129</c:v>
                      </c:pt>
                      <c:pt idx="4231">
                        <c:v>2.7509999999999999</c:v>
                      </c:pt>
                      <c:pt idx="4232">
                        <c:v>2.8769999999999998</c:v>
                      </c:pt>
                      <c:pt idx="4233">
                        <c:v>3.339</c:v>
                      </c:pt>
                      <c:pt idx="4234">
                        <c:v>3.738</c:v>
                      </c:pt>
                      <c:pt idx="4235">
                        <c:v>3.0659999999999998</c:v>
                      </c:pt>
                      <c:pt idx="4236">
                        <c:v>3.4649999999999999</c:v>
                      </c:pt>
                      <c:pt idx="4237">
                        <c:v>3.927</c:v>
                      </c:pt>
                      <c:pt idx="4238">
                        <c:v>3.633</c:v>
                      </c:pt>
                      <c:pt idx="4239">
                        <c:v>3.444</c:v>
                      </c:pt>
                      <c:pt idx="4240">
                        <c:v>2.1629999999999998</c:v>
                      </c:pt>
                      <c:pt idx="4241">
                        <c:v>2.2050000000000001</c:v>
                      </c:pt>
                      <c:pt idx="4242">
                        <c:v>2.3519999999999999</c:v>
                      </c:pt>
                      <c:pt idx="4243">
                        <c:v>2.7090000000000001</c:v>
                      </c:pt>
                      <c:pt idx="4244">
                        <c:v>2.7719999999999998</c:v>
                      </c:pt>
                      <c:pt idx="4245">
                        <c:v>2.5409999999999999</c:v>
                      </c:pt>
                      <c:pt idx="4246">
                        <c:v>3.0659999999999998</c:v>
                      </c:pt>
                      <c:pt idx="4247">
                        <c:v>2.9609999999999999</c:v>
                      </c:pt>
                      <c:pt idx="4248">
                        <c:v>3.3809999999999998</c:v>
                      </c:pt>
                      <c:pt idx="4249">
                        <c:v>3.2549999999999999</c:v>
                      </c:pt>
                      <c:pt idx="4250">
                        <c:v>3.0030000000000001</c:v>
                      </c:pt>
                      <c:pt idx="4251">
                        <c:v>3.528</c:v>
                      </c:pt>
                      <c:pt idx="4252">
                        <c:v>3.36</c:v>
                      </c:pt>
                      <c:pt idx="4253">
                        <c:v>3.129</c:v>
                      </c:pt>
                      <c:pt idx="4254">
                        <c:v>3.7170000000000001</c:v>
                      </c:pt>
                      <c:pt idx="4255">
                        <c:v>3.0870000000000002</c:v>
                      </c:pt>
                      <c:pt idx="4256">
                        <c:v>4.1369999999999996</c:v>
                      </c:pt>
                      <c:pt idx="4257">
                        <c:v>4.4939999999999998</c:v>
                      </c:pt>
                      <c:pt idx="4258">
                        <c:v>4.4939999999999998</c:v>
                      </c:pt>
                      <c:pt idx="4259">
                        <c:v>3.8639999999999999</c:v>
                      </c:pt>
                      <c:pt idx="4260">
                        <c:v>2.5619999999999998</c:v>
                      </c:pt>
                      <c:pt idx="4261">
                        <c:v>2.1</c:v>
                      </c:pt>
                      <c:pt idx="4262">
                        <c:v>2.31</c:v>
                      </c:pt>
                      <c:pt idx="4263">
                        <c:v>2.31</c:v>
                      </c:pt>
                      <c:pt idx="4264">
                        <c:v>2.4359999999999999</c:v>
                      </c:pt>
                      <c:pt idx="4265">
                        <c:v>3.99</c:v>
                      </c:pt>
                      <c:pt idx="4266">
                        <c:v>2.8559999999999999</c:v>
                      </c:pt>
                      <c:pt idx="4267">
                        <c:v>4.431</c:v>
                      </c:pt>
                      <c:pt idx="4268">
                        <c:v>4.4939999999999998</c:v>
                      </c:pt>
                      <c:pt idx="4269">
                        <c:v>2.8980000000000001</c:v>
                      </c:pt>
                      <c:pt idx="4270">
                        <c:v>2.121</c:v>
                      </c:pt>
                      <c:pt idx="4271">
                        <c:v>2.0790000000000002</c:v>
                      </c:pt>
                      <c:pt idx="4272">
                        <c:v>2.6459999999999999</c:v>
                      </c:pt>
                      <c:pt idx="4273">
                        <c:v>2.0579999999999998</c:v>
                      </c:pt>
                      <c:pt idx="4274">
                        <c:v>1.7430000000000001</c:v>
                      </c:pt>
                      <c:pt idx="4275">
                        <c:v>1.7849999999999999</c:v>
                      </c:pt>
                      <c:pt idx="4276">
                        <c:v>2.0579999999999998</c:v>
                      </c:pt>
                      <c:pt idx="4277">
                        <c:v>3.0030000000000001</c:v>
                      </c:pt>
                      <c:pt idx="4278">
                        <c:v>3.0449999999999999</c:v>
                      </c:pt>
                      <c:pt idx="4279">
                        <c:v>2.3519999999999999</c:v>
                      </c:pt>
                      <c:pt idx="4280">
                        <c:v>2.0369999999999999</c:v>
                      </c:pt>
                      <c:pt idx="4281">
                        <c:v>1.89</c:v>
                      </c:pt>
                      <c:pt idx="4282">
                        <c:v>1.89</c:v>
                      </c:pt>
                      <c:pt idx="4283">
                        <c:v>1.974</c:v>
                      </c:pt>
                      <c:pt idx="4284">
                        <c:v>2.226</c:v>
                      </c:pt>
                      <c:pt idx="4285">
                        <c:v>2.6459999999999999</c:v>
                      </c:pt>
                      <c:pt idx="4286">
                        <c:v>2.8559999999999999</c:v>
                      </c:pt>
                      <c:pt idx="4287">
                        <c:v>2.2679999999999998</c:v>
                      </c:pt>
                      <c:pt idx="4288">
                        <c:v>2.2890000000000001</c:v>
                      </c:pt>
                      <c:pt idx="4289">
                        <c:v>1.974</c:v>
                      </c:pt>
                      <c:pt idx="4290">
                        <c:v>2.5830000000000002</c:v>
                      </c:pt>
                      <c:pt idx="4291">
                        <c:v>2.8559999999999999</c:v>
                      </c:pt>
                      <c:pt idx="4292">
                        <c:v>3.2759999999999998</c:v>
                      </c:pt>
                      <c:pt idx="4293">
                        <c:v>3.2759999999999998</c:v>
                      </c:pt>
                      <c:pt idx="4294">
                        <c:v>1.974</c:v>
                      </c:pt>
                      <c:pt idx="4295">
                        <c:v>1.827</c:v>
                      </c:pt>
                      <c:pt idx="4296">
                        <c:v>1.8480000000000001</c:v>
                      </c:pt>
                      <c:pt idx="4297">
                        <c:v>1.575</c:v>
                      </c:pt>
                      <c:pt idx="4298">
                        <c:v>1.9950000000000001</c:v>
                      </c:pt>
                      <c:pt idx="4299">
                        <c:v>2.4780000000000002</c:v>
                      </c:pt>
                      <c:pt idx="4300">
                        <c:v>2.415</c:v>
                      </c:pt>
                      <c:pt idx="4301">
                        <c:v>1.911</c:v>
                      </c:pt>
                      <c:pt idx="4302">
                        <c:v>1.869</c:v>
                      </c:pt>
                      <c:pt idx="4303">
                        <c:v>1.911</c:v>
                      </c:pt>
                      <c:pt idx="4304">
                        <c:v>1.827</c:v>
                      </c:pt>
                      <c:pt idx="4305">
                        <c:v>2.0369999999999999</c:v>
                      </c:pt>
                      <c:pt idx="4306">
                        <c:v>2.4780000000000002</c:v>
                      </c:pt>
                      <c:pt idx="4307">
                        <c:v>2.8140000000000001</c:v>
                      </c:pt>
                      <c:pt idx="4308">
                        <c:v>2.0579999999999998</c:v>
                      </c:pt>
                      <c:pt idx="4309">
                        <c:v>2.226</c:v>
                      </c:pt>
                      <c:pt idx="4310">
                        <c:v>2.4359999999999999</c:v>
                      </c:pt>
                      <c:pt idx="4311">
                        <c:v>2.7719999999999998</c:v>
                      </c:pt>
                      <c:pt idx="4312">
                        <c:v>2.3940000000000001</c:v>
                      </c:pt>
                      <c:pt idx="4313">
                        <c:v>3.15</c:v>
                      </c:pt>
                      <c:pt idx="4314">
                        <c:v>2.919</c:v>
                      </c:pt>
                      <c:pt idx="4315">
                        <c:v>2.4569999999999999</c:v>
                      </c:pt>
                      <c:pt idx="4316">
                        <c:v>2.1</c:v>
                      </c:pt>
                      <c:pt idx="4317">
                        <c:v>1.827</c:v>
                      </c:pt>
                      <c:pt idx="4318">
                        <c:v>2.1629999999999998</c:v>
                      </c:pt>
                      <c:pt idx="4319">
                        <c:v>2.3940000000000001</c:v>
                      </c:pt>
                      <c:pt idx="4320">
                        <c:v>2.331</c:v>
                      </c:pt>
                      <c:pt idx="4321">
                        <c:v>3.1920000000000002</c:v>
                      </c:pt>
                      <c:pt idx="4322">
                        <c:v>2.4780000000000002</c:v>
                      </c:pt>
                      <c:pt idx="4323">
                        <c:v>2.1840000000000002</c:v>
                      </c:pt>
                      <c:pt idx="4324">
                        <c:v>2.415</c:v>
                      </c:pt>
                      <c:pt idx="4325">
                        <c:v>2.31</c:v>
                      </c:pt>
                      <c:pt idx="4326">
                        <c:v>2.4990000000000001</c:v>
                      </c:pt>
                      <c:pt idx="4327">
                        <c:v>2.73</c:v>
                      </c:pt>
                      <c:pt idx="4328">
                        <c:v>3.129</c:v>
                      </c:pt>
                      <c:pt idx="4329">
                        <c:v>2.625</c:v>
                      </c:pt>
                      <c:pt idx="4330">
                        <c:v>2.5830000000000002</c:v>
                      </c:pt>
                      <c:pt idx="4331">
                        <c:v>2.7930000000000001</c:v>
                      </c:pt>
                      <c:pt idx="4332">
                        <c:v>2.94</c:v>
                      </c:pt>
                      <c:pt idx="4333">
                        <c:v>2.415</c:v>
                      </c:pt>
                      <c:pt idx="4334">
                        <c:v>2.8980000000000001</c:v>
                      </c:pt>
                      <c:pt idx="4335">
                        <c:v>2.5619999999999998</c:v>
                      </c:pt>
                      <c:pt idx="4336">
                        <c:v>2.2679999999999998</c:v>
                      </c:pt>
                      <c:pt idx="4337">
                        <c:v>2.52</c:v>
                      </c:pt>
                      <c:pt idx="4338">
                        <c:v>2.8559999999999999</c:v>
                      </c:pt>
                      <c:pt idx="4339">
                        <c:v>2.3519999999999999</c:v>
                      </c:pt>
                      <c:pt idx="4340">
                        <c:v>2.331</c:v>
                      </c:pt>
                      <c:pt idx="4341">
                        <c:v>2.9609999999999999</c:v>
                      </c:pt>
                      <c:pt idx="4342">
                        <c:v>3.8849999999999998</c:v>
                      </c:pt>
                      <c:pt idx="4343">
                        <c:v>3.3809999999999998</c:v>
                      </c:pt>
                      <c:pt idx="4344">
                        <c:v>3.234</c:v>
                      </c:pt>
                      <c:pt idx="4345">
                        <c:v>3.528</c:v>
                      </c:pt>
                      <c:pt idx="4346">
                        <c:v>5.1239999999999997</c:v>
                      </c:pt>
                      <c:pt idx="4347">
                        <c:v>3.0659999999999998</c:v>
                      </c:pt>
                      <c:pt idx="4348">
                        <c:v>3.927</c:v>
                      </c:pt>
                      <c:pt idx="4349">
                        <c:v>3.6120000000000001</c:v>
                      </c:pt>
                      <c:pt idx="4350">
                        <c:v>2.7930000000000001</c:v>
                      </c:pt>
                      <c:pt idx="4351">
                        <c:v>2.4359999999999999</c:v>
                      </c:pt>
                      <c:pt idx="4352">
                        <c:v>2.3940000000000001</c:v>
                      </c:pt>
                      <c:pt idx="4353">
                        <c:v>2.1629999999999998</c:v>
                      </c:pt>
                      <c:pt idx="4354">
                        <c:v>3.423</c:v>
                      </c:pt>
                      <c:pt idx="4355">
                        <c:v>3.2549999999999999</c:v>
                      </c:pt>
                      <c:pt idx="4356">
                        <c:v>4.2210000000000001</c:v>
                      </c:pt>
                      <c:pt idx="4357">
                        <c:v>3.0870000000000002</c:v>
                      </c:pt>
                      <c:pt idx="4358">
                        <c:v>3.2759999999999998</c:v>
                      </c:pt>
                      <c:pt idx="4359">
                        <c:v>3.633</c:v>
                      </c:pt>
                      <c:pt idx="4360">
                        <c:v>3.3809999999999998</c:v>
                      </c:pt>
                      <c:pt idx="4361">
                        <c:v>2.835</c:v>
                      </c:pt>
                      <c:pt idx="4362">
                        <c:v>3.99</c:v>
                      </c:pt>
                      <c:pt idx="4363">
                        <c:v>3.8220000000000001</c:v>
                      </c:pt>
                      <c:pt idx="4364">
                        <c:v>3.2970000000000002</c:v>
                      </c:pt>
                      <c:pt idx="4365">
                        <c:v>3.36</c:v>
                      </c:pt>
                      <c:pt idx="4366">
                        <c:v>2.835</c:v>
                      </c:pt>
                      <c:pt idx="4367">
                        <c:v>2.52</c:v>
                      </c:pt>
                      <c:pt idx="4368">
                        <c:v>2.7930000000000001</c:v>
                      </c:pt>
                      <c:pt idx="4369">
                        <c:v>3.339</c:v>
                      </c:pt>
                      <c:pt idx="4370">
                        <c:v>2.8769999999999998</c:v>
                      </c:pt>
                      <c:pt idx="4371">
                        <c:v>3.2759999999999998</c:v>
                      </c:pt>
                      <c:pt idx="4372">
                        <c:v>4.032</c:v>
                      </c:pt>
                      <c:pt idx="4373">
                        <c:v>4.641</c:v>
                      </c:pt>
                      <c:pt idx="4374">
                        <c:v>3.8010000000000002</c:v>
                      </c:pt>
                      <c:pt idx="4375">
                        <c:v>2.94</c:v>
                      </c:pt>
                      <c:pt idx="4376">
                        <c:v>2.8559999999999999</c:v>
                      </c:pt>
                      <c:pt idx="4377">
                        <c:v>3.0870000000000002</c:v>
                      </c:pt>
                      <c:pt idx="4378">
                        <c:v>3.444</c:v>
                      </c:pt>
                      <c:pt idx="4379">
                        <c:v>3.8010000000000002</c:v>
                      </c:pt>
                      <c:pt idx="4380">
                        <c:v>3.7170000000000001</c:v>
                      </c:pt>
                      <c:pt idx="4381">
                        <c:v>3.0659999999999998</c:v>
                      </c:pt>
                      <c:pt idx="4382">
                        <c:v>3.528</c:v>
                      </c:pt>
                      <c:pt idx="4383">
                        <c:v>3.0030000000000001</c:v>
                      </c:pt>
                      <c:pt idx="4384">
                        <c:v>3.5070000000000001</c:v>
                      </c:pt>
                      <c:pt idx="4385">
                        <c:v>4.032</c:v>
                      </c:pt>
                      <c:pt idx="4386">
                        <c:v>2.9609999999999999</c:v>
                      </c:pt>
                      <c:pt idx="4387">
                        <c:v>3.2130000000000001</c:v>
                      </c:pt>
                      <c:pt idx="4388">
                        <c:v>2.8769999999999998</c:v>
                      </c:pt>
                      <c:pt idx="4389">
                        <c:v>3.0030000000000001</c:v>
                      </c:pt>
                      <c:pt idx="4390">
                        <c:v>2.6040000000000001</c:v>
                      </c:pt>
                      <c:pt idx="4391">
                        <c:v>2.5830000000000002</c:v>
                      </c:pt>
                      <c:pt idx="4392">
                        <c:v>3.1080000000000001</c:v>
                      </c:pt>
                      <c:pt idx="4393">
                        <c:v>2.919</c:v>
                      </c:pt>
                      <c:pt idx="4394">
                        <c:v>3.0030000000000001</c:v>
                      </c:pt>
                      <c:pt idx="4395">
                        <c:v>2.919</c:v>
                      </c:pt>
                      <c:pt idx="4396">
                        <c:v>3.0030000000000001</c:v>
                      </c:pt>
                      <c:pt idx="4397">
                        <c:v>3.129</c:v>
                      </c:pt>
                      <c:pt idx="4398">
                        <c:v>3.1920000000000002</c:v>
                      </c:pt>
                      <c:pt idx="4399">
                        <c:v>3.7170000000000001</c:v>
                      </c:pt>
                      <c:pt idx="4400">
                        <c:v>3.738</c:v>
                      </c:pt>
                      <c:pt idx="4401">
                        <c:v>3.99</c:v>
                      </c:pt>
                      <c:pt idx="4402">
                        <c:v>3.8220000000000001</c:v>
                      </c:pt>
                      <c:pt idx="4403">
                        <c:v>3.6120000000000001</c:v>
                      </c:pt>
                      <c:pt idx="4404">
                        <c:v>4.3680000000000003</c:v>
                      </c:pt>
                      <c:pt idx="4405">
                        <c:v>3.6749999999999998</c:v>
                      </c:pt>
                      <c:pt idx="4406">
                        <c:v>3.78</c:v>
                      </c:pt>
                      <c:pt idx="4407">
                        <c:v>2.9609999999999999</c:v>
                      </c:pt>
                      <c:pt idx="4408">
                        <c:v>2.73</c:v>
                      </c:pt>
                      <c:pt idx="4409">
                        <c:v>2.625</c:v>
                      </c:pt>
                      <c:pt idx="4410">
                        <c:v>3.5910000000000002</c:v>
                      </c:pt>
                      <c:pt idx="4411">
                        <c:v>3.6749999999999998</c:v>
                      </c:pt>
                      <c:pt idx="4412">
                        <c:v>4.7670000000000003</c:v>
                      </c:pt>
                      <c:pt idx="4413">
                        <c:v>3.6960000000000002</c:v>
                      </c:pt>
                      <c:pt idx="4414">
                        <c:v>3.78</c:v>
                      </c:pt>
                      <c:pt idx="4415">
                        <c:v>3.3180000000000001</c:v>
                      </c:pt>
                      <c:pt idx="4416">
                        <c:v>2.8140000000000001</c:v>
                      </c:pt>
                      <c:pt idx="4417">
                        <c:v>2.8980000000000001</c:v>
                      </c:pt>
                      <c:pt idx="4418">
                        <c:v>3.129</c:v>
                      </c:pt>
                      <c:pt idx="4419">
                        <c:v>3.633</c:v>
                      </c:pt>
                      <c:pt idx="4420">
                        <c:v>3.7170000000000001</c:v>
                      </c:pt>
                      <c:pt idx="4421">
                        <c:v>2.919</c:v>
                      </c:pt>
                      <c:pt idx="4422">
                        <c:v>3.15</c:v>
                      </c:pt>
                      <c:pt idx="4423">
                        <c:v>3.1920000000000002</c:v>
                      </c:pt>
                      <c:pt idx="4424">
                        <c:v>3.234</c:v>
                      </c:pt>
                      <c:pt idx="4425">
                        <c:v>2.9609999999999999</c:v>
                      </c:pt>
                      <c:pt idx="4426">
                        <c:v>3.57</c:v>
                      </c:pt>
                      <c:pt idx="4427">
                        <c:v>4.2</c:v>
                      </c:pt>
                      <c:pt idx="4428">
                        <c:v>3.927</c:v>
                      </c:pt>
                      <c:pt idx="4429">
                        <c:v>3.36</c:v>
                      </c:pt>
                      <c:pt idx="4430">
                        <c:v>3.633</c:v>
                      </c:pt>
                      <c:pt idx="4431">
                        <c:v>3.6120000000000001</c:v>
                      </c:pt>
                      <c:pt idx="4432">
                        <c:v>3.843</c:v>
                      </c:pt>
                      <c:pt idx="4433">
                        <c:v>3.5070000000000001</c:v>
                      </c:pt>
                      <c:pt idx="4434">
                        <c:v>3.738</c:v>
                      </c:pt>
                      <c:pt idx="4435">
                        <c:v>2.919</c:v>
                      </c:pt>
                      <c:pt idx="4436">
                        <c:v>3.4020000000000001</c:v>
                      </c:pt>
                      <c:pt idx="4437">
                        <c:v>3.0659999999999998</c:v>
                      </c:pt>
                      <c:pt idx="4438">
                        <c:v>3.2130000000000001</c:v>
                      </c:pt>
                      <c:pt idx="4439">
                        <c:v>3.339</c:v>
                      </c:pt>
                      <c:pt idx="4440">
                        <c:v>3.6120000000000001</c:v>
                      </c:pt>
                      <c:pt idx="4441">
                        <c:v>3.738</c:v>
                      </c:pt>
                      <c:pt idx="4442">
                        <c:v>3.0030000000000001</c:v>
                      </c:pt>
                      <c:pt idx="4443">
                        <c:v>2.8140000000000001</c:v>
                      </c:pt>
                      <c:pt idx="4444">
                        <c:v>3.0449999999999999</c:v>
                      </c:pt>
                      <c:pt idx="4445">
                        <c:v>3.0030000000000001</c:v>
                      </c:pt>
                      <c:pt idx="4446">
                        <c:v>2.7509999999999999</c:v>
                      </c:pt>
                      <c:pt idx="4447">
                        <c:v>2.8980000000000001</c:v>
                      </c:pt>
                      <c:pt idx="4448">
                        <c:v>2.9820000000000002</c:v>
                      </c:pt>
                      <c:pt idx="4449">
                        <c:v>2.2679999999999998</c:v>
                      </c:pt>
                      <c:pt idx="4450">
                        <c:v>2.8140000000000001</c:v>
                      </c:pt>
                      <c:pt idx="4451">
                        <c:v>3.0659999999999998</c:v>
                      </c:pt>
                      <c:pt idx="4452">
                        <c:v>2.6040000000000001</c:v>
                      </c:pt>
                      <c:pt idx="4453">
                        <c:v>2.6880000000000002</c:v>
                      </c:pt>
                      <c:pt idx="4454">
                        <c:v>3.423</c:v>
                      </c:pt>
                      <c:pt idx="4455">
                        <c:v>3.8220000000000001</c:v>
                      </c:pt>
                      <c:pt idx="4456">
                        <c:v>3.1920000000000002</c:v>
                      </c:pt>
                      <c:pt idx="4457">
                        <c:v>2.9609999999999999</c:v>
                      </c:pt>
                      <c:pt idx="4458">
                        <c:v>3.2130000000000001</c:v>
                      </c:pt>
                      <c:pt idx="4459">
                        <c:v>3.1709999999999998</c:v>
                      </c:pt>
                      <c:pt idx="4460">
                        <c:v>2.9609999999999999</c:v>
                      </c:pt>
                      <c:pt idx="4461">
                        <c:v>2.7719999999999998</c:v>
                      </c:pt>
                      <c:pt idx="4462">
                        <c:v>3.738</c:v>
                      </c:pt>
                      <c:pt idx="4463">
                        <c:v>3.2549999999999999</c:v>
                      </c:pt>
                      <c:pt idx="4464">
                        <c:v>3.0870000000000002</c:v>
                      </c:pt>
                      <c:pt idx="4465">
                        <c:v>2.73</c:v>
                      </c:pt>
                      <c:pt idx="4466">
                        <c:v>2.3940000000000001</c:v>
                      </c:pt>
                      <c:pt idx="4467">
                        <c:v>2.94</c:v>
                      </c:pt>
                      <c:pt idx="4468">
                        <c:v>2.7509999999999999</c:v>
                      </c:pt>
                      <c:pt idx="4469">
                        <c:v>3.0449999999999999</c:v>
                      </c:pt>
                      <c:pt idx="4470">
                        <c:v>2.625</c:v>
                      </c:pt>
                      <c:pt idx="4471">
                        <c:v>2.73</c:v>
                      </c:pt>
                      <c:pt idx="4472">
                        <c:v>2.73</c:v>
                      </c:pt>
                      <c:pt idx="4473">
                        <c:v>2.6669999999999998</c:v>
                      </c:pt>
                      <c:pt idx="4474">
                        <c:v>2.4569999999999999</c:v>
                      </c:pt>
                      <c:pt idx="4475">
                        <c:v>2.6040000000000001</c:v>
                      </c:pt>
                      <c:pt idx="4476">
                        <c:v>2.2469999999999999</c:v>
                      </c:pt>
                      <c:pt idx="4477">
                        <c:v>1.89</c:v>
                      </c:pt>
                      <c:pt idx="4478">
                        <c:v>1.89</c:v>
                      </c:pt>
                      <c:pt idx="4479">
                        <c:v>2.1629999999999998</c:v>
                      </c:pt>
                      <c:pt idx="4480">
                        <c:v>1.89</c:v>
                      </c:pt>
                      <c:pt idx="4481">
                        <c:v>2.331</c:v>
                      </c:pt>
                      <c:pt idx="4482">
                        <c:v>2.73</c:v>
                      </c:pt>
                      <c:pt idx="4483">
                        <c:v>3.1920000000000002</c:v>
                      </c:pt>
                      <c:pt idx="4484">
                        <c:v>2.0579999999999998</c:v>
                      </c:pt>
                      <c:pt idx="4485">
                        <c:v>1.9530000000000001</c:v>
                      </c:pt>
                      <c:pt idx="4486">
                        <c:v>1.827</c:v>
                      </c:pt>
                      <c:pt idx="4487">
                        <c:v>1.911</c:v>
                      </c:pt>
                      <c:pt idx="4488">
                        <c:v>2.016</c:v>
                      </c:pt>
                      <c:pt idx="4489">
                        <c:v>3.2130000000000001</c:v>
                      </c:pt>
                      <c:pt idx="4490">
                        <c:v>2.8140000000000001</c:v>
                      </c:pt>
                      <c:pt idx="4491">
                        <c:v>2.1629999999999998</c:v>
                      </c:pt>
                      <c:pt idx="4492">
                        <c:v>2.0579999999999998</c:v>
                      </c:pt>
                      <c:pt idx="4493">
                        <c:v>2.3730000000000002</c:v>
                      </c:pt>
                      <c:pt idx="4494">
                        <c:v>1.9950000000000001</c:v>
                      </c:pt>
                      <c:pt idx="4495">
                        <c:v>2.016</c:v>
                      </c:pt>
                      <c:pt idx="4496">
                        <c:v>2.0579999999999998</c:v>
                      </c:pt>
                      <c:pt idx="4497">
                        <c:v>2.8559999999999999</c:v>
                      </c:pt>
                      <c:pt idx="4498">
                        <c:v>1.9319999999999999</c:v>
                      </c:pt>
                      <c:pt idx="4499">
                        <c:v>1.68</c:v>
                      </c:pt>
                      <c:pt idx="4500">
                        <c:v>1.7430000000000001</c:v>
                      </c:pt>
                      <c:pt idx="4501">
                        <c:v>1.7849999999999999</c:v>
                      </c:pt>
                      <c:pt idx="4502">
                        <c:v>1.617</c:v>
                      </c:pt>
                      <c:pt idx="4503">
                        <c:v>1.911</c:v>
                      </c:pt>
                      <c:pt idx="4504">
                        <c:v>1.869</c:v>
                      </c:pt>
                      <c:pt idx="4505">
                        <c:v>1.974</c:v>
                      </c:pt>
                      <c:pt idx="4506">
                        <c:v>1.89</c:v>
                      </c:pt>
                      <c:pt idx="4507">
                        <c:v>1.974</c:v>
                      </c:pt>
                      <c:pt idx="4508">
                        <c:v>1.617</c:v>
                      </c:pt>
                      <c:pt idx="4509">
                        <c:v>1.68</c:v>
                      </c:pt>
                      <c:pt idx="4510">
                        <c:v>2.331</c:v>
                      </c:pt>
                      <c:pt idx="4511">
                        <c:v>2.6040000000000001</c:v>
                      </c:pt>
                      <c:pt idx="4512">
                        <c:v>1.89</c:v>
                      </c:pt>
                      <c:pt idx="4513">
                        <c:v>2.1419999999999999</c:v>
                      </c:pt>
                      <c:pt idx="4514">
                        <c:v>2.0579999999999998</c:v>
                      </c:pt>
                      <c:pt idx="4515">
                        <c:v>2.2050000000000001</c:v>
                      </c:pt>
                      <c:pt idx="4516">
                        <c:v>1.974</c:v>
                      </c:pt>
                      <c:pt idx="4517">
                        <c:v>2.6040000000000001</c:v>
                      </c:pt>
                      <c:pt idx="4518">
                        <c:v>3.1709999999999998</c:v>
                      </c:pt>
                      <c:pt idx="4519">
                        <c:v>3.1920000000000002</c:v>
                      </c:pt>
                      <c:pt idx="4520">
                        <c:v>3.444</c:v>
                      </c:pt>
                      <c:pt idx="4521">
                        <c:v>3.0449999999999999</c:v>
                      </c:pt>
                      <c:pt idx="4522">
                        <c:v>2.625</c:v>
                      </c:pt>
                      <c:pt idx="4523">
                        <c:v>1.8480000000000001</c:v>
                      </c:pt>
                      <c:pt idx="4524">
                        <c:v>2.31</c:v>
                      </c:pt>
                      <c:pt idx="4525">
                        <c:v>2.4780000000000002</c:v>
                      </c:pt>
                      <c:pt idx="4526">
                        <c:v>2.3519999999999999</c:v>
                      </c:pt>
                      <c:pt idx="4527">
                        <c:v>2.1</c:v>
                      </c:pt>
                      <c:pt idx="4528">
                        <c:v>3.528</c:v>
                      </c:pt>
                      <c:pt idx="4529">
                        <c:v>3.9689999999999999</c:v>
                      </c:pt>
                      <c:pt idx="4530">
                        <c:v>3.7170000000000001</c:v>
                      </c:pt>
                      <c:pt idx="4531">
                        <c:v>3.2970000000000002</c:v>
                      </c:pt>
                      <c:pt idx="4532">
                        <c:v>2.8140000000000001</c:v>
                      </c:pt>
                      <c:pt idx="4533">
                        <c:v>2.2469999999999999</c:v>
                      </c:pt>
                      <c:pt idx="4534">
                        <c:v>1.806</c:v>
                      </c:pt>
                      <c:pt idx="4535">
                        <c:v>2.226</c:v>
                      </c:pt>
                      <c:pt idx="4536">
                        <c:v>2.2050000000000001</c:v>
                      </c:pt>
                      <c:pt idx="4537">
                        <c:v>2.2050000000000001</c:v>
                      </c:pt>
                      <c:pt idx="4538">
                        <c:v>2.4990000000000001</c:v>
                      </c:pt>
                      <c:pt idx="4539">
                        <c:v>3.15</c:v>
                      </c:pt>
                      <c:pt idx="4540">
                        <c:v>2.4990000000000001</c:v>
                      </c:pt>
                      <c:pt idx="4541">
                        <c:v>2.6040000000000001</c:v>
                      </c:pt>
                      <c:pt idx="4542">
                        <c:v>3.8849999999999998</c:v>
                      </c:pt>
                      <c:pt idx="4543">
                        <c:v>2.6669999999999998</c:v>
                      </c:pt>
                      <c:pt idx="4544">
                        <c:v>2.3940000000000001</c:v>
                      </c:pt>
                      <c:pt idx="4545">
                        <c:v>2.7090000000000001</c:v>
                      </c:pt>
                      <c:pt idx="4546">
                        <c:v>3.0030000000000001</c:v>
                      </c:pt>
                      <c:pt idx="4547">
                        <c:v>3.339</c:v>
                      </c:pt>
                      <c:pt idx="4548">
                        <c:v>3.0449999999999999</c:v>
                      </c:pt>
                      <c:pt idx="4549">
                        <c:v>2.4990000000000001</c:v>
                      </c:pt>
                      <c:pt idx="4550">
                        <c:v>2.7090000000000001</c:v>
                      </c:pt>
                      <c:pt idx="4551">
                        <c:v>3.2759999999999998</c:v>
                      </c:pt>
                      <c:pt idx="4552">
                        <c:v>4.3680000000000003</c:v>
                      </c:pt>
                      <c:pt idx="4553">
                        <c:v>4.5359999999999996</c:v>
                      </c:pt>
                      <c:pt idx="4554">
                        <c:v>3.99</c:v>
                      </c:pt>
                      <c:pt idx="4555">
                        <c:v>4.5359999999999996</c:v>
                      </c:pt>
                      <c:pt idx="4556">
                        <c:v>3.444</c:v>
                      </c:pt>
                      <c:pt idx="4557">
                        <c:v>3.3180000000000001</c:v>
                      </c:pt>
                      <c:pt idx="4558">
                        <c:v>3.3180000000000001</c:v>
                      </c:pt>
                      <c:pt idx="4559">
                        <c:v>3.528</c:v>
                      </c:pt>
                      <c:pt idx="4560">
                        <c:v>3.5910000000000002</c:v>
                      </c:pt>
                      <c:pt idx="4561">
                        <c:v>2.625</c:v>
                      </c:pt>
                      <c:pt idx="4562">
                        <c:v>2.94</c:v>
                      </c:pt>
                      <c:pt idx="4563">
                        <c:v>3.3180000000000001</c:v>
                      </c:pt>
                      <c:pt idx="4564">
                        <c:v>3.5910000000000002</c:v>
                      </c:pt>
                      <c:pt idx="4565">
                        <c:v>3.0870000000000002</c:v>
                      </c:pt>
                      <c:pt idx="4566">
                        <c:v>4.0739999999999998</c:v>
                      </c:pt>
                      <c:pt idx="4567">
                        <c:v>3.738</c:v>
                      </c:pt>
                      <c:pt idx="4568">
                        <c:v>3.6960000000000002</c:v>
                      </c:pt>
                      <c:pt idx="4569">
                        <c:v>3.9689999999999999</c:v>
                      </c:pt>
                      <c:pt idx="4570">
                        <c:v>4.4939999999999998</c:v>
                      </c:pt>
                      <c:pt idx="4571">
                        <c:v>2.6880000000000002</c:v>
                      </c:pt>
                      <c:pt idx="4572">
                        <c:v>2.8769999999999998</c:v>
                      </c:pt>
                      <c:pt idx="4573">
                        <c:v>3.8639999999999999</c:v>
                      </c:pt>
                      <c:pt idx="4574">
                        <c:v>4.83</c:v>
                      </c:pt>
                      <c:pt idx="4575">
                        <c:v>4.641</c:v>
                      </c:pt>
                      <c:pt idx="4576">
                        <c:v>5.1660000000000004</c:v>
                      </c:pt>
                      <c:pt idx="4577">
                        <c:v>5.1029999999999998</c:v>
                      </c:pt>
                      <c:pt idx="4578">
                        <c:v>5.0609999999999999</c:v>
                      </c:pt>
                      <c:pt idx="4579">
                        <c:v>5.0190000000000001</c:v>
                      </c:pt>
                      <c:pt idx="4580">
                        <c:v>3.8220000000000001</c:v>
                      </c:pt>
                      <c:pt idx="4581">
                        <c:v>4.5149999999999997</c:v>
                      </c:pt>
                      <c:pt idx="4582">
                        <c:v>3.0030000000000001</c:v>
                      </c:pt>
                      <c:pt idx="4583">
                        <c:v>4.032</c:v>
                      </c:pt>
                      <c:pt idx="4584">
                        <c:v>2.5409999999999999</c:v>
                      </c:pt>
                      <c:pt idx="4585">
                        <c:v>2.3730000000000002</c:v>
                      </c:pt>
                      <c:pt idx="4586">
                        <c:v>2.8980000000000001</c:v>
                      </c:pt>
                      <c:pt idx="4587">
                        <c:v>2.8980000000000001</c:v>
                      </c:pt>
                      <c:pt idx="4588">
                        <c:v>2.6459999999999999</c:v>
                      </c:pt>
                      <c:pt idx="4589">
                        <c:v>2.4359999999999999</c:v>
                      </c:pt>
                      <c:pt idx="4590">
                        <c:v>2.5830000000000002</c:v>
                      </c:pt>
                      <c:pt idx="4591">
                        <c:v>2.8769999999999998</c:v>
                      </c:pt>
                      <c:pt idx="4592">
                        <c:v>3.234</c:v>
                      </c:pt>
                      <c:pt idx="4593">
                        <c:v>2.6669999999999998</c:v>
                      </c:pt>
                      <c:pt idx="4594">
                        <c:v>3.2130000000000001</c:v>
                      </c:pt>
                      <c:pt idx="4595">
                        <c:v>3.339</c:v>
                      </c:pt>
                      <c:pt idx="4596">
                        <c:v>2.625</c:v>
                      </c:pt>
                      <c:pt idx="4597">
                        <c:v>3.15</c:v>
                      </c:pt>
                      <c:pt idx="4598">
                        <c:v>3.5070000000000001</c:v>
                      </c:pt>
                      <c:pt idx="4599">
                        <c:v>3.6749999999999998</c:v>
                      </c:pt>
                      <c:pt idx="4600">
                        <c:v>3.129</c:v>
                      </c:pt>
                      <c:pt idx="4601">
                        <c:v>3.7589999999999999</c:v>
                      </c:pt>
                      <c:pt idx="4602">
                        <c:v>3.57</c:v>
                      </c:pt>
                      <c:pt idx="4603">
                        <c:v>3.5910000000000002</c:v>
                      </c:pt>
                      <c:pt idx="4604">
                        <c:v>3.4649999999999999</c:v>
                      </c:pt>
                      <c:pt idx="4605">
                        <c:v>2.226</c:v>
                      </c:pt>
                      <c:pt idx="4606">
                        <c:v>2.1629999999999998</c:v>
                      </c:pt>
                      <c:pt idx="4607">
                        <c:v>2.4359999999999999</c:v>
                      </c:pt>
                      <c:pt idx="4608">
                        <c:v>2.8980000000000001</c:v>
                      </c:pt>
                      <c:pt idx="4609">
                        <c:v>2.7090000000000001</c:v>
                      </c:pt>
                      <c:pt idx="4610">
                        <c:v>2.6880000000000002</c:v>
                      </c:pt>
                      <c:pt idx="4611">
                        <c:v>3.36</c:v>
                      </c:pt>
                      <c:pt idx="4612">
                        <c:v>3.444</c:v>
                      </c:pt>
                      <c:pt idx="4613">
                        <c:v>3.2549999999999999</c:v>
                      </c:pt>
                      <c:pt idx="4614">
                        <c:v>3.5910000000000002</c:v>
                      </c:pt>
                      <c:pt idx="4615">
                        <c:v>3.423</c:v>
                      </c:pt>
                      <c:pt idx="4616">
                        <c:v>3.5910000000000002</c:v>
                      </c:pt>
                      <c:pt idx="4617">
                        <c:v>3.6539999999999999</c:v>
                      </c:pt>
                      <c:pt idx="4618">
                        <c:v>3.2970000000000002</c:v>
                      </c:pt>
                      <c:pt idx="4619">
                        <c:v>3.843</c:v>
                      </c:pt>
                      <c:pt idx="4620">
                        <c:v>3.4020000000000001</c:v>
                      </c:pt>
                      <c:pt idx="4621">
                        <c:v>4.41</c:v>
                      </c:pt>
                      <c:pt idx="4622">
                        <c:v>4.7039999999999997</c:v>
                      </c:pt>
                      <c:pt idx="4623">
                        <c:v>4.431</c:v>
                      </c:pt>
                      <c:pt idx="4624">
                        <c:v>4.2839999999999998</c:v>
                      </c:pt>
                      <c:pt idx="4625">
                        <c:v>2.5830000000000002</c:v>
                      </c:pt>
                      <c:pt idx="4626">
                        <c:v>2.0579999999999998</c:v>
                      </c:pt>
                      <c:pt idx="4627">
                        <c:v>2.625</c:v>
                      </c:pt>
                      <c:pt idx="4628">
                        <c:v>2.52</c:v>
                      </c:pt>
                      <c:pt idx="4629">
                        <c:v>2.8140000000000001</c:v>
                      </c:pt>
                      <c:pt idx="4630">
                        <c:v>3.8849999999999998</c:v>
                      </c:pt>
                      <c:pt idx="4631">
                        <c:v>2.94</c:v>
                      </c:pt>
                      <c:pt idx="4632">
                        <c:v>5.1239999999999997</c:v>
                      </c:pt>
                      <c:pt idx="4633">
                        <c:v>4.851</c:v>
                      </c:pt>
                      <c:pt idx="4634">
                        <c:v>2.7930000000000001</c:v>
                      </c:pt>
                      <c:pt idx="4635">
                        <c:v>2.0369999999999999</c:v>
                      </c:pt>
                      <c:pt idx="4636">
                        <c:v>2.1419999999999999</c:v>
                      </c:pt>
                      <c:pt idx="4637">
                        <c:v>2.6459999999999999</c:v>
                      </c:pt>
                      <c:pt idx="4638">
                        <c:v>2.3730000000000002</c:v>
                      </c:pt>
                      <c:pt idx="4639">
                        <c:v>1.7849999999999999</c:v>
                      </c:pt>
                      <c:pt idx="4640">
                        <c:v>1.7430000000000001</c:v>
                      </c:pt>
                      <c:pt idx="4641">
                        <c:v>2.1840000000000002</c:v>
                      </c:pt>
                      <c:pt idx="4642">
                        <c:v>3.1080000000000001</c:v>
                      </c:pt>
                      <c:pt idx="4643">
                        <c:v>2.7930000000000001</c:v>
                      </c:pt>
                      <c:pt idx="4644">
                        <c:v>2.4780000000000002</c:v>
                      </c:pt>
                      <c:pt idx="4645">
                        <c:v>2.2050000000000001</c:v>
                      </c:pt>
                      <c:pt idx="4646">
                        <c:v>1.722</c:v>
                      </c:pt>
                      <c:pt idx="4647">
                        <c:v>1.806</c:v>
                      </c:pt>
                      <c:pt idx="4648">
                        <c:v>2.0790000000000002</c:v>
                      </c:pt>
                      <c:pt idx="4649">
                        <c:v>2.415</c:v>
                      </c:pt>
                      <c:pt idx="4650">
                        <c:v>2.6040000000000001</c:v>
                      </c:pt>
                      <c:pt idx="4651">
                        <c:v>2.9820000000000002</c:v>
                      </c:pt>
                      <c:pt idx="4652">
                        <c:v>2.3940000000000001</c:v>
                      </c:pt>
                      <c:pt idx="4653">
                        <c:v>2.1419999999999999</c:v>
                      </c:pt>
                      <c:pt idx="4654">
                        <c:v>2.3730000000000002</c:v>
                      </c:pt>
                      <c:pt idx="4655">
                        <c:v>2.5409999999999999</c:v>
                      </c:pt>
                      <c:pt idx="4656">
                        <c:v>2.9820000000000002</c:v>
                      </c:pt>
                      <c:pt idx="4657">
                        <c:v>3.57</c:v>
                      </c:pt>
                      <c:pt idx="4658">
                        <c:v>3.528</c:v>
                      </c:pt>
                      <c:pt idx="4659">
                        <c:v>2.016</c:v>
                      </c:pt>
                      <c:pt idx="4660">
                        <c:v>1.89</c:v>
                      </c:pt>
                      <c:pt idx="4661">
                        <c:v>1.911</c:v>
                      </c:pt>
                      <c:pt idx="4662">
                        <c:v>2.1629999999999998</c:v>
                      </c:pt>
                      <c:pt idx="4663">
                        <c:v>1.806</c:v>
                      </c:pt>
                      <c:pt idx="4664">
                        <c:v>2.625</c:v>
                      </c:pt>
                      <c:pt idx="4665">
                        <c:v>2.6040000000000001</c:v>
                      </c:pt>
                      <c:pt idx="4666">
                        <c:v>2.016</c:v>
                      </c:pt>
                      <c:pt idx="4667">
                        <c:v>1.869</c:v>
                      </c:pt>
                      <c:pt idx="4668">
                        <c:v>1.827</c:v>
                      </c:pt>
                      <c:pt idx="4669">
                        <c:v>1.869</c:v>
                      </c:pt>
                      <c:pt idx="4670">
                        <c:v>2.1</c:v>
                      </c:pt>
                      <c:pt idx="4671">
                        <c:v>3.3180000000000001</c:v>
                      </c:pt>
                      <c:pt idx="4672">
                        <c:v>3.0449999999999999</c:v>
                      </c:pt>
                      <c:pt idx="4673">
                        <c:v>2.1419999999999999</c:v>
                      </c:pt>
                      <c:pt idx="4674">
                        <c:v>2.1</c:v>
                      </c:pt>
                      <c:pt idx="4675">
                        <c:v>2.4569999999999999</c:v>
                      </c:pt>
                      <c:pt idx="4676">
                        <c:v>2.625</c:v>
                      </c:pt>
                      <c:pt idx="4677">
                        <c:v>2.31</c:v>
                      </c:pt>
                      <c:pt idx="4678">
                        <c:v>2.8980000000000001</c:v>
                      </c:pt>
                      <c:pt idx="4679">
                        <c:v>2.94</c:v>
                      </c:pt>
                      <c:pt idx="4680">
                        <c:v>2.2469999999999999</c:v>
                      </c:pt>
                      <c:pt idx="4681">
                        <c:v>2.121</c:v>
                      </c:pt>
                      <c:pt idx="4682">
                        <c:v>1.659</c:v>
                      </c:pt>
                      <c:pt idx="4683">
                        <c:v>2.415</c:v>
                      </c:pt>
                      <c:pt idx="4684">
                        <c:v>2.4780000000000002</c:v>
                      </c:pt>
                      <c:pt idx="4685">
                        <c:v>2.2469999999999999</c:v>
                      </c:pt>
                      <c:pt idx="4686">
                        <c:v>3.3180000000000001</c:v>
                      </c:pt>
                      <c:pt idx="4687">
                        <c:v>2.52</c:v>
                      </c:pt>
                      <c:pt idx="4688">
                        <c:v>2.0579999999999998</c:v>
                      </c:pt>
                      <c:pt idx="4689">
                        <c:v>1.9319999999999999</c:v>
                      </c:pt>
                      <c:pt idx="4690">
                        <c:v>2.1419999999999999</c:v>
                      </c:pt>
                      <c:pt idx="4691">
                        <c:v>2.3940000000000001</c:v>
                      </c:pt>
                      <c:pt idx="4692">
                        <c:v>2.8769999999999998</c:v>
                      </c:pt>
                      <c:pt idx="4693">
                        <c:v>3.4020000000000001</c:v>
                      </c:pt>
                      <c:pt idx="4694">
                        <c:v>2.7930000000000001</c:v>
                      </c:pt>
                      <c:pt idx="4695">
                        <c:v>2.7090000000000001</c:v>
                      </c:pt>
                      <c:pt idx="4696">
                        <c:v>2.8980000000000001</c:v>
                      </c:pt>
                      <c:pt idx="4697">
                        <c:v>2.9609999999999999</c:v>
                      </c:pt>
                      <c:pt idx="4698">
                        <c:v>2.4780000000000002</c:v>
                      </c:pt>
                      <c:pt idx="4699">
                        <c:v>2.6669999999999998</c:v>
                      </c:pt>
                      <c:pt idx="4700">
                        <c:v>2.6459999999999999</c:v>
                      </c:pt>
                      <c:pt idx="4701">
                        <c:v>2.2050000000000001</c:v>
                      </c:pt>
                      <c:pt idx="4702">
                        <c:v>2.4780000000000002</c:v>
                      </c:pt>
                      <c:pt idx="4703">
                        <c:v>2.6040000000000001</c:v>
                      </c:pt>
                      <c:pt idx="4704">
                        <c:v>2.4569999999999999</c:v>
                      </c:pt>
                      <c:pt idx="4705">
                        <c:v>2.3730000000000002</c:v>
                      </c:pt>
                      <c:pt idx="4706">
                        <c:v>2.6880000000000002</c:v>
                      </c:pt>
                      <c:pt idx="4707">
                        <c:v>3.948</c:v>
                      </c:pt>
                      <c:pt idx="4708">
                        <c:v>3.36</c:v>
                      </c:pt>
                      <c:pt idx="4709">
                        <c:v>2.94</c:v>
                      </c:pt>
                      <c:pt idx="4710">
                        <c:v>3.2130000000000001</c:v>
                      </c:pt>
                      <c:pt idx="4711">
                        <c:v>4.7880000000000003</c:v>
                      </c:pt>
                      <c:pt idx="4712">
                        <c:v>3.0870000000000002</c:v>
                      </c:pt>
                      <c:pt idx="4713">
                        <c:v>3.6960000000000002</c:v>
                      </c:pt>
                      <c:pt idx="4714">
                        <c:v>3.234</c:v>
                      </c:pt>
                      <c:pt idx="4715">
                        <c:v>2.6880000000000002</c:v>
                      </c:pt>
                      <c:pt idx="4716">
                        <c:v>2.415</c:v>
                      </c:pt>
                      <c:pt idx="4717">
                        <c:v>2.121</c:v>
                      </c:pt>
                      <c:pt idx="4718">
                        <c:v>2.4359999999999999</c:v>
                      </c:pt>
                      <c:pt idx="4719">
                        <c:v>3.1709999999999998</c:v>
                      </c:pt>
                      <c:pt idx="4720">
                        <c:v>3.5070000000000001</c:v>
                      </c:pt>
                      <c:pt idx="4721">
                        <c:v>4.2</c:v>
                      </c:pt>
                      <c:pt idx="4722">
                        <c:v>3.234</c:v>
                      </c:pt>
                      <c:pt idx="4723">
                        <c:v>3.3180000000000001</c:v>
                      </c:pt>
                      <c:pt idx="4724">
                        <c:v>3.528</c:v>
                      </c:pt>
                      <c:pt idx="4725">
                        <c:v>3.2130000000000001</c:v>
                      </c:pt>
                      <c:pt idx="4726">
                        <c:v>2.7930000000000001</c:v>
                      </c:pt>
                      <c:pt idx="4727">
                        <c:v>4.0529999999999999</c:v>
                      </c:pt>
                      <c:pt idx="4728">
                        <c:v>3.78</c:v>
                      </c:pt>
                      <c:pt idx="4729">
                        <c:v>3.0659999999999998</c:v>
                      </c:pt>
                      <c:pt idx="4730">
                        <c:v>3.4649999999999999</c:v>
                      </c:pt>
                      <c:pt idx="4731">
                        <c:v>2.6880000000000002</c:v>
                      </c:pt>
                      <c:pt idx="4732">
                        <c:v>2.7719999999999998</c:v>
                      </c:pt>
                      <c:pt idx="4733">
                        <c:v>2.9609999999999999</c:v>
                      </c:pt>
                      <c:pt idx="4734">
                        <c:v>2.8769999999999998</c:v>
                      </c:pt>
                      <c:pt idx="4735">
                        <c:v>2.9609999999999999</c:v>
                      </c:pt>
                      <c:pt idx="4736">
                        <c:v>3.1920000000000002</c:v>
                      </c:pt>
                      <c:pt idx="4737">
                        <c:v>3.6960000000000002</c:v>
                      </c:pt>
                      <c:pt idx="4738">
                        <c:v>4.0529999999999999</c:v>
                      </c:pt>
                      <c:pt idx="4739">
                        <c:v>3.444</c:v>
                      </c:pt>
                      <c:pt idx="4740">
                        <c:v>3.15</c:v>
                      </c:pt>
                      <c:pt idx="4741">
                        <c:v>2.835</c:v>
                      </c:pt>
                      <c:pt idx="4742">
                        <c:v>3.2970000000000002</c:v>
                      </c:pt>
                      <c:pt idx="4743">
                        <c:v>3.927</c:v>
                      </c:pt>
                      <c:pt idx="4744">
                        <c:v>3.57</c:v>
                      </c:pt>
                      <c:pt idx="4745">
                        <c:v>3.927</c:v>
                      </c:pt>
                      <c:pt idx="4746">
                        <c:v>3.129</c:v>
                      </c:pt>
                      <c:pt idx="4747">
                        <c:v>3.36</c:v>
                      </c:pt>
                      <c:pt idx="4748">
                        <c:v>2.8769999999999998</c:v>
                      </c:pt>
                      <c:pt idx="4749">
                        <c:v>3.4020000000000001</c:v>
                      </c:pt>
                      <c:pt idx="4750">
                        <c:v>3.738</c:v>
                      </c:pt>
                      <c:pt idx="4751">
                        <c:v>3.0449999999999999</c:v>
                      </c:pt>
                      <c:pt idx="4752">
                        <c:v>2.7509999999999999</c:v>
                      </c:pt>
                      <c:pt idx="4753">
                        <c:v>2.7090000000000001</c:v>
                      </c:pt>
                      <c:pt idx="4754">
                        <c:v>2.835</c:v>
                      </c:pt>
                      <c:pt idx="4755">
                        <c:v>2.2890000000000001</c:v>
                      </c:pt>
                      <c:pt idx="4756">
                        <c:v>2.73</c:v>
                      </c:pt>
                      <c:pt idx="4757">
                        <c:v>3.0870000000000002</c:v>
                      </c:pt>
                      <c:pt idx="4758">
                        <c:v>2.8140000000000001</c:v>
                      </c:pt>
                      <c:pt idx="4759">
                        <c:v>3.0870000000000002</c:v>
                      </c:pt>
                      <c:pt idx="4760">
                        <c:v>3.0449999999999999</c:v>
                      </c:pt>
                      <c:pt idx="4761">
                        <c:v>2.8559999999999999</c:v>
                      </c:pt>
                      <c:pt idx="4762">
                        <c:v>3.0449999999999999</c:v>
                      </c:pt>
                      <c:pt idx="4763">
                        <c:v>3.2759999999999998</c:v>
                      </c:pt>
                      <c:pt idx="4764">
                        <c:v>3.633</c:v>
                      </c:pt>
                      <c:pt idx="4765">
                        <c:v>4.0110000000000001</c:v>
                      </c:pt>
                      <c:pt idx="4766">
                        <c:v>3.633</c:v>
                      </c:pt>
                      <c:pt idx="4767">
                        <c:v>4.2839999999999998</c:v>
                      </c:pt>
                      <c:pt idx="4768">
                        <c:v>3.2970000000000002</c:v>
                      </c:pt>
                      <c:pt idx="4769">
                        <c:v>3.9689999999999999</c:v>
                      </c:pt>
                      <c:pt idx="4770">
                        <c:v>3.4020000000000001</c:v>
                      </c:pt>
                      <c:pt idx="4771">
                        <c:v>3.4649999999999999</c:v>
                      </c:pt>
                      <c:pt idx="4772">
                        <c:v>2.9820000000000002</c:v>
                      </c:pt>
                      <c:pt idx="4773">
                        <c:v>2.4359999999999999</c:v>
                      </c:pt>
                      <c:pt idx="4774">
                        <c:v>2.415</c:v>
                      </c:pt>
                      <c:pt idx="4775">
                        <c:v>3.633</c:v>
                      </c:pt>
                      <c:pt idx="4776">
                        <c:v>3.4860000000000002</c:v>
                      </c:pt>
                      <c:pt idx="4777">
                        <c:v>4.452</c:v>
                      </c:pt>
                      <c:pt idx="4778">
                        <c:v>4.1580000000000004</c:v>
                      </c:pt>
                      <c:pt idx="4779">
                        <c:v>3.4020000000000001</c:v>
                      </c:pt>
                      <c:pt idx="4780">
                        <c:v>3.6120000000000001</c:v>
                      </c:pt>
                      <c:pt idx="4781">
                        <c:v>2.6459999999999999</c:v>
                      </c:pt>
                      <c:pt idx="4782">
                        <c:v>2.7509999999999999</c:v>
                      </c:pt>
                      <c:pt idx="4783">
                        <c:v>3.6539999999999999</c:v>
                      </c:pt>
                      <c:pt idx="4784">
                        <c:v>3.3809999999999998</c:v>
                      </c:pt>
                      <c:pt idx="4785">
                        <c:v>3.8220000000000001</c:v>
                      </c:pt>
                      <c:pt idx="4786">
                        <c:v>2.7719999999999998</c:v>
                      </c:pt>
                      <c:pt idx="4787">
                        <c:v>3.15</c:v>
                      </c:pt>
                      <c:pt idx="4788">
                        <c:v>3.0659999999999998</c:v>
                      </c:pt>
                      <c:pt idx="4789">
                        <c:v>3.0030000000000001</c:v>
                      </c:pt>
                      <c:pt idx="4790">
                        <c:v>3.0449999999999999</c:v>
                      </c:pt>
                      <c:pt idx="4791">
                        <c:v>3.528</c:v>
                      </c:pt>
                      <c:pt idx="4792">
                        <c:v>4.3890000000000002</c:v>
                      </c:pt>
                      <c:pt idx="4793">
                        <c:v>3.633</c:v>
                      </c:pt>
                      <c:pt idx="4794">
                        <c:v>3.1920000000000002</c:v>
                      </c:pt>
                      <c:pt idx="4795">
                        <c:v>3.633</c:v>
                      </c:pt>
                      <c:pt idx="4796">
                        <c:v>3.4649999999999999</c:v>
                      </c:pt>
                      <c:pt idx="4797">
                        <c:v>3.4860000000000002</c:v>
                      </c:pt>
                      <c:pt idx="4798">
                        <c:v>3.57</c:v>
                      </c:pt>
                      <c:pt idx="4799">
                        <c:v>3.4020000000000001</c:v>
                      </c:pt>
                      <c:pt idx="4800">
                        <c:v>2.7930000000000001</c:v>
                      </c:pt>
                      <c:pt idx="4801">
                        <c:v>3.4860000000000002</c:v>
                      </c:pt>
                      <c:pt idx="4802">
                        <c:v>3.234</c:v>
                      </c:pt>
                      <c:pt idx="4803">
                        <c:v>3.0449999999999999</c:v>
                      </c:pt>
                      <c:pt idx="4804">
                        <c:v>3.0030000000000001</c:v>
                      </c:pt>
                      <c:pt idx="4805">
                        <c:v>3.4860000000000002</c:v>
                      </c:pt>
                      <c:pt idx="4806">
                        <c:v>3.7170000000000001</c:v>
                      </c:pt>
                      <c:pt idx="4807">
                        <c:v>3.024</c:v>
                      </c:pt>
                      <c:pt idx="4808">
                        <c:v>3.1080000000000001</c:v>
                      </c:pt>
                      <c:pt idx="4809">
                        <c:v>2.7090000000000001</c:v>
                      </c:pt>
                      <c:pt idx="4810">
                        <c:v>3.2759999999999998</c:v>
                      </c:pt>
                      <c:pt idx="4811">
                        <c:v>2.7509999999999999</c:v>
                      </c:pt>
                      <c:pt idx="4812">
                        <c:v>3.234</c:v>
                      </c:pt>
                      <c:pt idx="4813">
                        <c:v>2.6669999999999998</c:v>
                      </c:pt>
                      <c:pt idx="4814">
                        <c:v>2.0790000000000002</c:v>
                      </c:pt>
                      <c:pt idx="4815">
                        <c:v>2.7930000000000001</c:v>
                      </c:pt>
                      <c:pt idx="4816">
                        <c:v>3.234</c:v>
                      </c:pt>
                      <c:pt idx="4817">
                        <c:v>2.73</c:v>
                      </c:pt>
                      <c:pt idx="4818">
                        <c:v>2.4780000000000002</c:v>
                      </c:pt>
                      <c:pt idx="4819">
                        <c:v>3.129</c:v>
                      </c:pt>
                      <c:pt idx="4820">
                        <c:v>3.78</c:v>
                      </c:pt>
                      <c:pt idx="4821">
                        <c:v>3.129</c:v>
                      </c:pt>
                      <c:pt idx="4822">
                        <c:v>3.1080000000000001</c:v>
                      </c:pt>
                      <c:pt idx="4823">
                        <c:v>2.8559999999999999</c:v>
                      </c:pt>
                      <c:pt idx="4824">
                        <c:v>3.0030000000000001</c:v>
                      </c:pt>
                      <c:pt idx="4825">
                        <c:v>3.15</c:v>
                      </c:pt>
                      <c:pt idx="4826">
                        <c:v>2.52</c:v>
                      </c:pt>
                      <c:pt idx="4827">
                        <c:v>3.423</c:v>
                      </c:pt>
                      <c:pt idx="4828">
                        <c:v>2.919</c:v>
                      </c:pt>
                      <c:pt idx="4829">
                        <c:v>2.7090000000000001</c:v>
                      </c:pt>
                      <c:pt idx="4830">
                        <c:v>2.94</c:v>
                      </c:pt>
                      <c:pt idx="4831">
                        <c:v>2.3940000000000001</c:v>
                      </c:pt>
                      <c:pt idx="4832">
                        <c:v>2.3940000000000001</c:v>
                      </c:pt>
                      <c:pt idx="4833">
                        <c:v>2.6880000000000002</c:v>
                      </c:pt>
                      <c:pt idx="4834">
                        <c:v>2.8559999999999999</c:v>
                      </c:pt>
                      <c:pt idx="4835">
                        <c:v>2.6669999999999998</c:v>
                      </c:pt>
                      <c:pt idx="4836">
                        <c:v>2.6669999999999998</c:v>
                      </c:pt>
                      <c:pt idx="4837">
                        <c:v>2.7509999999999999</c:v>
                      </c:pt>
                      <c:pt idx="4838">
                        <c:v>2.3519999999999999</c:v>
                      </c:pt>
                      <c:pt idx="4839">
                        <c:v>2.1</c:v>
                      </c:pt>
                      <c:pt idx="4840">
                        <c:v>2.7930000000000001</c:v>
                      </c:pt>
                      <c:pt idx="4841">
                        <c:v>2.1840000000000002</c:v>
                      </c:pt>
                      <c:pt idx="4842">
                        <c:v>1.911</c:v>
                      </c:pt>
                      <c:pt idx="4843">
                        <c:v>1.806</c:v>
                      </c:pt>
                      <c:pt idx="4844">
                        <c:v>1.9950000000000001</c:v>
                      </c:pt>
                      <c:pt idx="4845">
                        <c:v>2.016</c:v>
                      </c:pt>
                      <c:pt idx="4846">
                        <c:v>2.331</c:v>
                      </c:pt>
                      <c:pt idx="4847">
                        <c:v>2.4990000000000001</c:v>
                      </c:pt>
                      <c:pt idx="4848">
                        <c:v>2.7930000000000001</c:v>
                      </c:pt>
                      <c:pt idx="4849">
                        <c:v>2.0579999999999998</c:v>
                      </c:pt>
                      <c:pt idx="4850">
                        <c:v>1.722</c:v>
                      </c:pt>
                      <c:pt idx="4851">
                        <c:v>1.617</c:v>
                      </c:pt>
                      <c:pt idx="4852">
                        <c:v>2.0790000000000002</c:v>
                      </c:pt>
                      <c:pt idx="4853">
                        <c:v>2.2050000000000001</c:v>
                      </c:pt>
                      <c:pt idx="4854">
                        <c:v>2.835</c:v>
                      </c:pt>
                      <c:pt idx="4855">
                        <c:v>2.4780000000000002</c:v>
                      </c:pt>
                      <c:pt idx="4856">
                        <c:v>1.9319999999999999</c:v>
                      </c:pt>
                      <c:pt idx="4857">
                        <c:v>1.911</c:v>
                      </c:pt>
                      <c:pt idx="4858">
                        <c:v>1.89</c:v>
                      </c:pt>
                      <c:pt idx="4859">
                        <c:v>2.2890000000000001</c:v>
                      </c:pt>
                      <c:pt idx="4860">
                        <c:v>1.8480000000000001</c:v>
                      </c:pt>
                      <c:pt idx="4861">
                        <c:v>2.0579999999999998</c:v>
                      </c:pt>
                      <c:pt idx="4862">
                        <c:v>2.52</c:v>
                      </c:pt>
                      <c:pt idx="4863">
                        <c:v>1.9530000000000001</c:v>
                      </c:pt>
                      <c:pt idx="4864">
                        <c:v>1.722</c:v>
                      </c:pt>
                      <c:pt idx="4865">
                        <c:v>1.9530000000000001</c:v>
                      </c:pt>
                      <c:pt idx="4866">
                        <c:v>1.8480000000000001</c:v>
                      </c:pt>
                      <c:pt idx="4867">
                        <c:v>2.0790000000000002</c:v>
                      </c:pt>
                      <c:pt idx="4868">
                        <c:v>2.1840000000000002</c:v>
                      </c:pt>
                      <c:pt idx="4869">
                        <c:v>2.0369999999999999</c:v>
                      </c:pt>
                      <c:pt idx="4870">
                        <c:v>1.9530000000000001</c:v>
                      </c:pt>
                      <c:pt idx="4871">
                        <c:v>1.722</c:v>
                      </c:pt>
                      <c:pt idx="4872">
                        <c:v>1.9319999999999999</c:v>
                      </c:pt>
                      <c:pt idx="4873">
                        <c:v>1.869</c:v>
                      </c:pt>
                      <c:pt idx="4874">
                        <c:v>1.89</c:v>
                      </c:pt>
                      <c:pt idx="4875">
                        <c:v>2.2469999999999999</c:v>
                      </c:pt>
                      <c:pt idx="4876">
                        <c:v>2.4569999999999999</c:v>
                      </c:pt>
                      <c:pt idx="4877">
                        <c:v>1.9950000000000001</c:v>
                      </c:pt>
                      <c:pt idx="4878">
                        <c:v>1.9319999999999999</c:v>
                      </c:pt>
                      <c:pt idx="4879">
                        <c:v>2.1840000000000002</c:v>
                      </c:pt>
                      <c:pt idx="4880">
                        <c:v>2.121</c:v>
                      </c:pt>
                      <c:pt idx="4881">
                        <c:v>2.415</c:v>
                      </c:pt>
                      <c:pt idx="4882">
                        <c:v>2.5409999999999999</c:v>
                      </c:pt>
                      <c:pt idx="4883">
                        <c:v>3.3180000000000001</c:v>
                      </c:pt>
                      <c:pt idx="4884">
                        <c:v>3.4020000000000001</c:v>
                      </c:pt>
                      <c:pt idx="4885">
                        <c:v>3.444</c:v>
                      </c:pt>
                      <c:pt idx="4886">
                        <c:v>3.129</c:v>
                      </c:pt>
                      <c:pt idx="4887">
                        <c:v>2.5830000000000002</c:v>
                      </c:pt>
                      <c:pt idx="4888">
                        <c:v>1.911</c:v>
                      </c:pt>
                      <c:pt idx="4889">
                        <c:v>2.1840000000000002</c:v>
                      </c:pt>
                      <c:pt idx="4890">
                        <c:v>1.827</c:v>
                      </c:pt>
                      <c:pt idx="4891">
                        <c:v>2.3519999999999999</c:v>
                      </c:pt>
                      <c:pt idx="4892">
                        <c:v>2.1840000000000002</c:v>
                      </c:pt>
                      <c:pt idx="4893">
                        <c:v>3.4860000000000002</c:v>
                      </c:pt>
                      <c:pt idx="4894">
                        <c:v>4.1580000000000004</c:v>
                      </c:pt>
                      <c:pt idx="4895">
                        <c:v>3.444</c:v>
                      </c:pt>
                      <c:pt idx="4896">
                        <c:v>3.234</c:v>
                      </c:pt>
                      <c:pt idx="4897">
                        <c:v>2.9609999999999999</c:v>
                      </c:pt>
                      <c:pt idx="4898">
                        <c:v>2.121</c:v>
                      </c:pt>
                      <c:pt idx="4899">
                        <c:v>1.974</c:v>
                      </c:pt>
                      <c:pt idx="4900">
                        <c:v>2.4780000000000002</c:v>
                      </c:pt>
                      <c:pt idx="4901">
                        <c:v>2.2679999999999998</c:v>
                      </c:pt>
                      <c:pt idx="4902">
                        <c:v>1.974</c:v>
                      </c:pt>
                      <c:pt idx="4903">
                        <c:v>2.2890000000000001</c:v>
                      </c:pt>
                      <c:pt idx="4904">
                        <c:v>3.528</c:v>
                      </c:pt>
                      <c:pt idx="4905">
                        <c:v>2.5409999999999999</c:v>
                      </c:pt>
                      <c:pt idx="4906">
                        <c:v>2.9820000000000002</c:v>
                      </c:pt>
                      <c:pt idx="4907">
                        <c:v>4.0949999999999998</c:v>
                      </c:pt>
                      <c:pt idx="4908">
                        <c:v>2.8769999999999998</c:v>
                      </c:pt>
                      <c:pt idx="4909">
                        <c:v>2.415</c:v>
                      </c:pt>
                      <c:pt idx="4910">
                        <c:v>2.6880000000000002</c:v>
                      </c:pt>
                      <c:pt idx="4911">
                        <c:v>2.9820000000000002</c:v>
                      </c:pt>
                      <c:pt idx="4912">
                        <c:v>3.528</c:v>
                      </c:pt>
                      <c:pt idx="4913">
                        <c:v>2.9609999999999999</c:v>
                      </c:pt>
                      <c:pt idx="4914">
                        <c:v>2.5409999999999999</c:v>
                      </c:pt>
                      <c:pt idx="4915">
                        <c:v>2.835</c:v>
                      </c:pt>
                      <c:pt idx="4916">
                        <c:v>3.528</c:v>
                      </c:pt>
                      <c:pt idx="4917">
                        <c:v>4.9139999999999997</c:v>
                      </c:pt>
                      <c:pt idx="4918">
                        <c:v>4.7670000000000003</c:v>
                      </c:pt>
                      <c:pt idx="4919">
                        <c:v>4.452</c:v>
                      </c:pt>
                      <c:pt idx="4920">
                        <c:v>4.5570000000000004</c:v>
                      </c:pt>
                      <c:pt idx="4921">
                        <c:v>3.8849999999999998</c:v>
                      </c:pt>
                      <c:pt idx="4922">
                        <c:v>3.4860000000000002</c:v>
                      </c:pt>
                      <c:pt idx="4923">
                        <c:v>3.4649999999999999</c:v>
                      </c:pt>
                      <c:pt idx="4924">
                        <c:v>3.444</c:v>
                      </c:pt>
                      <c:pt idx="4925">
                        <c:v>3.4020000000000001</c:v>
                      </c:pt>
                      <c:pt idx="4926">
                        <c:v>2.6459999999999999</c:v>
                      </c:pt>
                      <c:pt idx="4927">
                        <c:v>3.2549999999999999</c:v>
                      </c:pt>
                      <c:pt idx="4928">
                        <c:v>3.6539999999999999</c:v>
                      </c:pt>
                      <c:pt idx="4929">
                        <c:v>3.6120000000000001</c:v>
                      </c:pt>
                      <c:pt idx="4930">
                        <c:v>3.0870000000000002</c:v>
                      </c:pt>
                      <c:pt idx="4931">
                        <c:v>4.3470000000000004</c:v>
                      </c:pt>
                      <c:pt idx="4932">
                        <c:v>4.0110000000000001</c:v>
                      </c:pt>
                      <c:pt idx="4933">
                        <c:v>3.9060000000000001</c:v>
                      </c:pt>
                      <c:pt idx="4934">
                        <c:v>4.032</c:v>
                      </c:pt>
                      <c:pt idx="4935">
                        <c:v>4.5780000000000003</c:v>
                      </c:pt>
                      <c:pt idx="4936">
                        <c:v>2.73</c:v>
                      </c:pt>
                      <c:pt idx="4937">
                        <c:v>3.0659999999999998</c:v>
                      </c:pt>
                      <c:pt idx="4938">
                        <c:v>4.0739999999999998</c:v>
                      </c:pt>
                      <c:pt idx="4939">
                        <c:v>5.1029999999999998</c:v>
                      </c:pt>
                      <c:pt idx="4940">
                        <c:v>4.6619999999999999</c:v>
                      </c:pt>
                      <c:pt idx="4941">
                        <c:v>4.9980000000000002</c:v>
                      </c:pt>
                      <c:pt idx="4942">
                        <c:v>5.1660000000000004</c:v>
                      </c:pt>
                      <c:pt idx="4943">
                        <c:v>5.1029999999999998</c:v>
                      </c:pt>
                      <c:pt idx="4944">
                        <c:v>5.2709999999999999</c:v>
                      </c:pt>
                      <c:pt idx="4945">
                        <c:v>3.8639999999999999</c:v>
                      </c:pt>
                      <c:pt idx="4946">
                        <c:v>4.62</c:v>
                      </c:pt>
                      <c:pt idx="4947">
                        <c:v>3.0030000000000001</c:v>
                      </c:pt>
                      <c:pt idx="4948">
                        <c:v>4.0110000000000001</c:v>
                      </c:pt>
                      <c:pt idx="4949">
                        <c:v>3.024</c:v>
                      </c:pt>
                      <c:pt idx="4950">
                        <c:v>2.4359999999999999</c:v>
                      </c:pt>
                      <c:pt idx="4951">
                        <c:v>3.129</c:v>
                      </c:pt>
                      <c:pt idx="4952">
                        <c:v>2.919</c:v>
                      </c:pt>
                      <c:pt idx="4953">
                        <c:v>2.7930000000000001</c:v>
                      </c:pt>
                      <c:pt idx="4954">
                        <c:v>2.31</c:v>
                      </c:pt>
                      <c:pt idx="4955">
                        <c:v>2.625</c:v>
                      </c:pt>
                      <c:pt idx="4956">
                        <c:v>2.5409999999999999</c:v>
                      </c:pt>
                      <c:pt idx="4957">
                        <c:v>3.1080000000000001</c:v>
                      </c:pt>
                      <c:pt idx="4958">
                        <c:v>2.8769999999999998</c:v>
                      </c:pt>
                      <c:pt idx="4959">
                        <c:v>3.2970000000000002</c:v>
                      </c:pt>
                      <c:pt idx="4960">
                        <c:v>3.3180000000000001</c:v>
                      </c:pt>
                      <c:pt idx="4961">
                        <c:v>3.1080000000000001</c:v>
                      </c:pt>
                      <c:pt idx="4962">
                        <c:v>3.5489999999999999</c:v>
                      </c:pt>
                      <c:pt idx="4963">
                        <c:v>3.5070000000000001</c:v>
                      </c:pt>
                      <c:pt idx="4964">
                        <c:v>3.8849999999999998</c:v>
                      </c:pt>
                      <c:pt idx="4965">
                        <c:v>3.1709999999999998</c:v>
                      </c:pt>
                      <c:pt idx="4966">
                        <c:v>3.5489999999999999</c:v>
                      </c:pt>
                      <c:pt idx="4967">
                        <c:v>3.9689999999999999</c:v>
                      </c:pt>
                      <c:pt idx="4968">
                        <c:v>3.8010000000000002</c:v>
                      </c:pt>
                      <c:pt idx="4969">
                        <c:v>3.2130000000000001</c:v>
                      </c:pt>
                      <c:pt idx="4970">
                        <c:v>2.226</c:v>
                      </c:pt>
                      <c:pt idx="4971">
                        <c:v>2.2679999999999998</c:v>
                      </c:pt>
                      <c:pt idx="4972">
                        <c:v>2.6880000000000002</c:v>
                      </c:pt>
                      <c:pt idx="4973">
                        <c:v>3.3180000000000001</c:v>
                      </c:pt>
                      <c:pt idx="4974">
                        <c:v>2.9609999999999999</c:v>
                      </c:pt>
                      <c:pt idx="4975">
                        <c:v>3.1920000000000002</c:v>
                      </c:pt>
                      <c:pt idx="4976">
                        <c:v>3.5489999999999999</c:v>
                      </c:pt>
                      <c:pt idx="4977">
                        <c:v>3.8010000000000002</c:v>
                      </c:pt>
                      <c:pt idx="4978">
                        <c:v>3.6960000000000002</c:v>
                      </c:pt>
                      <c:pt idx="4979">
                        <c:v>3.6120000000000001</c:v>
                      </c:pt>
                      <c:pt idx="4980">
                        <c:v>3.6749999999999998</c:v>
                      </c:pt>
                      <c:pt idx="4981">
                        <c:v>3.7589999999999999</c:v>
                      </c:pt>
                      <c:pt idx="4982">
                        <c:v>3.633</c:v>
                      </c:pt>
                      <c:pt idx="4983">
                        <c:v>3.5489999999999999</c:v>
                      </c:pt>
                      <c:pt idx="4984">
                        <c:v>3.6539999999999999</c:v>
                      </c:pt>
                      <c:pt idx="4985">
                        <c:v>3.5070000000000001</c:v>
                      </c:pt>
                      <c:pt idx="4986">
                        <c:v>4.641</c:v>
                      </c:pt>
                      <c:pt idx="4987">
                        <c:v>5.04</c:v>
                      </c:pt>
                      <c:pt idx="4988">
                        <c:v>4.5149999999999997</c:v>
                      </c:pt>
                      <c:pt idx="4989">
                        <c:v>4.242</c:v>
                      </c:pt>
                      <c:pt idx="4990">
                        <c:v>2.3730000000000002</c:v>
                      </c:pt>
                      <c:pt idx="4991">
                        <c:v>2.2890000000000001</c:v>
                      </c:pt>
                      <c:pt idx="4992">
                        <c:v>2.94</c:v>
                      </c:pt>
                      <c:pt idx="4993">
                        <c:v>2.4990000000000001</c:v>
                      </c:pt>
                      <c:pt idx="4994">
                        <c:v>3.1080000000000001</c:v>
                      </c:pt>
                      <c:pt idx="4995">
                        <c:v>3.8849999999999998</c:v>
                      </c:pt>
                      <c:pt idx="4996">
                        <c:v>3.4860000000000002</c:v>
                      </c:pt>
                      <c:pt idx="4997">
                        <c:v>5.2290000000000001</c:v>
                      </c:pt>
                      <c:pt idx="4998">
                        <c:v>5.0609999999999999</c:v>
                      </c:pt>
                      <c:pt idx="4999">
                        <c:v>2.919</c:v>
                      </c:pt>
                      <c:pt idx="5000">
                        <c:v>1.9530000000000001</c:v>
                      </c:pt>
                      <c:pt idx="5001">
                        <c:v>2.2469999999999999</c:v>
                      </c:pt>
                      <c:pt idx="5002">
                        <c:v>2.4780000000000002</c:v>
                      </c:pt>
                      <c:pt idx="5003">
                        <c:v>2.2890000000000001</c:v>
                      </c:pt>
                      <c:pt idx="5004">
                        <c:v>1.869</c:v>
                      </c:pt>
                      <c:pt idx="5005">
                        <c:v>1.7010000000000001</c:v>
                      </c:pt>
                      <c:pt idx="5006">
                        <c:v>2.1840000000000002</c:v>
                      </c:pt>
                      <c:pt idx="5007">
                        <c:v>3.36</c:v>
                      </c:pt>
                      <c:pt idx="5008">
                        <c:v>2.8769999999999998</c:v>
                      </c:pt>
                      <c:pt idx="5009">
                        <c:v>2.6880000000000002</c:v>
                      </c:pt>
                      <c:pt idx="5010">
                        <c:v>1.764</c:v>
                      </c:pt>
                      <c:pt idx="5011">
                        <c:v>1.659</c:v>
                      </c:pt>
                      <c:pt idx="5012">
                        <c:v>1.764</c:v>
                      </c:pt>
                      <c:pt idx="5013">
                        <c:v>1.827</c:v>
                      </c:pt>
                      <c:pt idx="5014">
                        <c:v>2.1419999999999999</c:v>
                      </c:pt>
                      <c:pt idx="5015">
                        <c:v>2.4569999999999999</c:v>
                      </c:pt>
                      <c:pt idx="5016">
                        <c:v>2.6459999999999999</c:v>
                      </c:pt>
                      <c:pt idx="5017">
                        <c:v>2.331</c:v>
                      </c:pt>
                      <c:pt idx="5018">
                        <c:v>2.2679999999999998</c:v>
                      </c:pt>
                      <c:pt idx="5019">
                        <c:v>2.3519999999999999</c:v>
                      </c:pt>
                      <c:pt idx="5020">
                        <c:v>2.8980000000000001</c:v>
                      </c:pt>
                      <c:pt idx="5021">
                        <c:v>3.2970000000000002</c:v>
                      </c:pt>
                      <c:pt idx="5022">
                        <c:v>3.528</c:v>
                      </c:pt>
                      <c:pt idx="5023">
                        <c:v>3.3180000000000001</c:v>
                      </c:pt>
                      <c:pt idx="5024">
                        <c:v>1.7849999999999999</c:v>
                      </c:pt>
                      <c:pt idx="5025">
                        <c:v>1.764</c:v>
                      </c:pt>
                      <c:pt idx="5026">
                        <c:v>1.827</c:v>
                      </c:pt>
                      <c:pt idx="5027">
                        <c:v>2.016</c:v>
                      </c:pt>
                      <c:pt idx="5028">
                        <c:v>1.9319999999999999</c:v>
                      </c:pt>
                      <c:pt idx="5029">
                        <c:v>2.7930000000000001</c:v>
                      </c:pt>
                      <c:pt idx="5030">
                        <c:v>2.3730000000000002</c:v>
                      </c:pt>
                      <c:pt idx="5031">
                        <c:v>1.7010000000000001</c:v>
                      </c:pt>
                      <c:pt idx="5032">
                        <c:v>1.722</c:v>
                      </c:pt>
                      <c:pt idx="5033">
                        <c:v>1.806</c:v>
                      </c:pt>
                      <c:pt idx="5034">
                        <c:v>2.0369999999999999</c:v>
                      </c:pt>
                      <c:pt idx="5035">
                        <c:v>1.8480000000000001</c:v>
                      </c:pt>
                      <c:pt idx="5036">
                        <c:v>2.6880000000000002</c:v>
                      </c:pt>
                      <c:pt idx="5037">
                        <c:v>2.6669999999999998</c:v>
                      </c:pt>
                      <c:pt idx="5038">
                        <c:v>1.827</c:v>
                      </c:pt>
                      <c:pt idx="5039">
                        <c:v>2.0579999999999998</c:v>
                      </c:pt>
                      <c:pt idx="5040">
                        <c:v>2.415</c:v>
                      </c:pt>
                      <c:pt idx="5041">
                        <c:v>2.52</c:v>
                      </c:pt>
                      <c:pt idx="5042">
                        <c:v>2.121</c:v>
                      </c:pt>
                      <c:pt idx="5043">
                        <c:v>3.234</c:v>
                      </c:pt>
                      <c:pt idx="5044">
                        <c:v>2.5409999999999999</c:v>
                      </c:pt>
                      <c:pt idx="5045">
                        <c:v>1.974</c:v>
                      </c:pt>
                      <c:pt idx="5046">
                        <c:v>1.8480000000000001</c:v>
                      </c:pt>
                      <c:pt idx="5047">
                        <c:v>1.68</c:v>
                      </c:pt>
                      <c:pt idx="5048">
                        <c:v>2.1629999999999998</c:v>
                      </c:pt>
                      <c:pt idx="5049">
                        <c:v>2.2050000000000001</c:v>
                      </c:pt>
                      <c:pt idx="5050">
                        <c:v>2.6459999999999999</c:v>
                      </c:pt>
                      <c:pt idx="5051">
                        <c:v>3.2549999999999999</c:v>
                      </c:pt>
                      <c:pt idx="5052">
                        <c:v>2.4990000000000001</c:v>
                      </c:pt>
                      <c:pt idx="5053">
                        <c:v>2.0579999999999998</c:v>
                      </c:pt>
                      <c:pt idx="5054">
                        <c:v>1.911</c:v>
                      </c:pt>
                      <c:pt idx="5055">
                        <c:v>2.1</c:v>
                      </c:pt>
                      <c:pt idx="5056">
                        <c:v>2.0790000000000002</c:v>
                      </c:pt>
                      <c:pt idx="5057">
                        <c:v>2.625</c:v>
                      </c:pt>
                      <c:pt idx="5058">
                        <c:v>3.3809999999999998</c:v>
                      </c:pt>
                      <c:pt idx="5059">
                        <c:v>2.4359999999999999</c:v>
                      </c:pt>
                      <c:pt idx="5060">
                        <c:v>2.9820000000000002</c:v>
                      </c:pt>
                      <c:pt idx="5061">
                        <c:v>2.7719999999999998</c:v>
                      </c:pt>
                      <c:pt idx="5062">
                        <c:v>3.129</c:v>
                      </c:pt>
                      <c:pt idx="5063">
                        <c:v>2.6669999999999998</c:v>
                      </c:pt>
                      <c:pt idx="5064">
                        <c:v>2.4780000000000002</c:v>
                      </c:pt>
                      <c:pt idx="5065">
                        <c:v>3.024</c:v>
                      </c:pt>
                      <c:pt idx="5066">
                        <c:v>2.1419999999999999</c:v>
                      </c:pt>
                      <c:pt idx="5067">
                        <c:v>2.6669999999999998</c:v>
                      </c:pt>
                      <c:pt idx="5068">
                        <c:v>2.2469999999999999</c:v>
                      </c:pt>
                      <c:pt idx="5069">
                        <c:v>2.3940000000000001</c:v>
                      </c:pt>
                      <c:pt idx="5070">
                        <c:v>2.3730000000000002</c:v>
                      </c:pt>
                      <c:pt idx="5071">
                        <c:v>2.8769999999999998</c:v>
                      </c:pt>
                      <c:pt idx="5072">
                        <c:v>3.843</c:v>
                      </c:pt>
                      <c:pt idx="5073">
                        <c:v>3.3180000000000001</c:v>
                      </c:pt>
                      <c:pt idx="5074">
                        <c:v>3.1709999999999998</c:v>
                      </c:pt>
                      <c:pt idx="5075">
                        <c:v>3.2759999999999998</c:v>
                      </c:pt>
                      <c:pt idx="5076">
                        <c:v>4.431</c:v>
                      </c:pt>
                      <c:pt idx="5077">
                        <c:v>2.9609999999999999</c:v>
                      </c:pt>
                      <c:pt idx="5078">
                        <c:v>3.0870000000000002</c:v>
                      </c:pt>
                      <c:pt idx="5079">
                        <c:v>3.423</c:v>
                      </c:pt>
                      <c:pt idx="5080">
                        <c:v>2.7719999999999998</c:v>
                      </c:pt>
                      <c:pt idx="5081">
                        <c:v>2.3940000000000001</c:v>
                      </c:pt>
                      <c:pt idx="5082">
                        <c:v>2.1629999999999998</c:v>
                      </c:pt>
                      <c:pt idx="5083">
                        <c:v>2.226</c:v>
                      </c:pt>
                      <c:pt idx="5084">
                        <c:v>2.9820000000000002</c:v>
                      </c:pt>
                      <c:pt idx="5085">
                        <c:v>3.5489999999999999</c:v>
                      </c:pt>
                      <c:pt idx="5086">
                        <c:v>4.242</c:v>
                      </c:pt>
                      <c:pt idx="5087">
                        <c:v>2.94</c:v>
                      </c:pt>
                      <c:pt idx="5088">
                        <c:v>3.2549999999999999</c:v>
                      </c:pt>
                      <c:pt idx="5089">
                        <c:v>3.4649999999999999</c:v>
                      </c:pt>
                      <c:pt idx="5090">
                        <c:v>3.444</c:v>
                      </c:pt>
                      <c:pt idx="5091">
                        <c:v>2.7509999999999999</c:v>
                      </c:pt>
                      <c:pt idx="5092">
                        <c:v>3.8849999999999998</c:v>
                      </c:pt>
                      <c:pt idx="5093">
                        <c:v>3.8849999999999998</c:v>
                      </c:pt>
                      <c:pt idx="5094">
                        <c:v>2.94</c:v>
                      </c:pt>
                      <c:pt idx="5095">
                        <c:v>3.3180000000000001</c:v>
                      </c:pt>
                      <c:pt idx="5096">
                        <c:v>2.7930000000000001</c:v>
                      </c:pt>
                      <c:pt idx="5097">
                        <c:v>2.7090000000000001</c:v>
                      </c:pt>
                      <c:pt idx="5098">
                        <c:v>2.5619999999999998</c:v>
                      </c:pt>
                      <c:pt idx="5099">
                        <c:v>2.9609999999999999</c:v>
                      </c:pt>
                      <c:pt idx="5100">
                        <c:v>2.94</c:v>
                      </c:pt>
                      <c:pt idx="5101">
                        <c:v>3.36</c:v>
                      </c:pt>
                      <c:pt idx="5102">
                        <c:v>3.8849999999999998</c:v>
                      </c:pt>
                      <c:pt idx="5103">
                        <c:v>3.633</c:v>
                      </c:pt>
                      <c:pt idx="5104">
                        <c:v>3.234</c:v>
                      </c:pt>
                      <c:pt idx="5105">
                        <c:v>3.024</c:v>
                      </c:pt>
                      <c:pt idx="5106">
                        <c:v>2.919</c:v>
                      </c:pt>
                      <c:pt idx="5107">
                        <c:v>3.339</c:v>
                      </c:pt>
                      <c:pt idx="5108">
                        <c:v>3.6539999999999999</c:v>
                      </c:pt>
                      <c:pt idx="5109">
                        <c:v>3.7170000000000001</c:v>
                      </c:pt>
                      <c:pt idx="5110">
                        <c:v>3.7170000000000001</c:v>
                      </c:pt>
                      <c:pt idx="5111">
                        <c:v>3.15</c:v>
                      </c:pt>
                      <c:pt idx="5112">
                        <c:v>2.94</c:v>
                      </c:pt>
                      <c:pt idx="5113">
                        <c:v>2.6880000000000002</c:v>
                      </c:pt>
                      <c:pt idx="5114">
                        <c:v>3.3180000000000001</c:v>
                      </c:pt>
                      <c:pt idx="5115">
                        <c:v>3.738</c:v>
                      </c:pt>
                      <c:pt idx="5116">
                        <c:v>2.73</c:v>
                      </c:pt>
                      <c:pt idx="5117">
                        <c:v>2.7719999999999998</c:v>
                      </c:pt>
                      <c:pt idx="5118">
                        <c:v>2.415</c:v>
                      </c:pt>
                      <c:pt idx="5119">
                        <c:v>2.7719999999999998</c:v>
                      </c:pt>
                      <c:pt idx="5120">
                        <c:v>2.1629999999999998</c:v>
                      </c:pt>
                      <c:pt idx="5121">
                        <c:v>2.5619999999999998</c:v>
                      </c:pt>
                      <c:pt idx="5122">
                        <c:v>2.9820000000000002</c:v>
                      </c:pt>
                      <c:pt idx="5123">
                        <c:v>2.52</c:v>
                      </c:pt>
                      <c:pt idx="5124">
                        <c:v>3.2549999999999999</c:v>
                      </c:pt>
                      <c:pt idx="5125">
                        <c:v>3.2130000000000001</c:v>
                      </c:pt>
                      <c:pt idx="5126">
                        <c:v>2.7719999999999998</c:v>
                      </c:pt>
                      <c:pt idx="5127">
                        <c:v>3.0030000000000001</c:v>
                      </c:pt>
                      <c:pt idx="5128">
                        <c:v>3.234</c:v>
                      </c:pt>
                      <c:pt idx="5129">
                        <c:v>3.4020000000000001</c:v>
                      </c:pt>
                      <c:pt idx="5130">
                        <c:v>3.57</c:v>
                      </c:pt>
                      <c:pt idx="5131">
                        <c:v>3.6960000000000002</c:v>
                      </c:pt>
                      <c:pt idx="5132">
                        <c:v>3.8639999999999999</c:v>
                      </c:pt>
                      <c:pt idx="5133">
                        <c:v>3.2970000000000002</c:v>
                      </c:pt>
                      <c:pt idx="5134">
                        <c:v>3.738</c:v>
                      </c:pt>
                      <c:pt idx="5135">
                        <c:v>3.4649999999999999</c:v>
                      </c:pt>
                      <c:pt idx="5136">
                        <c:v>3.6960000000000002</c:v>
                      </c:pt>
                      <c:pt idx="5137">
                        <c:v>2.8140000000000001</c:v>
                      </c:pt>
                      <c:pt idx="5138">
                        <c:v>2.1</c:v>
                      </c:pt>
                      <c:pt idx="5139">
                        <c:v>2.331</c:v>
                      </c:pt>
                      <c:pt idx="5140">
                        <c:v>3.5910000000000002</c:v>
                      </c:pt>
                      <c:pt idx="5141">
                        <c:v>3.4020000000000001</c:v>
                      </c:pt>
                      <c:pt idx="5142">
                        <c:v>4.5990000000000002</c:v>
                      </c:pt>
                      <c:pt idx="5143">
                        <c:v>3.738</c:v>
                      </c:pt>
                      <c:pt idx="5144">
                        <c:v>3.1709999999999998</c:v>
                      </c:pt>
                      <c:pt idx="5145">
                        <c:v>3.528</c:v>
                      </c:pt>
                      <c:pt idx="5146">
                        <c:v>2.415</c:v>
                      </c:pt>
                      <c:pt idx="5147">
                        <c:v>2.6880000000000002</c:v>
                      </c:pt>
                      <c:pt idx="5148">
                        <c:v>3.7170000000000001</c:v>
                      </c:pt>
                      <c:pt idx="5149">
                        <c:v>3.2130000000000001</c:v>
                      </c:pt>
                      <c:pt idx="5150">
                        <c:v>3.6539999999999999</c:v>
                      </c:pt>
                      <c:pt idx="5151">
                        <c:v>2.73</c:v>
                      </c:pt>
                      <c:pt idx="5152">
                        <c:v>3.0030000000000001</c:v>
                      </c:pt>
                      <c:pt idx="5153">
                        <c:v>2.8140000000000001</c:v>
                      </c:pt>
                      <c:pt idx="5154">
                        <c:v>3.129</c:v>
                      </c:pt>
                      <c:pt idx="5155">
                        <c:v>2.8769999999999998</c:v>
                      </c:pt>
                      <c:pt idx="5156">
                        <c:v>3.6960000000000002</c:v>
                      </c:pt>
                      <c:pt idx="5157">
                        <c:v>3.927</c:v>
                      </c:pt>
                      <c:pt idx="5158">
                        <c:v>3.024</c:v>
                      </c:pt>
                      <c:pt idx="5159">
                        <c:v>3.2549999999999999</c:v>
                      </c:pt>
                      <c:pt idx="5160">
                        <c:v>3.57</c:v>
                      </c:pt>
                      <c:pt idx="5161">
                        <c:v>3.15</c:v>
                      </c:pt>
                      <c:pt idx="5162">
                        <c:v>3.1709999999999998</c:v>
                      </c:pt>
                      <c:pt idx="5163">
                        <c:v>3.1920000000000002</c:v>
                      </c:pt>
                      <c:pt idx="5164">
                        <c:v>3.5910000000000002</c:v>
                      </c:pt>
                      <c:pt idx="5165">
                        <c:v>2.8559999999999999</c:v>
                      </c:pt>
                      <c:pt idx="5166">
                        <c:v>3.3180000000000001</c:v>
                      </c:pt>
                      <c:pt idx="5167">
                        <c:v>2.9609999999999999</c:v>
                      </c:pt>
                      <c:pt idx="5168">
                        <c:v>2.9609999999999999</c:v>
                      </c:pt>
                      <c:pt idx="5169">
                        <c:v>2.8769999999999998</c:v>
                      </c:pt>
                      <c:pt idx="5170">
                        <c:v>3.5070000000000001</c:v>
                      </c:pt>
                      <c:pt idx="5171">
                        <c:v>3.843</c:v>
                      </c:pt>
                      <c:pt idx="5172">
                        <c:v>2.8769999999999998</c:v>
                      </c:pt>
                      <c:pt idx="5173">
                        <c:v>2.9820000000000002</c:v>
                      </c:pt>
                      <c:pt idx="5174">
                        <c:v>2.9820000000000002</c:v>
                      </c:pt>
                      <c:pt idx="5175">
                        <c:v>2.73</c:v>
                      </c:pt>
                      <c:pt idx="5176">
                        <c:v>2.7090000000000001</c:v>
                      </c:pt>
                      <c:pt idx="5177">
                        <c:v>2.5409999999999999</c:v>
                      </c:pt>
                      <c:pt idx="5178">
                        <c:v>2.4569999999999999</c:v>
                      </c:pt>
                      <c:pt idx="5179">
                        <c:v>2.226</c:v>
                      </c:pt>
                      <c:pt idx="5180">
                        <c:v>2.6880000000000002</c:v>
                      </c:pt>
                      <c:pt idx="5181">
                        <c:v>2.94</c:v>
                      </c:pt>
                      <c:pt idx="5182">
                        <c:v>3.0030000000000001</c:v>
                      </c:pt>
                      <c:pt idx="5183">
                        <c:v>2.52</c:v>
                      </c:pt>
                      <c:pt idx="5184">
                        <c:v>3.3809999999999998</c:v>
                      </c:pt>
                      <c:pt idx="5185">
                        <c:v>3.57</c:v>
                      </c:pt>
                      <c:pt idx="5186">
                        <c:v>2.9609999999999999</c:v>
                      </c:pt>
                      <c:pt idx="5187">
                        <c:v>3.1709999999999998</c:v>
                      </c:pt>
                      <c:pt idx="5188">
                        <c:v>2.919</c:v>
                      </c:pt>
                      <c:pt idx="5189">
                        <c:v>3.0659999999999998</c:v>
                      </c:pt>
                      <c:pt idx="5190">
                        <c:v>2.8769999999999998</c:v>
                      </c:pt>
                      <c:pt idx="5191">
                        <c:v>2.6880000000000002</c:v>
                      </c:pt>
                      <c:pt idx="5192">
                        <c:v>3.3180000000000001</c:v>
                      </c:pt>
                      <c:pt idx="5193">
                        <c:v>3.1709999999999998</c:v>
                      </c:pt>
                      <c:pt idx="5194">
                        <c:v>2.7719999999999998</c:v>
                      </c:pt>
                      <c:pt idx="5195">
                        <c:v>2.7930000000000001</c:v>
                      </c:pt>
                      <c:pt idx="5196">
                        <c:v>2.4780000000000002</c:v>
                      </c:pt>
                      <c:pt idx="5197">
                        <c:v>2.3940000000000001</c:v>
                      </c:pt>
                      <c:pt idx="5198">
                        <c:v>2.6459999999999999</c:v>
                      </c:pt>
                      <c:pt idx="5199">
                        <c:v>3.0870000000000002</c:v>
                      </c:pt>
                      <c:pt idx="5200">
                        <c:v>2.7509999999999999</c:v>
                      </c:pt>
                      <c:pt idx="5201">
                        <c:v>2.625</c:v>
                      </c:pt>
                      <c:pt idx="5202">
                        <c:v>2.835</c:v>
                      </c:pt>
                      <c:pt idx="5203">
                        <c:v>2.4359999999999999</c:v>
                      </c:pt>
                      <c:pt idx="5204">
                        <c:v>2.226</c:v>
                      </c:pt>
                      <c:pt idx="5205">
                        <c:v>2.52</c:v>
                      </c:pt>
                      <c:pt idx="5206">
                        <c:v>2.5409999999999999</c:v>
                      </c:pt>
                      <c:pt idx="5207">
                        <c:v>1.869</c:v>
                      </c:pt>
                      <c:pt idx="5208">
                        <c:v>1.5960000000000001</c:v>
                      </c:pt>
                      <c:pt idx="5209">
                        <c:v>1.9319999999999999</c:v>
                      </c:pt>
                      <c:pt idx="5210">
                        <c:v>2.2050000000000001</c:v>
                      </c:pt>
                      <c:pt idx="5211">
                        <c:v>2.31</c:v>
                      </c:pt>
                      <c:pt idx="5212">
                        <c:v>2.52</c:v>
                      </c:pt>
                      <c:pt idx="5213">
                        <c:v>2.73</c:v>
                      </c:pt>
                      <c:pt idx="5214">
                        <c:v>1.911</c:v>
                      </c:pt>
                      <c:pt idx="5215">
                        <c:v>2.0790000000000002</c:v>
                      </c:pt>
                      <c:pt idx="5216">
                        <c:v>1.8480000000000001</c:v>
                      </c:pt>
                      <c:pt idx="5217">
                        <c:v>2.0790000000000002</c:v>
                      </c:pt>
                      <c:pt idx="5218">
                        <c:v>2.2050000000000001</c:v>
                      </c:pt>
                      <c:pt idx="5219">
                        <c:v>2.94</c:v>
                      </c:pt>
                      <c:pt idx="5220">
                        <c:v>2.4359999999999999</c:v>
                      </c:pt>
                      <c:pt idx="5221">
                        <c:v>1.827</c:v>
                      </c:pt>
                      <c:pt idx="5222">
                        <c:v>1.8480000000000001</c:v>
                      </c:pt>
                      <c:pt idx="5223">
                        <c:v>2.121</c:v>
                      </c:pt>
                      <c:pt idx="5224">
                        <c:v>2.0579999999999998</c:v>
                      </c:pt>
                      <c:pt idx="5225">
                        <c:v>1.617</c:v>
                      </c:pt>
                      <c:pt idx="5226">
                        <c:v>1.9950000000000001</c:v>
                      </c:pt>
                      <c:pt idx="5227">
                        <c:v>2.3940000000000001</c:v>
                      </c:pt>
                      <c:pt idx="5228">
                        <c:v>1.827</c:v>
                      </c:pt>
                      <c:pt idx="5229">
                        <c:v>1.575</c:v>
                      </c:pt>
                      <c:pt idx="5230">
                        <c:v>1.722</c:v>
                      </c:pt>
                      <c:pt idx="5231">
                        <c:v>2.016</c:v>
                      </c:pt>
                      <c:pt idx="5232">
                        <c:v>1.974</c:v>
                      </c:pt>
                      <c:pt idx="5233">
                        <c:v>1.9950000000000001</c:v>
                      </c:pt>
                      <c:pt idx="5234">
                        <c:v>2.2469999999999999</c:v>
                      </c:pt>
                      <c:pt idx="5235">
                        <c:v>1.974</c:v>
                      </c:pt>
                      <c:pt idx="5236">
                        <c:v>1.806</c:v>
                      </c:pt>
                      <c:pt idx="5237">
                        <c:v>2.331</c:v>
                      </c:pt>
                      <c:pt idx="5238">
                        <c:v>2.331</c:v>
                      </c:pt>
                      <c:pt idx="5239">
                        <c:v>1.974</c:v>
                      </c:pt>
                      <c:pt idx="5240">
                        <c:v>1.974</c:v>
                      </c:pt>
                      <c:pt idx="5241">
                        <c:v>2.226</c:v>
                      </c:pt>
                      <c:pt idx="5242">
                        <c:v>1.764</c:v>
                      </c:pt>
                      <c:pt idx="5243">
                        <c:v>2.016</c:v>
                      </c:pt>
                      <c:pt idx="5244">
                        <c:v>2.5619999999999998</c:v>
                      </c:pt>
                      <c:pt idx="5245">
                        <c:v>2.3940000000000001</c:v>
                      </c:pt>
                      <c:pt idx="5246">
                        <c:v>2.31</c:v>
                      </c:pt>
                      <c:pt idx="5247">
                        <c:v>2.52</c:v>
                      </c:pt>
                      <c:pt idx="5248">
                        <c:v>3.6120000000000001</c:v>
                      </c:pt>
                      <c:pt idx="5249">
                        <c:v>3.528</c:v>
                      </c:pt>
                      <c:pt idx="5250">
                        <c:v>3.528</c:v>
                      </c:pt>
                      <c:pt idx="5251">
                        <c:v>3.528</c:v>
                      </c:pt>
                      <c:pt idx="5252">
                        <c:v>2.5409999999999999</c:v>
                      </c:pt>
                      <c:pt idx="5253">
                        <c:v>1.722</c:v>
                      </c:pt>
                      <c:pt idx="5254">
                        <c:v>1.974</c:v>
                      </c:pt>
                      <c:pt idx="5255">
                        <c:v>1.89</c:v>
                      </c:pt>
                      <c:pt idx="5256">
                        <c:v>2.2469999999999999</c:v>
                      </c:pt>
                      <c:pt idx="5257">
                        <c:v>2.331</c:v>
                      </c:pt>
                      <c:pt idx="5258">
                        <c:v>3.4020000000000001</c:v>
                      </c:pt>
                      <c:pt idx="5259">
                        <c:v>4.032</c:v>
                      </c:pt>
                      <c:pt idx="5260">
                        <c:v>3.843</c:v>
                      </c:pt>
                      <c:pt idx="5261">
                        <c:v>3.5070000000000001</c:v>
                      </c:pt>
                      <c:pt idx="5262">
                        <c:v>2.8559999999999999</c:v>
                      </c:pt>
                      <c:pt idx="5263">
                        <c:v>2.2469999999999999</c:v>
                      </c:pt>
                      <c:pt idx="5264">
                        <c:v>2.0369999999999999</c:v>
                      </c:pt>
                      <c:pt idx="5265">
                        <c:v>2.625</c:v>
                      </c:pt>
                      <c:pt idx="5266">
                        <c:v>2.2050000000000001</c:v>
                      </c:pt>
                      <c:pt idx="5267">
                        <c:v>1.911</c:v>
                      </c:pt>
                      <c:pt idx="5268">
                        <c:v>2.1419999999999999</c:v>
                      </c:pt>
                      <c:pt idx="5269">
                        <c:v>3.423</c:v>
                      </c:pt>
                      <c:pt idx="5270">
                        <c:v>2.6040000000000001</c:v>
                      </c:pt>
                      <c:pt idx="5271">
                        <c:v>3.423</c:v>
                      </c:pt>
                      <c:pt idx="5272">
                        <c:v>3.948</c:v>
                      </c:pt>
                      <c:pt idx="5273">
                        <c:v>2.5830000000000002</c:v>
                      </c:pt>
                      <c:pt idx="5274">
                        <c:v>2.5619999999999998</c:v>
                      </c:pt>
                      <c:pt idx="5275">
                        <c:v>2.8980000000000001</c:v>
                      </c:pt>
                      <c:pt idx="5276">
                        <c:v>3.129</c:v>
                      </c:pt>
                      <c:pt idx="5277">
                        <c:v>3.528</c:v>
                      </c:pt>
                      <c:pt idx="5278">
                        <c:v>3.1709999999999998</c:v>
                      </c:pt>
                      <c:pt idx="5279">
                        <c:v>2.7719999999999998</c:v>
                      </c:pt>
                      <c:pt idx="5280">
                        <c:v>3.0030000000000001</c:v>
                      </c:pt>
                      <c:pt idx="5281">
                        <c:v>3.57</c:v>
                      </c:pt>
                      <c:pt idx="5282">
                        <c:v>5.1870000000000003</c:v>
                      </c:pt>
                      <c:pt idx="5283">
                        <c:v>5.1449999999999996</c:v>
                      </c:pt>
                      <c:pt idx="5284">
                        <c:v>4.7880000000000003</c:v>
                      </c:pt>
                      <c:pt idx="5285">
                        <c:v>4.4729999999999999</c:v>
                      </c:pt>
                      <c:pt idx="5286">
                        <c:v>3.8849999999999998</c:v>
                      </c:pt>
                      <c:pt idx="5287">
                        <c:v>3.5910000000000002</c:v>
                      </c:pt>
                      <c:pt idx="5288">
                        <c:v>3.4649999999999999</c:v>
                      </c:pt>
                      <c:pt idx="5289">
                        <c:v>3.3180000000000001</c:v>
                      </c:pt>
                      <c:pt idx="5290">
                        <c:v>3.0659999999999998</c:v>
                      </c:pt>
                      <c:pt idx="5291">
                        <c:v>2.9820000000000002</c:v>
                      </c:pt>
                      <c:pt idx="5292">
                        <c:v>3.234</c:v>
                      </c:pt>
                      <c:pt idx="5293">
                        <c:v>3.9689999999999999</c:v>
                      </c:pt>
                      <c:pt idx="5294">
                        <c:v>3.4020000000000001</c:v>
                      </c:pt>
                      <c:pt idx="5295">
                        <c:v>3.423</c:v>
                      </c:pt>
                      <c:pt idx="5296">
                        <c:v>4.41</c:v>
                      </c:pt>
                      <c:pt idx="5297">
                        <c:v>3.8220000000000001</c:v>
                      </c:pt>
                      <c:pt idx="5298">
                        <c:v>4.5149999999999997</c:v>
                      </c:pt>
                      <c:pt idx="5299">
                        <c:v>4.41</c:v>
                      </c:pt>
                      <c:pt idx="5300">
                        <c:v>4.4729999999999999</c:v>
                      </c:pt>
                      <c:pt idx="5301">
                        <c:v>3.15</c:v>
                      </c:pt>
                      <c:pt idx="5302">
                        <c:v>2.625</c:v>
                      </c:pt>
                      <c:pt idx="5303">
                        <c:v>4.1159999999999997</c:v>
                      </c:pt>
                      <c:pt idx="5304">
                        <c:v>5.0190000000000001</c:v>
                      </c:pt>
                      <c:pt idx="5305">
                        <c:v>4.83</c:v>
                      </c:pt>
                      <c:pt idx="5306">
                        <c:v>5.1870000000000003</c:v>
                      </c:pt>
                      <c:pt idx="5307">
                        <c:v>5.3339999999999996</c:v>
                      </c:pt>
                      <c:pt idx="5308">
                        <c:v>5.3129999999999997</c:v>
                      </c:pt>
                      <c:pt idx="5309">
                        <c:v>5.1449999999999996</c:v>
                      </c:pt>
                      <c:pt idx="5310">
                        <c:v>3.9689999999999999</c:v>
                      </c:pt>
                      <c:pt idx="5311">
                        <c:v>4.62</c:v>
                      </c:pt>
                      <c:pt idx="5312">
                        <c:v>3.1920000000000002</c:v>
                      </c:pt>
                      <c:pt idx="5313">
                        <c:v>4.5149999999999997</c:v>
                      </c:pt>
                      <c:pt idx="5314">
                        <c:v>2.7090000000000001</c:v>
                      </c:pt>
                      <c:pt idx="5315">
                        <c:v>2.7509999999999999</c:v>
                      </c:pt>
                      <c:pt idx="5316">
                        <c:v>3.2549999999999999</c:v>
                      </c:pt>
                      <c:pt idx="5317">
                        <c:v>2.9609999999999999</c:v>
                      </c:pt>
                      <c:pt idx="5318">
                        <c:v>3.0030000000000001</c:v>
                      </c:pt>
                      <c:pt idx="5319">
                        <c:v>2.5619999999999998</c:v>
                      </c:pt>
                      <c:pt idx="5320">
                        <c:v>2.835</c:v>
                      </c:pt>
                      <c:pt idx="5321">
                        <c:v>2.73</c:v>
                      </c:pt>
                      <c:pt idx="5322">
                        <c:v>3.4860000000000002</c:v>
                      </c:pt>
                      <c:pt idx="5323">
                        <c:v>2.9609999999999999</c:v>
                      </c:pt>
                      <c:pt idx="5324">
                        <c:v>3.633</c:v>
                      </c:pt>
                      <c:pt idx="5325">
                        <c:v>3.1920000000000002</c:v>
                      </c:pt>
                      <c:pt idx="5326">
                        <c:v>3.1080000000000001</c:v>
                      </c:pt>
                      <c:pt idx="5327">
                        <c:v>3.5070000000000001</c:v>
                      </c:pt>
                      <c:pt idx="5328">
                        <c:v>4.0529999999999999</c:v>
                      </c:pt>
                      <c:pt idx="5329">
                        <c:v>4.1369999999999996</c:v>
                      </c:pt>
                      <c:pt idx="5330">
                        <c:v>3.4649999999999999</c:v>
                      </c:pt>
                      <c:pt idx="5331">
                        <c:v>3.5910000000000002</c:v>
                      </c:pt>
                      <c:pt idx="5332">
                        <c:v>4.2210000000000001</c:v>
                      </c:pt>
                      <c:pt idx="5333">
                        <c:v>3.927</c:v>
                      </c:pt>
                      <c:pt idx="5334">
                        <c:v>3.3809999999999998</c:v>
                      </c:pt>
                      <c:pt idx="5335">
                        <c:v>2.1840000000000002</c:v>
                      </c:pt>
                      <c:pt idx="5336">
                        <c:v>2.415</c:v>
                      </c:pt>
                      <c:pt idx="5337">
                        <c:v>2.7509999999999999</c:v>
                      </c:pt>
                      <c:pt idx="5338">
                        <c:v>3.4649999999999999</c:v>
                      </c:pt>
                      <c:pt idx="5339">
                        <c:v>3.0659999999999998</c:v>
                      </c:pt>
                      <c:pt idx="5340">
                        <c:v>3.3180000000000001</c:v>
                      </c:pt>
                      <c:pt idx="5341">
                        <c:v>3.7589999999999999</c:v>
                      </c:pt>
                      <c:pt idx="5342">
                        <c:v>4.2</c:v>
                      </c:pt>
                      <c:pt idx="5343">
                        <c:v>3.78</c:v>
                      </c:pt>
                      <c:pt idx="5344">
                        <c:v>4.0110000000000001</c:v>
                      </c:pt>
                      <c:pt idx="5345">
                        <c:v>3.948</c:v>
                      </c:pt>
                      <c:pt idx="5346">
                        <c:v>4.2839999999999998</c:v>
                      </c:pt>
                      <c:pt idx="5347">
                        <c:v>4.1159999999999997</c:v>
                      </c:pt>
                      <c:pt idx="5348">
                        <c:v>3.57</c:v>
                      </c:pt>
                      <c:pt idx="5349">
                        <c:v>4.1369999999999996</c:v>
                      </c:pt>
                      <c:pt idx="5350">
                        <c:v>4.0110000000000001</c:v>
                      </c:pt>
                      <c:pt idx="5351">
                        <c:v>4.7880000000000003</c:v>
                      </c:pt>
                      <c:pt idx="5352">
                        <c:v>4.83</c:v>
                      </c:pt>
                      <c:pt idx="5353">
                        <c:v>4.452</c:v>
                      </c:pt>
                      <c:pt idx="5354">
                        <c:v>4.2839999999999998</c:v>
                      </c:pt>
                      <c:pt idx="5355">
                        <c:v>2.3519999999999999</c:v>
                      </c:pt>
                      <c:pt idx="5356">
                        <c:v>2.7930000000000001</c:v>
                      </c:pt>
                      <c:pt idx="5357">
                        <c:v>3.129</c:v>
                      </c:pt>
                      <c:pt idx="5358">
                        <c:v>2.5619999999999998</c:v>
                      </c:pt>
                      <c:pt idx="5359">
                        <c:v>3.339</c:v>
                      </c:pt>
                      <c:pt idx="5360">
                        <c:v>3.948</c:v>
                      </c:pt>
                      <c:pt idx="5361">
                        <c:v>3.948</c:v>
                      </c:pt>
                      <c:pt idx="5362">
                        <c:v>5.1660000000000004</c:v>
                      </c:pt>
                      <c:pt idx="5363">
                        <c:v>4.9349999999999996</c:v>
                      </c:pt>
                      <c:pt idx="5364">
                        <c:v>3.36</c:v>
                      </c:pt>
                      <c:pt idx="5365">
                        <c:v>1.7849999999999999</c:v>
                      </c:pt>
                      <c:pt idx="5366">
                        <c:v>2.226</c:v>
                      </c:pt>
                      <c:pt idx="5367">
                        <c:v>2.3730000000000002</c:v>
                      </c:pt>
                      <c:pt idx="5368">
                        <c:v>2.4359999999999999</c:v>
                      </c:pt>
                      <c:pt idx="5369">
                        <c:v>2.1</c:v>
                      </c:pt>
                      <c:pt idx="5370">
                        <c:v>2.0790000000000002</c:v>
                      </c:pt>
                      <c:pt idx="5371">
                        <c:v>2.52</c:v>
                      </c:pt>
                      <c:pt idx="5372">
                        <c:v>3.4020000000000001</c:v>
                      </c:pt>
                      <c:pt idx="5373">
                        <c:v>2.94</c:v>
                      </c:pt>
                      <c:pt idx="5374">
                        <c:v>2.6459999999999999</c:v>
                      </c:pt>
                      <c:pt idx="5375">
                        <c:v>2.0579999999999998</c:v>
                      </c:pt>
                      <c:pt idx="5376">
                        <c:v>1.911</c:v>
                      </c:pt>
                      <c:pt idx="5377">
                        <c:v>1.89</c:v>
                      </c:pt>
                      <c:pt idx="5378">
                        <c:v>2.2890000000000001</c:v>
                      </c:pt>
                      <c:pt idx="5379">
                        <c:v>2.331</c:v>
                      </c:pt>
                      <c:pt idx="5380">
                        <c:v>2.835</c:v>
                      </c:pt>
                      <c:pt idx="5381">
                        <c:v>2.919</c:v>
                      </c:pt>
                      <c:pt idx="5382">
                        <c:v>2.331</c:v>
                      </c:pt>
                      <c:pt idx="5383">
                        <c:v>2.3519999999999999</c:v>
                      </c:pt>
                      <c:pt idx="5384">
                        <c:v>2.8980000000000001</c:v>
                      </c:pt>
                      <c:pt idx="5385">
                        <c:v>2.9609999999999999</c:v>
                      </c:pt>
                      <c:pt idx="5386">
                        <c:v>3.234</c:v>
                      </c:pt>
                      <c:pt idx="5387">
                        <c:v>3.8849999999999998</c:v>
                      </c:pt>
                      <c:pt idx="5388">
                        <c:v>3.6539999999999999</c:v>
                      </c:pt>
                      <c:pt idx="5389">
                        <c:v>1.9950000000000001</c:v>
                      </c:pt>
                      <c:pt idx="5390">
                        <c:v>1.7010000000000001</c:v>
                      </c:pt>
                      <c:pt idx="5391">
                        <c:v>1.764</c:v>
                      </c:pt>
                      <c:pt idx="5392">
                        <c:v>2.016</c:v>
                      </c:pt>
                      <c:pt idx="5393">
                        <c:v>1.9950000000000001</c:v>
                      </c:pt>
                      <c:pt idx="5394">
                        <c:v>2.6880000000000002</c:v>
                      </c:pt>
                      <c:pt idx="5395">
                        <c:v>2.3940000000000001</c:v>
                      </c:pt>
                      <c:pt idx="5396">
                        <c:v>1.827</c:v>
                      </c:pt>
                      <c:pt idx="5397">
                        <c:v>2.0369999999999999</c:v>
                      </c:pt>
                      <c:pt idx="5398">
                        <c:v>2.2469999999999999</c:v>
                      </c:pt>
                      <c:pt idx="5399">
                        <c:v>1.9950000000000001</c:v>
                      </c:pt>
                      <c:pt idx="5400">
                        <c:v>1.8480000000000001</c:v>
                      </c:pt>
                      <c:pt idx="5401">
                        <c:v>2.6459999999999999</c:v>
                      </c:pt>
                      <c:pt idx="5402">
                        <c:v>2.6040000000000001</c:v>
                      </c:pt>
                      <c:pt idx="5403">
                        <c:v>1.7430000000000001</c:v>
                      </c:pt>
                      <c:pt idx="5404">
                        <c:v>2.0790000000000002</c:v>
                      </c:pt>
                      <c:pt idx="5405">
                        <c:v>2.5409999999999999</c:v>
                      </c:pt>
                      <c:pt idx="5406">
                        <c:v>2.5830000000000002</c:v>
                      </c:pt>
                      <c:pt idx="5407">
                        <c:v>2.2679999999999998</c:v>
                      </c:pt>
                      <c:pt idx="5408">
                        <c:v>3.1920000000000002</c:v>
                      </c:pt>
                      <c:pt idx="5409">
                        <c:v>2.5830000000000002</c:v>
                      </c:pt>
                      <c:pt idx="5410">
                        <c:v>2.016</c:v>
                      </c:pt>
                      <c:pt idx="5411">
                        <c:v>1.911</c:v>
                      </c:pt>
                      <c:pt idx="5412">
                        <c:v>2.1</c:v>
                      </c:pt>
                      <c:pt idx="5413">
                        <c:v>2.3519999999999999</c:v>
                      </c:pt>
                      <c:pt idx="5414">
                        <c:v>2.1840000000000002</c:v>
                      </c:pt>
                      <c:pt idx="5415">
                        <c:v>2.52</c:v>
                      </c:pt>
                      <c:pt idx="5416">
                        <c:v>3.129</c:v>
                      </c:pt>
                      <c:pt idx="5417">
                        <c:v>2.2050000000000001</c:v>
                      </c:pt>
                      <c:pt idx="5418">
                        <c:v>2.0579999999999998</c:v>
                      </c:pt>
                      <c:pt idx="5419">
                        <c:v>2.1629999999999998</c:v>
                      </c:pt>
                      <c:pt idx="5420">
                        <c:v>2.1419999999999999</c:v>
                      </c:pt>
                      <c:pt idx="5421">
                        <c:v>2.0790000000000002</c:v>
                      </c:pt>
                      <c:pt idx="5422">
                        <c:v>2.6669999999999998</c:v>
                      </c:pt>
                      <c:pt idx="5423">
                        <c:v>3.234</c:v>
                      </c:pt>
                      <c:pt idx="5424">
                        <c:v>2.5409999999999999</c:v>
                      </c:pt>
                      <c:pt idx="5425">
                        <c:v>2.6880000000000002</c:v>
                      </c:pt>
                      <c:pt idx="5426">
                        <c:v>2.9609999999999999</c:v>
                      </c:pt>
                      <c:pt idx="5427">
                        <c:v>2.7930000000000001</c:v>
                      </c:pt>
                      <c:pt idx="5428">
                        <c:v>2.5409999999999999</c:v>
                      </c:pt>
                      <c:pt idx="5429">
                        <c:v>2.625</c:v>
                      </c:pt>
                      <c:pt idx="5430">
                        <c:v>2.9609999999999999</c:v>
                      </c:pt>
                      <c:pt idx="5431">
                        <c:v>1.827</c:v>
                      </c:pt>
                      <c:pt idx="5432">
                        <c:v>2.3940000000000001</c:v>
                      </c:pt>
                      <c:pt idx="5433">
                        <c:v>2.0790000000000002</c:v>
                      </c:pt>
                      <c:pt idx="5434">
                        <c:v>2.2679999999999998</c:v>
                      </c:pt>
                      <c:pt idx="5435">
                        <c:v>2.331</c:v>
                      </c:pt>
                      <c:pt idx="5436">
                        <c:v>3.0030000000000001</c:v>
                      </c:pt>
                      <c:pt idx="5437">
                        <c:v>3.5489999999999999</c:v>
                      </c:pt>
                      <c:pt idx="5438">
                        <c:v>3.15</c:v>
                      </c:pt>
                      <c:pt idx="5439">
                        <c:v>3.2970000000000002</c:v>
                      </c:pt>
                      <c:pt idx="5440">
                        <c:v>2.94</c:v>
                      </c:pt>
                      <c:pt idx="5441">
                        <c:v>4.2210000000000001</c:v>
                      </c:pt>
                      <c:pt idx="5442">
                        <c:v>2.919</c:v>
                      </c:pt>
                      <c:pt idx="5443">
                        <c:v>3.0659999999999998</c:v>
                      </c:pt>
                      <c:pt idx="5444">
                        <c:v>3.0659999999999998</c:v>
                      </c:pt>
                      <c:pt idx="5445">
                        <c:v>2.5830000000000002</c:v>
                      </c:pt>
                      <c:pt idx="5446">
                        <c:v>2.4780000000000002</c:v>
                      </c:pt>
                      <c:pt idx="5447">
                        <c:v>1.89</c:v>
                      </c:pt>
                      <c:pt idx="5448">
                        <c:v>2.2679999999999998</c:v>
                      </c:pt>
                      <c:pt idx="5449">
                        <c:v>3.2549999999999999</c:v>
                      </c:pt>
                      <c:pt idx="5450">
                        <c:v>3.3809999999999998</c:v>
                      </c:pt>
                      <c:pt idx="5451">
                        <c:v>4.83</c:v>
                      </c:pt>
                      <c:pt idx="5452">
                        <c:v>3.0870000000000002</c:v>
                      </c:pt>
                      <c:pt idx="5453">
                        <c:v>3.2549999999999999</c:v>
                      </c:pt>
                      <c:pt idx="5454">
                        <c:v>3.234</c:v>
                      </c:pt>
                      <c:pt idx="5455">
                        <c:v>3.024</c:v>
                      </c:pt>
                      <c:pt idx="5456">
                        <c:v>2.7090000000000001</c:v>
                      </c:pt>
                      <c:pt idx="5457">
                        <c:v>3.444</c:v>
                      </c:pt>
                      <c:pt idx="5458">
                        <c:v>3.843</c:v>
                      </c:pt>
                      <c:pt idx="5459">
                        <c:v>3.234</c:v>
                      </c:pt>
                      <c:pt idx="5460">
                        <c:v>2.9820000000000002</c:v>
                      </c:pt>
                      <c:pt idx="5461">
                        <c:v>2.7719999999999998</c:v>
                      </c:pt>
                      <c:pt idx="5462">
                        <c:v>2.2679999999999998</c:v>
                      </c:pt>
                      <c:pt idx="5463">
                        <c:v>2.4780000000000002</c:v>
                      </c:pt>
                      <c:pt idx="5464">
                        <c:v>3.234</c:v>
                      </c:pt>
                      <c:pt idx="5465">
                        <c:v>2.7930000000000001</c:v>
                      </c:pt>
                      <c:pt idx="5466">
                        <c:v>3.1080000000000001</c:v>
                      </c:pt>
                      <c:pt idx="5467">
                        <c:v>3.843</c:v>
                      </c:pt>
                      <c:pt idx="5468">
                        <c:v>3.7589999999999999</c:v>
                      </c:pt>
                      <c:pt idx="5469">
                        <c:v>3.0659999999999998</c:v>
                      </c:pt>
                      <c:pt idx="5470">
                        <c:v>3.129</c:v>
                      </c:pt>
                      <c:pt idx="5471">
                        <c:v>2.7930000000000001</c:v>
                      </c:pt>
                      <c:pt idx="5472">
                        <c:v>2.8559999999999999</c:v>
                      </c:pt>
                      <c:pt idx="5473">
                        <c:v>3.5489999999999999</c:v>
                      </c:pt>
                      <c:pt idx="5474">
                        <c:v>3.9689999999999999</c:v>
                      </c:pt>
                      <c:pt idx="5475">
                        <c:v>3.7589999999999999</c:v>
                      </c:pt>
                      <c:pt idx="5476">
                        <c:v>3.4860000000000002</c:v>
                      </c:pt>
                      <c:pt idx="5477">
                        <c:v>3.1709999999999998</c:v>
                      </c:pt>
                      <c:pt idx="5478">
                        <c:v>2.8140000000000001</c:v>
                      </c:pt>
                      <c:pt idx="5479">
                        <c:v>3.4649999999999999</c:v>
                      </c:pt>
                      <c:pt idx="5480">
                        <c:v>4.0110000000000001</c:v>
                      </c:pt>
                      <c:pt idx="5481">
                        <c:v>3.0030000000000001</c:v>
                      </c:pt>
                      <c:pt idx="5482">
                        <c:v>2.5409999999999999</c:v>
                      </c:pt>
                      <c:pt idx="5483">
                        <c:v>2.4990000000000001</c:v>
                      </c:pt>
                      <c:pt idx="5484">
                        <c:v>3.129</c:v>
                      </c:pt>
                      <c:pt idx="5485">
                        <c:v>2.6459999999999999</c:v>
                      </c:pt>
                      <c:pt idx="5486">
                        <c:v>2.6040000000000001</c:v>
                      </c:pt>
                      <c:pt idx="5487">
                        <c:v>2.8980000000000001</c:v>
                      </c:pt>
                      <c:pt idx="5488">
                        <c:v>2.94</c:v>
                      </c:pt>
                      <c:pt idx="5489">
                        <c:v>3.2549999999999999</c:v>
                      </c:pt>
                      <c:pt idx="5490">
                        <c:v>3.36</c:v>
                      </c:pt>
                      <c:pt idx="5491">
                        <c:v>2.8769999999999998</c:v>
                      </c:pt>
                      <c:pt idx="5492">
                        <c:v>3.0030000000000001</c:v>
                      </c:pt>
                      <c:pt idx="5493">
                        <c:v>3.129</c:v>
                      </c:pt>
                      <c:pt idx="5494">
                        <c:v>3.5910000000000002</c:v>
                      </c:pt>
                      <c:pt idx="5495">
                        <c:v>3.78</c:v>
                      </c:pt>
                      <c:pt idx="5496">
                        <c:v>3.9060000000000001</c:v>
                      </c:pt>
                      <c:pt idx="5497">
                        <c:v>3.7589999999999999</c:v>
                      </c:pt>
                      <c:pt idx="5498">
                        <c:v>3.4020000000000001</c:v>
                      </c:pt>
                      <c:pt idx="5499">
                        <c:v>4.0110000000000001</c:v>
                      </c:pt>
                      <c:pt idx="5500">
                        <c:v>3.78</c:v>
                      </c:pt>
                      <c:pt idx="5501">
                        <c:v>3.57</c:v>
                      </c:pt>
                      <c:pt idx="5502">
                        <c:v>3.15</c:v>
                      </c:pt>
                      <c:pt idx="5503">
                        <c:v>2.4780000000000002</c:v>
                      </c:pt>
                      <c:pt idx="5504">
                        <c:v>2.2469999999999999</c:v>
                      </c:pt>
                      <c:pt idx="5505">
                        <c:v>3.3180000000000001</c:v>
                      </c:pt>
                      <c:pt idx="5506">
                        <c:v>3.57</c:v>
                      </c:pt>
                      <c:pt idx="5507">
                        <c:v>4.5780000000000003</c:v>
                      </c:pt>
                      <c:pt idx="5508">
                        <c:v>3.444</c:v>
                      </c:pt>
                      <c:pt idx="5509">
                        <c:v>3.0449999999999999</c:v>
                      </c:pt>
                      <c:pt idx="5510">
                        <c:v>3.4020000000000001</c:v>
                      </c:pt>
                      <c:pt idx="5511">
                        <c:v>2.5619999999999998</c:v>
                      </c:pt>
                      <c:pt idx="5512">
                        <c:v>2.8559999999999999</c:v>
                      </c:pt>
                      <c:pt idx="5513">
                        <c:v>3.57</c:v>
                      </c:pt>
                      <c:pt idx="5514">
                        <c:v>3.0659999999999998</c:v>
                      </c:pt>
                      <c:pt idx="5515">
                        <c:v>3.1709999999999998</c:v>
                      </c:pt>
                      <c:pt idx="5516">
                        <c:v>2.7090000000000001</c:v>
                      </c:pt>
                      <c:pt idx="5517">
                        <c:v>2.9820000000000002</c:v>
                      </c:pt>
                      <c:pt idx="5518">
                        <c:v>3.0870000000000002</c:v>
                      </c:pt>
                      <c:pt idx="5519">
                        <c:v>3.234</c:v>
                      </c:pt>
                      <c:pt idx="5520">
                        <c:v>2.8769999999999998</c:v>
                      </c:pt>
                      <c:pt idx="5521">
                        <c:v>3.528</c:v>
                      </c:pt>
                      <c:pt idx="5522">
                        <c:v>3.948</c:v>
                      </c:pt>
                      <c:pt idx="5523">
                        <c:v>3.3180000000000001</c:v>
                      </c:pt>
                      <c:pt idx="5524">
                        <c:v>3.2759999999999998</c:v>
                      </c:pt>
                      <c:pt idx="5525">
                        <c:v>3.6539999999999999</c:v>
                      </c:pt>
                      <c:pt idx="5526">
                        <c:v>3.2130000000000001</c:v>
                      </c:pt>
                      <c:pt idx="5527">
                        <c:v>3.2970000000000002</c:v>
                      </c:pt>
                      <c:pt idx="5528">
                        <c:v>3.1709999999999998</c:v>
                      </c:pt>
                      <c:pt idx="5529">
                        <c:v>3.5910000000000002</c:v>
                      </c:pt>
                      <c:pt idx="5530">
                        <c:v>2.6459999999999999</c:v>
                      </c:pt>
                      <c:pt idx="5531">
                        <c:v>3.633</c:v>
                      </c:pt>
                      <c:pt idx="5532">
                        <c:v>2.8980000000000001</c:v>
                      </c:pt>
                      <c:pt idx="5533">
                        <c:v>3.2970000000000002</c:v>
                      </c:pt>
                      <c:pt idx="5534">
                        <c:v>3.4649999999999999</c:v>
                      </c:pt>
                      <c:pt idx="5535">
                        <c:v>3.6749999999999998</c:v>
                      </c:pt>
                      <c:pt idx="5536">
                        <c:v>3.9689999999999999</c:v>
                      </c:pt>
                      <c:pt idx="5537">
                        <c:v>3.1920000000000002</c:v>
                      </c:pt>
                      <c:pt idx="5538">
                        <c:v>3.234</c:v>
                      </c:pt>
                      <c:pt idx="5539">
                        <c:v>2.8769999999999998</c:v>
                      </c:pt>
                      <c:pt idx="5540">
                        <c:v>2.8769999999999998</c:v>
                      </c:pt>
                      <c:pt idx="5541">
                        <c:v>2.6459999999999999</c:v>
                      </c:pt>
                      <c:pt idx="5542">
                        <c:v>2.8140000000000001</c:v>
                      </c:pt>
                      <c:pt idx="5543">
                        <c:v>2.6880000000000002</c:v>
                      </c:pt>
                      <c:pt idx="5544">
                        <c:v>2.415</c:v>
                      </c:pt>
                      <c:pt idx="5545">
                        <c:v>3.0449999999999999</c:v>
                      </c:pt>
                      <c:pt idx="5546">
                        <c:v>3.1080000000000001</c:v>
                      </c:pt>
                      <c:pt idx="5547">
                        <c:v>2.8559999999999999</c:v>
                      </c:pt>
                      <c:pt idx="5548">
                        <c:v>2.5619999999999998</c:v>
                      </c:pt>
                      <c:pt idx="5549">
                        <c:v>3.36</c:v>
                      </c:pt>
                      <c:pt idx="5550">
                        <c:v>3.7589999999999999</c:v>
                      </c:pt>
                      <c:pt idx="5551">
                        <c:v>3.1080000000000001</c:v>
                      </c:pt>
                      <c:pt idx="5552">
                        <c:v>3.2970000000000002</c:v>
                      </c:pt>
                      <c:pt idx="5553">
                        <c:v>3.0659999999999998</c:v>
                      </c:pt>
                      <c:pt idx="5554">
                        <c:v>3.5489999999999999</c:v>
                      </c:pt>
                      <c:pt idx="5555">
                        <c:v>2.6040000000000001</c:v>
                      </c:pt>
                      <c:pt idx="5556">
                        <c:v>2.6040000000000001</c:v>
                      </c:pt>
                      <c:pt idx="5557">
                        <c:v>3.2759999999999998</c:v>
                      </c:pt>
                      <c:pt idx="5558">
                        <c:v>3.3809999999999998</c:v>
                      </c:pt>
                      <c:pt idx="5559">
                        <c:v>3.0870000000000002</c:v>
                      </c:pt>
                      <c:pt idx="5560">
                        <c:v>3.0659999999999998</c:v>
                      </c:pt>
                      <c:pt idx="5561">
                        <c:v>2.415</c:v>
                      </c:pt>
                      <c:pt idx="5562">
                        <c:v>2.4359999999999999</c:v>
                      </c:pt>
                      <c:pt idx="5563">
                        <c:v>2.2890000000000001</c:v>
                      </c:pt>
                      <c:pt idx="5564">
                        <c:v>2.9609999999999999</c:v>
                      </c:pt>
                      <c:pt idx="5565">
                        <c:v>2.5409999999999999</c:v>
                      </c:pt>
                      <c:pt idx="5566">
                        <c:v>2.7719999999999998</c:v>
                      </c:pt>
                      <c:pt idx="5567">
                        <c:v>3.0030000000000001</c:v>
                      </c:pt>
                      <c:pt idx="5568">
                        <c:v>2.5409999999999999</c:v>
                      </c:pt>
                      <c:pt idx="5569">
                        <c:v>2.2050000000000001</c:v>
                      </c:pt>
                      <c:pt idx="5570">
                        <c:v>2.5619999999999998</c:v>
                      </c:pt>
                      <c:pt idx="5571">
                        <c:v>2.4780000000000002</c:v>
                      </c:pt>
                      <c:pt idx="5572">
                        <c:v>1.9319999999999999</c:v>
                      </c:pt>
                      <c:pt idx="5573">
                        <c:v>1.9319999999999999</c:v>
                      </c:pt>
                      <c:pt idx="5574">
                        <c:v>2.2050000000000001</c:v>
                      </c:pt>
                      <c:pt idx="5575">
                        <c:v>2.1840000000000002</c:v>
                      </c:pt>
                      <c:pt idx="5576">
                        <c:v>2.6040000000000001</c:v>
                      </c:pt>
                      <c:pt idx="5577">
                        <c:v>2.6459999999999999</c:v>
                      </c:pt>
                      <c:pt idx="5578">
                        <c:v>2.121</c:v>
                      </c:pt>
                      <c:pt idx="5579">
                        <c:v>2.1</c:v>
                      </c:pt>
                      <c:pt idx="5580">
                        <c:v>1.9950000000000001</c:v>
                      </c:pt>
                      <c:pt idx="5581">
                        <c:v>2.121</c:v>
                      </c:pt>
                      <c:pt idx="5582">
                        <c:v>2.5619999999999998</c:v>
                      </c:pt>
                      <c:pt idx="5583">
                        <c:v>2.4780000000000002</c:v>
                      </c:pt>
                      <c:pt idx="5584">
                        <c:v>2.7090000000000001</c:v>
                      </c:pt>
                      <c:pt idx="5585">
                        <c:v>2.4359999999999999</c:v>
                      </c:pt>
                      <c:pt idx="5586">
                        <c:v>2.0579999999999998</c:v>
                      </c:pt>
                      <c:pt idx="5587">
                        <c:v>1.827</c:v>
                      </c:pt>
                      <c:pt idx="5588">
                        <c:v>2.3730000000000002</c:v>
                      </c:pt>
                      <c:pt idx="5589">
                        <c:v>2.3940000000000001</c:v>
                      </c:pt>
                      <c:pt idx="5590">
                        <c:v>2.0790000000000002</c:v>
                      </c:pt>
                      <c:pt idx="5591">
                        <c:v>2.016</c:v>
                      </c:pt>
                      <c:pt idx="5592">
                        <c:v>2.31</c:v>
                      </c:pt>
                      <c:pt idx="5593">
                        <c:v>2.016</c:v>
                      </c:pt>
                      <c:pt idx="5594">
                        <c:v>1.7849999999999999</c:v>
                      </c:pt>
                      <c:pt idx="5595">
                        <c:v>2.0369999999999999</c:v>
                      </c:pt>
                      <c:pt idx="5596">
                        <c:v>2.2050000000000001</c:v>
                      </c:pt>
                      <c:pt idx="5597">
                        <c:v>2.2890000000000001</c:v>
                      </c:pt>
                      <c:pt idx="5598">
                        <c:v>1.9319999999999999</c:v>
                      </c:pt>
                      <c:pt idx="5599">
                        <c:v>2.226</c:v>
                      </c:pt>
                      <c:pt idx="5600">
                        <c:v>2.121</c:v>
                      </c:pt>
                      <c:pt idx="5601">
                        <c:v>2.1629999999999998</c:v>
                      </c:pt>
                      <c:pt idx="5602">
                        <c:v>2.5830000000000002</c:v>
                      </c:pt>
                      <c:pt idx="5603">
                        <c:v>2.31</c:v>
                      </c:pt>
                      <c:pt idx="5604">
                        <c:v>2.0790000000000002</c:v>
                      </c:pt>
                      <c:pt idx="5605">
                        <c:v>1.89</c:v>
                      </c:pt>
                      <c:pt idx="5606">
                        <c:v>2.0579999999999998</c:v>
                      </c:pt>
                      <c:pt idx="5607">
                        <c:v>1.9950000000000001</c:v>
                      </c:pt>
                      <c:pt idx="5608">
                        <c:v>2.4359999999999999</c:v>
                      </c:pt>
                      <c:pt idx="5609">
                        <c:v>2.9609999999999999</c:v>
                      </c:pt>
                      <c:pt idx="5610">
                        <c:v>2.625</c:v>
                      </c:pt>
                      <c:pt idx="5611">
                        <c:v>2.6459999999999999</c:v>
                      </c:pt>
                      <c:pt idx="5612">
                        <c:v>2.8769999999999998</c:v>
                      </c:pt>
                      <c:pt idx="5613">
                        <c:v>3.3180000000000001</c:v>
                      </c:pt>
                      <c:pt idx="5614">
                        <c:v>3.843</c:v>
                      </c:pt>
                      <c:pt idx="5615">
                        <c:v>4.1580000000000004</c:v>
                      </c:pt>
                      <c:pt idx="5616">
                        <c:v>3.927</c:v>
                      </c:pt>
                      <c:pt idx="5617">
                        <c:v>3.1080000000000001</c:v>
                      </c:pt>
                      <c:pt idx="5618">
                        <c:v>1.764</c:v>
                      </c:pt>
                      <c:pt idx="5619">
                        <c:v>2.1419999999999999</c:v>
                      </c:pt>
                      <c:pt idx="5620">
                        <c:v>1.9950000000000001</c:v>
                      </c:pt>
                      <c:pt idx="5621">
                        <c:v>2.7719999999999998</c:v>
                      </c:pt>
                      <c:pt idx="5622">
                        <c:v>2.6880000000000002</c:v>
                      </c:pt>
                      <c:pt idx="5623">
                        <c:v>3.7170000000000001</c:v>
                      </c:pt>
                      <c:pt idx="5624">
                        <c:v>4.3890000000000002</c:v>
                      </c:pt>
                      <c:pt idx="5625">
                        <c:v>3.8010000000000002</c:v>
                      </c:pt>
                      <c:pt idx="5626">
                        <c:v>3.4649999999999999</c:v>
                      </c:pt>
                      <c:pt idx="5627">
                        <c:v>3.0659999999999998</c:v>
                      </c:pt>
                      <c:pt idx="5628">
                        <c:v>2.2050000000000001</c:v>
                      </c:pt>
                      <c:pt idx="5629">
                        <c:v>2.2890000000000001</c:v>
                      </c:pt>
                      <c:pt idx="5630">
                        <c:v>2.7090000000000001</c:v>
                      </c:pt>
                      <c:pt idx="5631">
                        <c:v>2.1840000000000002</c:v>
                      </c:pt>
                      <c:pt idx="5632">
                        <c:v>1.911</c:v>
                      </c:pt>
                      <c:pt idx="5633">
                        <c:v>2.2469999999999999</c:v>
                      </c:pt>
                      <c:pt idx="5634">
                        <c:v>3.4860000000000002</c:v>
                      </c:pt>
                      <c:pt idx="5635">
                        <c:v>3.2130000000000001</c:v>
                      </c:pt>
                      <c:pt idx="5636">
                        <c:v>4.1159999999999997</c:v>
                      </c:pt>
                      <c:pt idx="5637">
                        <c:v>4.4729999999999999</c:v>
                      </c:pt>
                      <c:pt idx="5638">
                        <c:v>3.0659999999999998</c:v>
                      </c:pt>
                      <c:pt idx="5639">
                        <c:v>2.5830000000000002</c:v>
                      </c:pt>
                      <c:pt idx="5640">
                        <c:v>2.8559999999999999</c:v>
                      </c:pt>
                      <c:pt idx="5641">
                        <c:v>3.2549999999999999</c:v>
                      </c:pt>
                      <c:pt idx="5642">
                        <c:v>3.8220000000000001</c:v>
                      </c:pt>
                      <c:pt idx="5643">
                        <c:v>3.3180000000000001</c:v>
                      </c:pt>
                      <c:pt idx="5644">
                        <c:v>3.0659999999999998</c:v>
                      </c:pt>
                      <c:pt idx="5645">
                        <c:v>3.57</c:v>
                      </c:pt>
                      <c:pt idx="5646">
                        <c:v>4.1369999999999996</c:v>
                      </c:pt>
                      <c:pt idx="5647">
                        <c:v>5.4809999999999999</c:v>
                      </c:pt>
                      <c:pt idx="5648">
                        <c:v>5.4390000000000001</c:v>
                      </c:pt>
                      <c:pt idx="5649">
                        <c:v>4.7670000000000003</c:v>
                      </c:pt>
                      <c:pt idx="5650">
                        <c:v>4.8929999999999998</c:v>
                      </c:pt>
                      <c:pt idx="5651">
                        <c:v>4.3049999999999997</c:v>
                      </c:pt>
                      <c:pt idx="5652">
                        <c:v>4.2210000000000001</c:v>
                      </c:pt>
                      <c:pt idx="5653">
                        <c:v>3.57</c:v>
                      </c:pt>
                      <c:pt idx="5654">
                        <c:v>3.633</c:v>
                      </c:pt>
                      <c:pt idx="5655">
                        <c:v>3.0030000000000001</c:v>
                      </c:pt>
                      <c:pt idx="5656">
                        <c:v>2.919</c:v>
                      </c:pt>
                      <c:pt idx="5657">
                        <c:v>3.7170000000000001</c:v>
                      </c:pt>
                      <c:pt idx="5658">
                        <c:v>4.3470000000000004</c:v>
                      </c:pt>
                      <c:pt idx="5659">
                        <c:v>3.6539999999999999</c:v>
                      </c:pt>
                      <c:pt idx="5660">
                        <c:v>3.843</c:v>
                      </c:pt>
                      <c:pt idx="5661">
                        <c:v>4.3049999999999997</c:v>
                      </c:pt>
                      <c:pt idx="5662">
                        <c:v>4.3680000000000003</c:v>
                      </c:pt>
                      <c:pt idx="5663">
                        <c:v>4.62</c:v>
                      </c:pt>
                      <c:pt idx="5664">
                        <c:v>4.7460000000000004</c:v>
                      </c:pt>
                      <c:pt idx="5665">
                        <c:v>4.7249999999999996</c:v>
                      </c:pt>
                      <c:pt idx="5666">
                        <c:v>3.4860000000000002</c:v>
                      </c:pt>
                      <c:pt idx="5667">
                        <c:v>3.6120000000000001</c:v>
                      </c:pt>
                      <c:pt idx="5668">
                        <c:v>4.5359999999999996</c:v>
                      </c:pt>
                      <c:pt idx="5669">
                        <c:v>5.2290000000000001</c:v>
                      </c:pt>
                      <c:pt idx="5670">
                        <c:v>5.5860000000000003</c:v>
                      </c:pt>
                      <c:pt idx="5671">
                        <c:v>5.3550000000000004</c:v>
                      </c:pt>
                      <c:pt idx="5672">
                        <c:v>5.3760000000000003</c:v>
                      </c:pt>
                      <c:pt idx="5673">
                        <c:v>5.7539999999999996</c:v>
                      </c:pt>
                      <c:pt idx="5674">
                        <c:v>5.25</c:v>
                      </c:pt>
                      <c:pt idx="5675">
                        <c:v>4.032</c:v>
                      </c:pt>
                      <c:pt idx="5676">
                        <c:v>4.7670000000000003</c:v>
                      </c:pt>
                      <c:pt idx="5677">
                        <c:v>3.15</c:v>
                      </c:pt>
                      <c:pt idx="5678">
                        <c:v>4.7880000000000003</c:v>
                      </c:pt>
                      <c:pt idx="5679">
                        <c:v>2.8769999999999998</c:v>
                      </c:pt>
                      <c:pt idx="5680">
                        <c:v>3.234</c:v>
                      </c:pt>
                      <c:pt idx="5681">
                        <c:v>3.5070000000000001</c:v>
                      </c:pt>
                      <c:pt idx="5682">
                        <c:v>3.2970000000000002</c:v>
                      </c:pt>
                      <c:pt idx="5683">
                        <c:v>2.8559999999999999</c:v>
                      </c:pt>
                      <c:pt idx="5684">
                        <c:v>2.5830000000000002</c:v>
                      </c:pt>
                      <c:pt idx="5685">
                        <c:v>2.9820000000000002</c:v>
                      </c:pt>
                      <c:pt idx="5686">
                        <c:v>3.0030000000000001</c:v>
                      </c:pt>
                      <c:pt idx="5687">
                        <c:v>4.0949999999999998</c:v>
                      </c:pt>
                      <c:pt idx="5688">
                        <c:v>3.0449999999999999</c:v>
                      </c:pt>
                      <c:pt idx="5689">
                        <c:v>3.6539999999999999</c:v>
                      </c:pt>
                      <c:pt idx="5690">
                        <c:v>3.99</c:v>
                      </c:pt>
                      <c:pt idx="5691">
                        <c:v>3.1709999999999998</c:v>
                      </c:pt>
                      <c:pt idx="5692">
                        <c:v>4.032</c:v>
                      </c:pt>
                      <c:pt idx="5693">
                        <c:v>4.452</c:v>
                      </c:pt>
                      <c:pt idx="5694">
                        <c:v>4.3470000000000004</c:v>
                      </c:pt>
                      <c:pt idx="5695">
                        <c:v>3.99</c:v>
                      </c:pt>
                      <c:pt idx="5696">
                        <c:v>3.9689999999999999</c:v>
                      </c:pt>
                      <c:pt idx="5697">
                        <c:v>4.5149999999999997</c:v>
                      </c:pt>
                      <c:pt idx="5698">
                        <c:v>4.3259999999999996</c:v>
                      </c:pt>
                      <c:pt idx="5699">
                        <c:v>3.5489999999999999</c:v>
                      </c:pt>
                      <c:pt idx="5700">
                        <c:v>2.6669999999999998</c:v>
                      </c:pt>
                      <c:pt idx="5701">
                        <c:v>2.6040000000000001</c:v>
                      </c:pt>
                      <c:pt idx="5702">
                        <c:v>2.7719999999999998</c:v>
                      </c:pt>
                      <c:pt idx="5703">
                        <c:v>3.5910000000000002</c:v>
                      </c:pt>
                      <c:pt idx="5704">
                        <c:v>3.15</c:v>
                      </c:pt>
                      <c:pt idx="5705">
                        <c:v>3.8849999999999998</c:v>
                      </c:pt>
                      <c:pt idx="5706">
                        <c:v>4.41</c:v>
                      </c:pt>
                      <c:pt idx="5707">
                        <c:v>4.3049999999999997</c:v>
                      </c:pt>
                      <c:pt idx="5708">
                        <c:v>4.2210000000000001</c:v>
                      </c:pt>
                      <c:pt idx="5709">
                        <c:v>4.3470000000000004</c:v>
                      </c:pt>
                      <c:pt idx="5710">
                        <c:v>4.0739999999999998</c:v>
                      </c:pt>
                      <c:pt idx="5711">
                        <c:v>4.242</c:v>
                      </c:pt>
                      <c:pt idx="5712">
                        <c:v>4.6619999999999999</c:v>
                      </c:pt>
                      <c:pt idx="5713">
                        <c:v>4.4729999999999999</c:v>
                      </c:pt>
                      <c:pt idx="5714">
                        <c:v>4.3680000000000003</c:v>
                      </c:pt>
                      <c:pt idx="5715">
                        <c:v>4.5990000000000002</c:v>
                      </c:pt>
                      <c:pt idx="5716">
                        <c:v>4.9560000000000004</c:v>
                      </c:pt>
                      <c:pt idx="5717">
                        <c:v>5.2290000000000001</c:v>
                      </c:pt>
                      <c:pt idx="5718">
                        <c:v>4.7249999999999996</c:v>
                      </c:pt>
                      <c:pt idx="5719">
                        <c:v>4.7670000000000003</c:v>
                      </c:pt>
                      <c:pt idx="5720">
                        <c:v>2.6880000000000002</c:v>
                      </c:pt>
                      <c:pt idx="5721">
                        <c:v>3.36</c:v>
                      </c:pt>
                      <c:pt idx="5722">
                        <c:v>3.528</c:v>
                      </c:pt>
                      <c:pt idx="5723">
                        <c:v>2.7090000000000001</c:v>
                      </c:pt>
                      <c:pt idx="5724">
                        <c:v>3.57</c:v>
                      </c:pt>
                      <c:pt idx="5725">
                        <c:v>4.0529999999999999</c:v>
                      </c:pt>
                      <c:pt idx="5726">
                        <c:v>4.1159999999999997</c:v>
                      </c:pt>
                      <c:pt idx="5727">
                        <c:v>5.5019999999999998</c:v>
                      </c:pt>
                      <c:pt idx="5728">
                        <c:v>5.1870000000000003</c:v>
                      </c:pt>
                      <c:pt idx="5729">
                        <c:v>3.339</c:v>
                      </c:pt>
                      <c:pt idx="5730">
                        <c:v>2.0579999999999998</c:v>
                      </c:pt>
                      <c:pt idx="5731">
                        <c:v>2.4359999999999999</c:v>
                      </c:pt>
                      <c:pt idx="5732">
                        <c:v>2.6040000000000001</c:v>
                      </c:pt>
                      <c:pt idx="5733">
                        <c:v>2.5830000000000002</c:v>
                      </c:pt>
                      <c:pt idx="5734">
                        <c:v>2.4359999999999999</c:v>
                      </c:pt>
                      <c:pt idx="5735">
                        <c:v>2.0790000000000002</c:v>
                      </c:pt>
                      <c:pt idx="5736">
                        <c:v>3.0030000000000001</c:v>
                      </c:pt>
                      <c:pt idx="5737">
                        <c:v>3.8849999999999998</c:v>
                      </c:pt>
                      <c:pt idx="5738">
                        <c:v>2.835</c:v>
                      </c:pt>
                      <c:pt idx="5739">
                        <c:v>2.6880000000000002</c:v>
                      </c:pt>
                      <c:pt idx="5740">
                        <c:v>2.2890000000000001</c:v>
                      </c:pt>
                      <c:pt idx="5741">
                        <c:v>2.4780000000000002</c:v>
                      </c:pt>
                      <c:pt idx="5742">
                        <c:v>2.2469999999999999</c:v>
                      </c:pt>
                      <c:pt idx="5743">
                        <c:v>2.7930000000000001</c:v>
                      </c:pt>
                      <c:pt idx="5744">
                        <c:v>2.4569999999999999</c:v>
                      </c:pt>
                      <c:pt idx="5745">
                        <c:v>2.6669999999999998</c:v>
                      </c:pt>
                      <c:pt idx="5746">
                        <c:v>2.7509999999999999</c:v>
                      </c:pt>
                      <c:pt idx="5747">
                        <c:v>2.6880000000000002</c:v>
                      </c:pt>
                      <c:pt idx="5748">
                        <c:v>2.7090000000000001</c:v>
                      </c:pt>
                      <c:pt idx="5749">
                        <c:v>3.3809999999999998</c:v>
                      </c:pt>
                      <c:pt idx="5750">
                        <c:v>2.9820000000000002</c:v>
                      </c:pt>
                      <c:pt idx="5751">
                        <c:v>3.4020000000000001</c:v>
                      </c:pt>
                      <c:pt idx="5752">
                        <c:v>3.78</c:v>
                      </c:pt>
                      <c:pt idx="5753">
                        <c:v>3.6539999999999999</c:v>
                      </c:pt>
                      <c:pt idx="5754">
                        <c:v>2.3940000000000001</c:v>
                      </c:pt>
                      <c:pt idx="5755">
                        <c:v>2.016</c:v>
                      </c:pt>
                      <c:pt idx="5756">
                        <c:v>2.121</c:v>
                      </c:pt>
                      <c:pt idx="5757">
                        <c:v>2.4359999999999999</c:v>
                      </c:pt>
                      <c:pt idx="5758">
                        <c:v>2.2050000000000001</c:v>
                      </c:pt>
                      <c:pt idx="5759">
                        <c:v>2.6880000000000002</c:v>
                      </c:pt>
                      <c:pt idx="5760">
                        <c:v>2.4359999999999999</c:v>
                      </c:pt>
                      <c:pt idx="5761">
                        <c:v>2.1840000000000002</c:v>
                      </c:pt>
                      <c:pt idx="5762">
                        <c:v>2.0579999999999998</c:v>
                      </c:pt>
                      <c:pt idx="5763">
                        <c:v>2.52</c:v>
                      </c:pt>
                      <c:pt idx="5764">
                        <c:v>2.3519999999999999</c:v>
                      </c:pt>
                      <c:pt idx="5765">
                        <c:v>2.1</c:v>
                      </c:pt>
                      <c:pt idx="5766">
                        <c:v>2.7509999999999999</c:v>
                      </c:pt>
                      <c:pt idx="5767">
                        <c:v>2.8140000000000001</c:v>
                      </c:pt>
                      <c:pt idx="5768">
                        <c:v>2.0369999999999999</c:v>
                      </c:pt>
                      <c:pt idx="5769">
                        <c:v>2.7090000000000001</c:v>
                      </c:pt>
                      <c:pt idx="5770">
                        <c:v>2.6459999999999999</c:v>
                      </c:pt>
                      <c:pt idx="5771">
                        <c:v>3.0659999999999998</c:v>
                      </c:pt>
                      <c:pt idx="5772">
                        <c:v>2.3519999999999999</c:v>
                      </c:pt>
                      <c:pt idx="5773">
                        <c:v>3.024</c:v>
                      </c:pt>
                      <c:pt idx="5774">
                        <c:v>2.6669999999999998</c:v>
                      </c:pt>
                      <c:pt idx="5775">
                        <c:v>2.415</c:v>
                      </c:pt>
                      <c:pt idx="5776">
                        <c:v>2.226</c:v>
                      </c:pt>
                      <c:pt idx="5777">
                        <c:v>2.1419999999999999</c:v>
                      </c:pt>
                      <c:pt idx="5778">
                        <c:v>2.3730000000000002</c:v>
                      </c:pt>
                      <c:pt idx="5779">
                        <c:v>2.2679999999999998</c:v>
                      </c:pt>
                      <c:pt idx="5780">
                        <c:v>2.5619999999999998</c:v>
                      </c:pt>
                      <c:pt idx="5781">
                        <c:v>2.919</c:v>
                      </c:pt>
                      <c:pt idx="5782">
                        <c:v>2.3940000000000001</c:v>
                      </c:pt>
                      <c:pt idx="5783">
                        <c:v>2.0579999999999998</c:v>
                      </c:pt>
                      <c:pt idx="5784">
                        <c:v>2.1</c:v>
                      </c:pt>
                      <c:pt idx="5785">
                        <c:v>2.31</c:v>
                      </c:pt>
                      <c:pt idx="5786">
                        <c:v>2.1419999999999999</c:v>
                      </c:pt>
                      <c:pt idx="5787">
                        <c:v>2.7509999999999999</c:v>
                      </c:pt>
                      <c:pt idx="5788">
                        <c:v>3.36</c:v>
                      </c:pt>
                      <c:pt idx="5789">
                        <c:v>2.6669999999999998</c:v>
                      </c:pt>
                      <c:pt idx="5790">
                        <c:v>2.94</c:v>
                      </c:pt>
                      <c:pt idx="5791">
                        <c:v>3.2970000000000002</c:v>
                      </c:pt>
                      <c:pt idx="5792">
                        <c:v>2.6669999999999998</c:v>
                      </c:pt>
                      <c:pt idx="5793">
                        <c:v>2.3519999999999999</c:v>
                      </c:pt>
                      <c:pt idx="5794">
                        <c:v>2.7719999999999998</c:v>
                      </c:pt>
                      <c:pt idx="5795">
                        <c:v>3.129</c:v>
                      </c:pt>
                      <c:pt idx="5796">
                        <c:v>2.016</c:v>
                      </c:pt>
                      <c:pt idx="5797">
                        <c:v>2.8769999999999998</c:v>
                      </c:pt>
                      <c:pt idx="5798">
                        <c:v>2.2469999999999999</c:v>
                      </c:pt>
                      <c:pt idx="5799">
                        <c:v>2.226</c:v>
                      </c:pt>
                      <c:pt idx="5800">
                        <c:v>2.4990000000000001</c:v>
                      </c:pt>
                      <c:pt idx="5801">
                        <c:v>3.15</c:v>
                      </c:pt>
                      <c:pt idx="5802">
                        <c:v>3.339</c:v>
                      </c:pt>
                      <c:pt idx="5803">
                        <c:v>3.1920000000000002</c:v>
                      </c:pt>
                      <c:pt idx="5804">
                        <c:v>3.1709999999999998</c:v>
                      </c:pt>
                      <c:pt idx="5805">
                        <c:v>3.0030000000000001</c:v>
                      </c:pt>
                      <c:pt idx="5806">
                        <c:v>3.6120000000000001</c:v>
                      </c:pt>
                      <c:pt idx="5807">
                        <c:v>2.7509999999999999</c:v>
                      </c:pt>
                      <c:pt idx="5808">
                        <c:v>3.1080000000000001</c:v>
                      </c:pt>
                      <c:pt idx="5809">
                        <c:v>3.1709999999999998</c:v>
                      </c:pt>
                      <c:pt idx="5810">
                        <c:v>2.8559999999999999</c:v>
                      </c:pt>
                      <c:pt idx="5811">
                        <c:v>2.2469999999999999</c:v>
                      </c:pt>
                      <c:pt idx="5812">
                        <c:v>2.2469999999999999</c:v>
                      </c:pt>
                      <c:pt idx="5813">
                        <c:v>2.3519999999999999</c:v>
                      </c:pt>
                      <c:pt idx="5814">
                        <c:v>3.2130000000000001</c:v>
                      </c:pt>
                      <c:pt idx="5815">
                        <c:v>3.6960000000000002</c:v>
                      </c:pt>
                      <c:pt idx="5816">
                        <c:v>4.032</c:v>
                      </c:pt>
                      <c:pt idx="5817">
                        <c:v>3.0449999999999999</c:v>
                      </c:pt>
                      <c:pt idx="5818">
                        <c:v>3.2549999999999999</c:v>
                      </c:pt>
                      <c:pt idx="5819">
                        <c:v>3.1709999999999998</c:v>
                      </c:pt>
                      <c:pt idx="5820">
                        <c:v>3.423</c:v>
                      </c:pt>
                      <c:pt idx="5821">
                        <c:v>3.1080000000000001</c:v>
                      </c:pt>
                      <c:pt idx="5822">
                        <c:v>3.5070000000000001</c:v>
                      </c:pt>
                      <c:pt idx="5823">
                        <c:v>3.843</c:v>
                      </c:pt>
                      <c:pt idx="5824">
                        <c:v>3.2759999999999998</c:v>
                      </c:pt>
                      <c:pt idx="5825">
                        <c:v>3.6749999999999998</c:v>
                      </c:pt>
                      <c:pt idx="5826">
                        <c:v>2.7509999999999999</c:v>
                      </c:pt>
                      <c:pt idx="5827">
                        <c:v>2.5830000000000002</c:v>
                      </c:pt>
                      <c:pt idx="5828">
                        <c:v>2.6669999999999998</c:v>
                      </c:pt>
                      <c:pt idx="5829">
                        <c:v>3.1709999999999998</c:v>
                      </c:pt>
                      <c:pt idx="5830">
                        <c:v>2.9820000000000002</c:v>
                      </c:pt>
                      <c:pt idx="5831">
                        <c:v>3.6120000000000001</c:v>
                      </c:pt>
                      <c:pt idx="5832">
                        <c:v>3.843</c:v>
                      </c:pt>
                      <c:pt idx="5833">
                        <c:v>3.6120000000000001</c:v>
                      </c:pt>
                      <c:pt idx="5834">
                        <c:v>3.1709999999999998</c:v>
                      </c:pt>
                      <c:pt idx="5835">
                        <c:v>2.919</c:v>
                      </c:pt>
                      <c:pt idx="5836">
                        <c:v>2.8769999999999998</c:v>
                      </c:pt>
                      <c:pt idx="5837">
                        <c:v>3.2759999999999998</c:v>
                      </c:pt>
                      <c:pt idx="5838">
                        <c:v>3.1920000000000002</c:v>
                      </c:pt>
                      <c:pt idx="5839">
                        <c:v>3.8849999999999998</c:v>
                      </c:pt>
                      <c:pt idx="5840">
                        <c:v>3.9060000000000001</c:v>
                      </c:pt>
                      <c:pt idx="5841">
                        <c:v>3.8639999999999999</c:v>
                      </c:pt>
                      <c:pt idx="5842">
                        <c:v>3.4860000000000002</c:v>
                      </c:pt>
                      <c:pt idx="5843">
                        <c:v>3.0030000000000001</c:v>
                      </c:pt>
                      <c:pt idx="5844">
                        <c:v>3.4860000000000002</c:v>
                      </c:pt>
                      <c:pt idx="5845">
                        <c:v>4.0949999999999998</c:v>
                      </c:pt>
                      <c:pt idx="5846">
                        <c:v>3.1080000000000001</c:v>
                      </c:pt>
                      <c:pt idx="5847">
                        <c:v>2.8769999999999998</c:v>
                      </c:pt>
                      <c:pt idx="5848">
                        <c:v>2.8559999999999999</c:v>
                      </c:pt>
                      <c:pt idx="5849">
                        <c:v>3.5910000000000002</c:v>
                      </c:pt>
                      <c:pt idx="5850">
                        <c:v>2.625</c:v>
                      </c:pt>
                      <c:pt idx="5851">
                        <c:v>2.7090000000000001</c:v>
                      </c:pt>
                      <c:pt idx="5852">
                        <c:v>2.94</c:v>
                      </c:pt>
                      <c:pt idx="5853">
                        <c:v>3.2970000000000002</c:v>
                      </c:pt>
                      <c:pt idx="5854">
                        <c:v>3.444</c:v>
                      </c:pt>
                      <c:pt idx="5855">
                        <c:v>3.423</c:v>
                      </c:pt>
                      <c:pt idx="5856">
                        <c:v>2.8769999999999998</c:v>
                      </c:pt>
                      <c:pt idx="5857">
                        <c:v>3.0659999999999998</c:v>
                      </c:pt>
                      <c:pt idx="5858">
                        <c:v>2.919</c:v>
                      </c:pt>
                      <c:pt idx="5859">
                        <c:v>3.8639999999999999</c:v>
                      </c:pt>
                      <c:pt idx="5860">
                        <c:v>4.1580000000000004</c:v>
                      </c:pt>
                      <c:pt idx="5861">
                        <c:v>4.3049999999999997</c:v>
                      </c:pt>
                      <c:pt idx="5862">
                        <c:v>3.927</c:v>
                      </c:pt>
                      <c:pt idx="5863">
                        <c:v>3.7589999999999999</c:v>
                      </c:pt>
                      <c:pt idx="5864">
                        <c:v>3.927</c:v>
                      </c:pt>
                      <c:pt idx="5865">
                        <c:v>3.5489999999999999</c:v>
                      </c:pt>
                      <c:pt idx="5866">
                        <c:v>4.0949999999999998</c:v>
                      </c:pt>
                      <c:pt idx="5867">
                        <c:v>3.2759999999999998</c:v>
                      </c:pt>
                      <c:pt idx="5868">
                        <c:v>3.024</c:v>
                      </c:pt>
                      <c:pt idx="5869">
                        <c:v>2.73</c:v>
                      </c:pt>
                      <c:pt idx="5870">
                        <c:v>3.78</c:v>
                      </c:pt>
                      <c:pt idx="5871">
                        <c:v>3.8010000000000002</c:v>
                      </c:pt>
                      <c:pt idx="5872">
                        <c:v>4.62</c:v>
                      </c:pt>
                      <c:pt idx="5873">
                        <c:v>3.99</c:v>
                      </c:pt>
                      <c:pt idx="5874">
                        <c:v>3.444</c:v>
                      </c:pt>
                      <c:pt idx="5875">
                        <c:v>3.528</c:v>
                      </c:pt>
                      <c:pt idx="5876">
                        <c:v>2.7719999999999998</c:v>
                      </c:pt>
                      <c:pt idx="5877">
                        <c:v>2.8769999999999998</c:v>
                      </c:pt>
                      <c:pt idx="5878">
                        <c:v>3.5070000000000001</c:v>
                      </c:pt>
                      <c:pt idx="5879">
                        <c:v>3.423</c:v>
                      </c:pt>
                      <c:pt idx="5880">
                        <c:v>2.9820000000000002</c:v>
                      </c:pt>
                      <c:pt idx="5881">
                        <c:v>3.15</c:v>
                      </c:pt>
                      <c:pt idx="5882">
                        <c:v>2.835</c:v>
                      </c:pt>
                      <c:pt idx="5883">
                        <c:v>3.444</c:v>
                      </c:pt>
                      <c:pt idx="5884">
                        <c:v>3.7589999999999999</c:v>
                      </c:pt>
                      <c:pt idx="5885">
                        <c:v>2.8769999999999998</c:v>
                      </c:pt>
                      <c:pt idx="5886">
                        <c:v>3.7170000000000001</c:v>
                      </c:pt>
                      <c:pt idx="5887">
                        <c:v>4.1790000000000003</c:v>
                      </c:pt>
                      <c:pt idx="5888">
                        <c:v>3.4649999999999999</c:v>
                      </c:pt>
                      <c:pt idx="5889">
                        <c:v>3.4649999999999999</c:v>
                      </c:pt>
                      <c:pt idx="5890">
                        <c:v>3.8010000000000002</c:v>
                      </c:pt>
                      <c:pt idx="5891">
                        <c:v>3.339</c:v>
                      </c:pt>
                      <c:pt idx="5892">
                        <c:v>3.339</c:v>
                      </c:pt>
                      <c:pt idx="5893">
                        <c:v>2.94</c:v>
                      </c:pt>
                      <c:pt idx="5894">
                        <c:v>3.6539999999999999</c:v>
                      </c:pt>
                      <c:pt idx="5895">
                        <c:v>2.835</c:v>
                      </c:pt>
                      <c:pt idx="5896">
                        <c:v>3.528</c:v>
                      </c:pt>
                      <c:pt idx="5897">
                        <c:v>3.2970000000000002</c:v>
                      </c:pt>
                      <c:pt idx="5898">
                        <c:v>3.2970000000000002</c:v>
                      </c:pt>
                      <c:pt idx="5899">
                        <c:v>3.57</c:v>
                      </c:pt>
                      <c:pt idx="5900">
                        <c:v>3.8639999999999999</c:v>
                      </c:pt>
                      <c:pt idx="5901">
                        <c:v>3.738</c:v>
                      </c:pt>
                      <c:pt idx="5902">
                        <c:v>3.234</c:v>
                      </c:pt>
                      <c:pt idx="5903">
                        <c:v>3.339</c:v>
                      </c:pt>
                      <c:pt idx="5904">
                        <c:v>3.2759999999999998</c:v>
                      </c:pt>
                      <c:pt idx="5905">
                        <c:v>3.234</c:v>
                      </c:pt>
                      <c:pt idx="5906">
                        <c:v>2.6040000000000001</c:v>
                      </c:pt>
                      <c:pt idx="5907">
                        <c:v>2.7719999999999998</c:v>
                      </c:pt>
                      <c:pt idx="5908">
                        <c:v>2.919</c:v>
                      </c:pt>
                      <c:pt idx="5909">
                        <c:v>2.94</c:v>
                      </c:pt>
                      <c:pt idx="5910">
                        <c:v>3.1920000000000002</c:v>
                      </c:pt>
                      <c:pt idx="5911">
                        <c:v>3.5070000000000001</c:v>
                      </c:pt>
                      <c:pt idx="5912">
                        <c:v>2.919</c:v>
                      </c:pt>
                      <c:pt idx="5913">
                        <c:v>2.7090000000000001</c:v>
                      </c:pt>
                      <c:pt idx="5914">
                        <c:v>3.2549999999999999</c:v>
                      </c:pt>
                      <c:pt idx="5915">
                        <c:v>3.633</c:v>
                      </c:pt>
                      <c:pt idx="5916">
                        <c:v>3.2759999999999998</c:v>
                      </c:pt>
                      <c:pt idx="5917">
                        <c:v>3.444</c:v>
                      </c:pt>
                      <c:pt idx="5918">
                        <c:v>3.4649999999999999</c:v>
                      </c:pt>
                      <c:pt idx="5919">
                        <c:v>3.4020000000000001</c:v>
                      </c:pt>
                      <c:pt idx="5920">
                        <c:v>2.6669999999999998</c:v>
                      </c:pt>
                      <c:pt idx="5921">
                        <c:v>2.94</c:v>
                      </c:pt>
                      <c:pt idx="5922">
                        <c:v>3.8639999999999999</c:v>
                      </c:pt>
                      <c:pt idx="5923">
                        <c:v>3.6120000000000001</c:v>
                      </c:pt>
                      <c:pt idx="5924">
                        <c:v>3.4860000000000002</c:v>
                      </c:pt>
                      <c:pt idx="5925">
                        <c:v>2.7719999999999998</c:v>
                      </c:pt>
                      <c:pt idx="5926">
                        <c:v>2.5830000000000002</c:v>
                      </c:pt>
                      <c:pt idx="5927">
                        <c:v>2.2890000000000001</c:v>
                      </c:pt>
                      <c:pt idx="5928">
                        <c:v>2.2679999999999998</c:v>
                      </c:pt>
                      <c:pt idx="5929">
                        <c:v>2.9820000000000002</c:v>
                      </c:pt>
                      <c:pt idx="5930">
                        <c:v>2.919</c:v>
                      </c:pt>
                      <c:pt idx="5931">
                        <c:v>2.9609999999999999</c:v>
                      </c:pt>
                      <c:pt idx="5932">
                        <c:v>2.8140000000000001</c:v>
                      </c:pt>
                      <c:pt idx="5933">
                        <c:v>2.4780000000000002</c:v>
                      </c:pt>
                      <c:pt idx="5934">
                        <c:v>2.2890000000000001</c:v>
                      </c:pt>
                      <c:pt idx="5935">
                        <c:v>2.6669999999999998</c:v>
                      </c:pt>
                      <c:pt idx="5936">
                        <c:v>2.73</c:v>
                      </c:pt>
                      <c:pt idx="5937">
                        <c:v>2.1629999999999998</c:v>
                      </c:pt>
                      <c:pt idx="5938">
                        <c:v>2.3730000000000002</c:v>
                      </c:pt>
                      <c:pt idx="5939">
                        <c:v>2.835</c:v>
                      </c:pt>
                      <c:pt idx="5940">
                        <c:v>2.6669999999999998</c:v>
                      </c:pt>
                      <c:pt idx="5941">
                        <c:v>2.52</c:v>
                      </c:pt>
                      <c:pt idx="5942">
                        <c:v>2.6040000000000001</c:v>
                      </c:pt>
                      <c:pt idx="5943">
                        <c:v>2.3519999999999999</c:v>
                      </c:pt>
                      <c:pt idx="5944">
                        <c:v>2.1629999999999998</c:v>
                      </c:pt>
                      <c:pt idx="5945">
                        <c:v>2.1419999999999999</c:v>
                      </c:pt>
                      <c:pt idx="5946">
                        <c:v>2.2050000000000001</c:v>
                      </c:pt>
                      <c:pt idx="5947">
                        <c:v>2.4990000000000001</c:v>
                      </c:pt>
                      <c:pt idx="5948">
                        <c:v>2.5619999999999998</c:v>
                      </c:pt>
                      <c:pt idx="5949">
                        <c:v>2.7090000000000001</c:v>
                      </c:pt>
                      <c:pt idx="5950">
                        <c:v>2.5409999999999999</c:v>
                      </c:pt>
                      <c:pt idx="5951">
                        <c:v>2.1629999999999998</c:v>
                      </c:pt>
                      <c:pt idx="5952">
                        <c:v>1.68</c:v>
                      </c:pt>
                      <c:pt idx="5953">
                        <c:v>2.73</c:v>
                      </c:pt>
                      <c:pt idx="5954">
                        <c:v>2.2469999999999999</c:v>
                      </c:pt>
                      <c:pt idx="5955">
                        <c:v>2.1</c:v>
                      </c:pt>
                      <c:pt idx="5956">
                        <c:v>2.2679999999999998</c:v>
                      </c:pt>
                      <c:pt idx="5957">
                        <c:v>2.6040000000000001</c:v>
                      </c:pt>
                      <c:pt idx="5958">
                        <c:v>2.0579999999999998</c:v>
                      </c:pt>
                      <c:pt idx="5959">
                        <c:v>2.0369999999999999</c:v>
                      </c:pt>
                      <c:pt idx="5960">
                        <c:v>2.4780000000000002</c:v>
                      </c:pt>
                      <c:pt idx="5961">
                        <c:v>2.1419999999999999</c:v>
                      </c:pt>
                      <c:pt idx="5962">
                        <c:v>2.2890000000000001</c:v>
                      </c:pt>
                      <c:pt idx="5963">
                        <c:v>1.9530000000000001</c:v>
                      </c:pt>
                      <c:pt idx="5964">
                        <c:v>2.2469999999999999</c:v>
                      </c:pt>
                      <c:pt idx="5965">
                        <c:v>2.31</c:v>
                      </c:pt>
                      <c:pt idx="5966">
                        <c:v>2.2679999999999998</c:v>
                      </c:pt>
                      <c:pt idx="5967">
                        <c:v>2.331</c:v>
                      </c:pt>
                      <c:pt idx="5968">
                        <c:v>2.1840000000000002</c:v>
                      </c:pt>
                      <c:pt idx="5969">
                        <c:v>2.226</c:v>
                      </c:pt>
                      <c:pt idx="5970">
                        <c:v>2.0790000000000002</c:v>
                      </c:pt>
                      <c:pt idx="5971">
                        <c:v>1.9530000000000001</c:v>
                      </c:pt>
                      <c:pt idx="5972">
                        <c:v>2.31</c:v>
                      </c:pt>
                      <c:pt idx="5973">
                        <c:v>2.31</c:v>
                      </c:pt>
                      <c:pt idx="5974">
                        <c:v>3.0870000000000002</c:v>
                      </c:pt>
                      <c:pt idx="5975">
                        <c:v>2.8140000000000001</c:v>
                      </c:pt>
                      <c:pt idx="5976">
                        <c:v>2.8559999999999999</c:v>
                      </c:pt>
                      <c:pt idx="5977">
                        <c:v>2.9820000000000002</c:v>
                      </c:pt>
                      <c:pt idx="5978">
                        <c:v>3.528</c:v>
                      </c:pt>
                      <c:pt idx="5979">
                        <c:v>4.0529999999999999</c:v>
                      </c:pt>
                      <c:pt idx="5980">
                        <c:v>4.3890000000000002</c:v>
                      </c:pt>
                      <c:pt idx="5981">
                        <c:v>3.8010000000000002</c:v>
                      </c:pt>
                      <c:pt idx="5982">
                        <c:v>2.8559999999999999</c:v>
                      </c:pt>
                      <c:pt idx="5983">
                        <c:v>1.911</c:v>
                      </c:pt>
                      <c:pt idx="5984">
                        <c:v>2.1840000000000002</c:v>
                      </c:pt>
                      <c:pt idx="5985">
                        <c:v>2.2050000000000001</c:v>
                      </c:pt>
                      <c:pt idx="5986">
                        <c:v>2.4990000000000001</c:v>
                      </c:pt>
                      <c:pt idx="5987">
                        <c:v>2.8140000000000001</c:v>
                      </c:pt>
                      <c:pt idx="5988">
                        <c:v>4.0739999999999998</c:v>
                      </c:pt>
                      <c:pt idx="5989">
                        <c:v>4.3680000000000003</c:v>
                      </c:pt>
                      <c:pt idx="5990">
                        <c:v>4.2</c:v>
                      </c:pt>
                      <c:pt idx="5991">
                        <c:v>3.6749999999999998</c:v>
                      </c:pt>
                      <c:pt idx="5992">
                        <c:v>2.7090000000000001</c:v>
                      </c:pt>
                      <c:pt idx="5993">
                        <c:v>2.31</c:v>
                      </c:pt>
                      <c:pt idx="5994">
                        <c:v>2.4569999999999999</c:v>
                      </c:pt>
                      <c:pt idx="5995">
                        <c:v>3.3809999999999998</c:v>
                      </c:pt>
                      <c:pt idx="5996">
                        <c:v>2.4359999999999999</c:v>
                      </c:pt>
                      <c:pt idx="5997">
                        <c:v>2.016</c:v>
                      </c:pt>
                      <c:pt idx="5998">
                        <c:v>2.73</c:v>
                      </c:pt>
                      <c:pt idx="5999">
                        <c:v>3.4860000000000002</c:v>
                      </c:pt>
                      <c:pt idx="6000">
                        <c:v>3.4020000000000001</c:v>
                      </c:pt>
                      <c:pt idx="6001">
                        <c:v>3.948</c:v>
                      </c:pt>
                      <c:pt idx="6002">
                        <c:v>4.7880000000000003</c:v>
                      </c:pt>
                      <c:pt idx="6003">
                        <c:v>2.8769999999999998</c:v>
                      </c:pt>
                      <c:pt idx="6004">
                        <c:v>2.5409999999999999</c:v>
                      </c:pt>
                      <c:pt idx="6005">
                        <c:v>2.8559999999999999</c:v>
                      </c:pt>
                      <c:pt idx="6006">
                        <c:v>3.4649999999999999</c:v>
                      </c:pt>
                      <c:pt idx="6007">
                        <c:v>4.1159999999999997</c:v>
                      </c:pt>
                      <c:pt idx="6008">
                        <c:v>3.3809999999999998</c:v>
                      </c:pt>
                      <c:pt idx="6009">
                        <c:v>3.2549999999999999</c:v>
                      </c:pt>
                      <c:pt idx="6010">
                        <c:v>3.6749999999999998</c:v>
                      </c:pt>
                      <c:pt idx="6011">
                        <c:v>4.032</c:v>
                      </c:pt>
                      <c:pt idx="6012">
                        <c:v>5.2080000000000002</c:v>
                      </c:pt>
                      <c:pt idx="6013">
                        <c:v>5.2709999999999999</c:v>
                      </c:pt>
                      <c:pt idx="6014">
                        <c:v>4.851</c:v>
                      </c:pt>
                      <c:pt idx="6015">
                        <c:v>4.9770000000000003</c:v>
                      </c:pt>
                      <c:pt idx="6016">
                        <c:v>4.6619999999999999</c:v>
                      </c:pt>
                      <c:pt idx="6017">
                        <c:v>4.452</c:v>
                      </c:pt>
                      <c:pt idx="6018">
                        <c:v>3.2970000000000002</c:v>
                      </c:pt>
                      <c:pt idx="6019">
                        <c:v>3.738</c:v>
                      </c:pt>
                      <c:pt idx="6020">
                        <c:v>3.423</c:v>
                      </c:pt>
                      <c:pt idx="6021">
                        <c:v>3.2130000000000001</c:v>
                      </c:pt>
                      <c:pt idx="6022">
                        <c:v>3.8849999999999998</c:v>
                      </c:pt>
                      <c:pt idx="6023">
                        <c:v>4.431</c:v>
                      </c:pt>
                      <c:pt idx="6024">
                        <c:v>3.528</c:v>
                      </c:pt>
                      <c:pt idx="6025">
                        <c:v>4.032</c:v>
                      </c:pt>
                      <c:pt idx="6026">
                        <c:v>4.5359999999999996</c:v>
                      </c:pt>
                      <c:pt idx="6027">
                        <c:v>4.3049999999999997</c:v>
                      </c:pt>
                      <c:pt idx="6028">
                        <c:v>4.6829999999999998</c:v>
                      </c:pt>
                      <c:pt idx="6029">
                        <c:v>4.7039999999999997</c:v>
                      </c:pt>
                      <c:pt idx="6030">
                        <c:v>4.3890000000000002</c:v>
                      </c:pt>
                      <c:pt idx="6031">
                        <c:v>3.423</c:v>
                      </c:pt>
                      <c:pt idx="6032">
                        <c:v>3.129</c:v>
                      </c:pt>
                      <c:pt idx="6033">
                        <c:v>4.641</c:v>
                      </c:pt>
                      <c:pt idx="6034">
                        <c:v>5.2080000000000002</c:v>
                      </c:pt>
                      <c:pt idx="6035">
                        <c:v>6.069</c:v>
                      </c:pt>
                      <c:pt idx="6036">
                        <c:v>5.7119999999999997</c:v>
                      </c:pt>
                      <c:pt idx="6037">
                        <c:v>5.8170000000000002</c:v>
                      </c:pt>
                      <c:pt idx="6038">
                        <c:v>6.0060000000000002</c:v>
                      </c:pt>
                      <c:pt idx="6039">
                        <c:v>5.3129999999999997</c:v>
                      </c:pt>
                      <c:pt idx="6040">
                        <c:v>4.2839999999999998</c:v>
                      </c:pt>
                      <c:pt idx="6041">
                        <c:v>4.7039999999999997</c:v>
                      </c:pt>
                      <c:pt idx="6042">
                        <c:v>3.0030000000000001</c:v>
                      </c:pt>
                      <c:pt idx="6043">
                        <c:v>4.6619999999999999</c:v>
                      </c:pt>
                      <c:pt idx="6044">
                        <c:v>3.15</c:v>
                      </c:pt>
                      <c:pt idx="6045">
                        <c:v>3.5489999999999999</c:v>
                      </c:pt>
                      <c:pt idx="6046">
                        <c:v>3.6120000000000001</c:v>
                      </c:pt>
                      <c:pt idx="6047">
                        <c:v>3.2970000000000002</c:v>
                      </c:pt>
                      <c:pt idx="6048">
                        <c:v>2.8140000000000001</c:v>
                      </c:pt>
                      <c:pt idx="6049">
                        <c:v>2.8559999999999999</c:v>
                      </c:pt>
                      <c:pt idx="6050">
                        <c:v>3.2549999999999999</c:v>
                      </c:pt>
                      <c:pt idx="6051">
                        <c:v>3.0030000000000001</c:v>
                      </c:pt>
                      <c:pt idx="6052">
                        <c:v>4.2839999999999998</c:v>
                      </c:pt>
                      <c:pt idx="6053">
                        <c:v>3.3180000000000001</c:v>
                      </c:pt>
                      <c:pt idx="6054">
                        <c:v>3.9060000000000001</c:v>
                      </c:pt>
                      <c:pt idx="6055">
                        <c:v>3.8639999999999999</c:v>
                      </c:pt>
                      <c:pt idx="6056">
                        <c:v>3.423</c:v>
                      </c:pt>
                      <c:pt idx="6057">
                        <c:v>4.2</c:v>
                      </c:pt>
                      <c:pt idx="6058">
                        <c:v>4.2839999999999998</c:v>
                      </c:pt>
                      <c:pt idx="6059">
                        <c:v>4.41</c:v>
                      </c:pt>
                      <c:pt idx="6060">
                        <c:v>3.8220000000000001</c:v>
                      </c:pt>
                      <c:pt idx="6061">
                        <c:v>3.99</c:v>
                      </c:pt>
                      <c:pt idx="6062">
                        <c:v>4.7670000000000003</c:v>
                      </c:pt>
                      <c:pt idx="6063">
                        <c:v>4.8719999999999999</c:v>
                      </c:pt>
                      <c:pt idx="6064">
                        <c:v>4.1159999999999997</c:v>
                      </c:pt>
                      <c:pt idx="6065">
                        <c:v>2.8769999999999998</c:v>
                      </c:pt>
                      <c:pt idx="6066">
                        <c:v>2.8980000000000001</c:v>
                      </c:pt>
                      <c:pt idx="6067">
                        <c:v>3.339</c:v>
                      </c:pt>
                      <c:pt idx="6068">
                        <c:v>3.6960000000000002</c:v>
                      </c:pt>
                      <c:pt idx="6069">
                        <c:v>3.6539999999999999</c:v>
                      </c:pt>
                      <c:pt idx="6070">
                        <c:v>4.0949999999999998</c:v>
                      </c:pt>
                      <c:pt idx="6071">
                        <c:v>4.4939999999999998</c:v>
                      </c:pt>
                      <c:pt idx="6072">
                        <c:v>4.2</c:v>
                      </c:pt>
                      <c:pt idx="6073">
                        <c:v>4.62</c:v>
                      </c:pt>
                      <c:pt idx="6074">
                        <c:v>4.2839999999999998</c:v>
                      </c:pt>
                      <c:pt idx="6075">
                        <c:v>4.7460000000000004</c:v>
                      </c:pt>
                      <c:pt idx="6076">
                        <c:v>4.641</c:v>
                      </c:pt>
                      <c:pt idx="6077">
                        <c:v>5.1449999999999996</c:v>
                      </c:pt>
                      <c:pt idx="6078">
                        <c:v>4.4939999999999998</c:v>
                      </c:pt>
                      <c:pt idx="6079">
                        <c:v>4.3890000000000002</c:v>
                      </c:pt>
                      <c:pt idx="6080">
                        <c:v>4.83</c:v>
                      </c:pt>
                      <c:pt idx="6081">
                        <c:v>5.5229999999999997</c:v>
                      </c:pt>
                      <c:pt idx="6082">
                        <c:v>5.25</c:v>
                      </c:pt>
                      <c:pt idx="6083">
                        <c:v>4.8929999999999998</c:v>
                      </c:pt>
                      <c:pt idx="6084">
                        <c:v>4.5570000000000004</c:v>
                      </c:pt>
                      <c:pt idx="6085">
                        <c:v>2.6880000000000002</c:v>
                      </c:pt>
                      <c:pt idx="6086">
                        <c:v>3.7170000000000001</c:v>
                      </c:pt>
                      <c:pt idx="6087">
                        <c:v>3.5070000000000001</c:v>
                      </c:pt>
                      <c:pt idx="6088">
                        <c:v>2.8140000000000001</c:v>
                      </c:pt>
                      <c:pt idx="6089">
                        <c:v>3.528</c:v>
                      </c:pt>
                      <c:pt idx="6090">
                        <c:v>3.948</c:v>
                      </c:pt>
                      <c:pt idx="6091">
                        <c:v>4.3890000000000002</c:v>
                      </c:pt>
                      <c:pt idx="6092">
                        <c:v>5.67</c:v>
                      </c:pt>
                      <c:pt idx="6093">
                        <c:v>5.5019999999999998</c:v>
                      </c:pt>
                      <c:pt idx="6094">
                        <c:v>3.4020000000000001</c:v>
                      </c:pt>
                      <c:pt idx="6095">
                        <c:v>2.226</c:v>
                      </c:pt>
                      <c:pt idx="6096">
                        <c:v>2.4569999999999999</c:v>
                      </c:pt>
                      <c:pt idx="6097">
                        <c:v>2.8140000000000001</c:v>
                      </c:pt>
                      <c:pt idx="6098">
                        <c:v>2.919</c:v>
                      </c:pt>
                      <c:pt idx="6099">
                        <c:v>2.835</c:v>
                      </c:pt>
                      <c:pt idx="6100">
                        <c:v>2.4990000000000001</c:v>
                      </c:pt>
                      <c:pt idx="6101">
                        <c:v>2.919</c:v>
                      </c:pt>
                      <c:pt idx="6102">
                        <c:v>3.8849999999999998</c:v>
                      </c:pt>
                      <c:pt idx="6103">
                        <c:v>2.7719999999999998</c:v>
                      </c:pt>
                      <c:pt idx="6104">
                        <c:v>2.73</c:v>
                      </c:pt>
                      <c:pt idx="6105">
                        <c:v>2.4569999999999999</c:v>
                      </c:pt>
                      <c:pt idx="6106">
                        <c:v>2.5830000000000002</c:v>
                      </c:pt>
                      <c:pt idx="6107">
                        <c:v>2.8769999999999998</c:v>
                      </c:pt>
                      <c:pt idx="6108">
                        <c:v>3.024</c:v>
                      </c:pt>
                      <c:pt idx="6109">
                        <c:v>2.2469999999999999</c:v>
                      </c:pt>
                      <c:pt idx="6110">
                        <c:v>2.2890000000000001</c:v>
                      </c:pt>
                      <c:pt idx="6111">
                        <c:v>3.1920000000000002</c:v>
                      </c:pt>
                      <c:pt idx="6112">
                        <c:v>2.4780000000000002</c:v>
                      </c:pt>
                      <c:pt idx="6113">
                        <c:v>3.1920000000000002</c:v>
                      </c:pt>
                      <c:pt idx="6114">
                        <c:v>3.843</c:v>
                      </c:pt>
                      <c:pt idx="6115">
                        <c:v>3.234</c:v>
                      </c:pt>
                      <c:pt idx="6116">
                        <c:v>3.5070000000000001</c:v>
                      </c:pt>
                      <c:pt idx="6117">
                        <c:v>3.633</c:v>
                      </c:pt>
                      <c:pt idx="6118">
                        <c:v>3.6749999999999998</c:v>
                      </c:pt>
                      <c:pt idx="6119">
                        <c:v>2.2469999999999999</c:v>
                      </c:pt>
                      <c:pt idx="6120">
                        <c:v>2.3940000000000001</c:v>
                      </c:pt>
                      <c:pt idx="6121">
                        <c:v>2.52</c:v>
                      </c:pt>
                      <c:pt idx="6122">
                        <c:v>2.415</c:v>
                      </c:pt>
                      <c:pt idx="6123">
                        <c:v>2.1840000000000002</c:v>
                      </c:pt>
                      <c:pt idx="6124">
                        <c:v>2.7509999999999999</c:v>
                      </c:pt>
                      <c:pt idx="6125">
                        <c:v>2.7090000000000001</c:v>
                      </c:pt>
                      <c:pt idx="6126">
                        <c:v>2.331</c:v>
                      </c:pt>
                      <c:pt idx="6127">
                        <c:v>2.5619999999999998</c:v>
                      </c:pt>
                      <c:pt idx="6128">
                        <c:v>2.6040000000000001</c:v>
                      </c:pt>
                      <c:pt idx="6129">
                        <c:v>2.7090000000000001</c:v>
                      </c:pt>
                      <c:pt idx="6130">
                        <c:v>2.3519999999999999</c:v>
                      </c:pt>
                      <c:pt idx="6131">
                        <c:v>2.7090000000000001</c:v>
                      </c:pt>
                      <c:pt idx="6132">
                        <c:v>2.7090000000000001</c:v>
                      </c:pt>
                      <c:pt idx="6133">
                        <c:v>2.3940000000000001</c:v>
                      </c:pt>
                      <c:pt idx="6134">
                        <c:v>3.024</c:v>
                      </c:pt>
                      <c:pt idx="6135">
                        <c:v>2.9820000000000002</c:v>
                      </c:pt>
                      <c:pt idx="6136">
                        <c:v>2.94</c:v>
                      </c:pt>
                      <c:pt idx="6137">
                        <c:v>2.625</c:v>
                      </c:pt>
                      <c:pt idx="6138">
                        <c:v>2.7509999999999999</c:v>
                      </c:pt>
                      <c:pt idx="6139">
                        <c:v>2.835</c:v>
                      </c:pt>
                      <c:pt idx="6140">
                        <c:v>2.3730000000000002</c:v>
                      </c:pt>
                      <c:pt idx="6141">
                        <c:v>2.4780000000000002</c:v>
                      </c:pt>
                      <c:pt idx="6142">
                        <c:v>2.4359999999999999</c:v>
                      </c:pt>
                      <c:pt idx="6143">
                        <c:v>2.6880000000000002</c:v>
                      </c:pt>
                      <c:pt idx="6144">
                        <c:v>2.415</c:v>
                      </c:pt>
                      <c:pt idx="6145">
                        <c:v>2.4359999999999999</c:v>
                      </c:pt>
                      <c:pt idx="6146">
                        <c:v>3.024</c:v>
                      </c:pt>
                      <c:pt idx="6147">
                        <c:v>2.9609999999999999</c:v>
                      </c:pt>
                      <c:pt idx="6148">
                        <c:v>2.3940000000000001</c:v>
                      </c:pt>
                      <c:pt idx="6149">
                        <c:v>2.226</c:v>
                      </c:pt>
                      <c:pt idx="6150">
                        <c:v>2.4990000000000001</c:v>
                      </c:pt>
                      <c:pt idx="6151">
                        <c:v>2.2679999999999998</c:v>
                      </c:pt>
                      <c:pt idx="6152">
                        <c:v>2.8559999999999999</c:v>
                      </c:pt>
                      <c:pt idx="6153">
                        <c:v>2.9820000000000002</c:v>
                      </c:pt>
                      <c:pt idx="6154">
                        <c:v>2.94</c:v>
                      </c:pt>
                      <c:pt idx="6155">
                        <c:v>3.2130000000000001</c:v>
                      </c:pt>
                      <c:pt idx="6156">
                        <c:v>3.633</c:v>
                      </c:pt>
                      <c:pt idx="6157">
                        <c:v>2.625</c:v>
                      </c:pt>
                      <c:pt idx="6158">
                        <c:v>2.7509999999999999</c:v>
                      </c:pt>
                      <c:pt idx="6159">
                        <c:v>2.7509999999999999</c:v>
                      </c:pt>
                      <c:pt idx="6160">
                        <c:v>2.8140000000000001</c:v>
                      </c:pt>
                      <c:pt idx="6161">
                        <c:v>2.4359999999999999</c:v>
                      </c:pt>
                      <c:pt idx="6162">
                        <c:v>3.339</c:v>
                      </c:pt>
                      <c:pt idx="6163">
                        <c:v>2.5619999999999998</c:v>
                      </c:pt>
                      <c:pt idx="6164">
                        <c:v>2.3519999999999999</c:v>
                      </c:pt>
                      <c:pt idx="6165">
                        <c:v>2.7930000000000001</c:v>
                      </c:pt>
                      <c:pt idx="6166">
                        <c:v>3.36</c:v>
                      </c:pt>
                      <c:pt idx="6167">
                        <c:v>3.78</c:v>
                      </c:pt>
                      <c:pt idx="6168">
                        <c:v>3.7170000000000001</c:v>
                      </c:pt>
                      <c:pt idx="6169">
                        <c:v>3.6120000000000001</c:v>
                      </c:pt>
                      <c:pt idx="6170">
                        <c:v>3.3809999999999998</c:v>
                      </c:pt>
                      <c:pt idx="6171">
                        <c:v>3.2130000000000001</c:v>
                      </c:pt>
                      <c:pt idx="6172">
                        <c:v>2.8980000000000001</c:v>
                      </c:pt>
                      <c:pt idx="6173">
                        <c:v>3.2549999999999999</c:v>
                      </c:pt>
                      <c:pt idx="6174">
                        <c:v>3.234</c:v>
                      </c:pt>
                      <c:pt idx="6175">
                        <c:v>2.9609999999999999</c:v>
                      </c:pt>
                      <c:pt idx="6176">
                        <c:v>2.4569999999999999</c:v>
                      </c:pt>
                      <c:pt idx="6177">
                        <c:v>2.7509999999999999</c:v>
                      </c:pt>
                      <c:pt idx="6178">
                        <c:v>2.6880000000000002</c:v>
                      </c:pt>
                      <c:pt idx="6179">
                        <c:v>3.6539999999999999</c:v>
                      </c:pt>
                      <c:pt idx="6180">
                        <c:v>3.528</c:v>
                      </c:pt>
                      <c:pt idx="6181">
                        <c:v>3.8849999999999998</c:v>
                      </c:pt>
                      <c:pt idx="6182">
                        <c:v>3.423</c:v>
                      </c:pt>
                      <c:pt idx="6183">
                        <c:v>3.8639999999999999</c:v>
                      </c:pt>
                      <c:pt idx="6184">
                        <c:v>3.8639999999999999</c:v>
                      </c:pt>
                      <c:pt idx="6185">
                        <c:v>3.8220000000000001</c:v>
                      </c:pt>
                      <c:pt idx="6186">
                        <c:v>3.5489999999999999</c:v>
                      </c:pt>
                      <c:pt idx="6187">
                        <c:v>3.5070000000000001</c:v>
                      </c:pt>
                      <c:pt idx="6188">
                        <c:v>3.843</c:v>
                      </c:pt>
                      <c:pt idx="6189">
                        <c:v>3.633</c:v>
                      </c:pt>
                      <c:pt idx="6190">
                        <c:v>3.8639999999999999</c:v>
                      </c:pt>
                      <c:pt idx="6191">
                        <c:v>3.129</c:v>
                      </c:pt>
                      <c:pt idx="6192">
                        <c:v>2.9609999999999999</c:v>
                      </c:pt>
                      <c:pt idx="6193">
                        <c:v>2.6459999999999999</c:v>
                      </c:pt>
                      <c:pt idx="6194">
                        <c:v>3.1080000000000001</c:v>
                      </c:pt>
                      <c:pt idx="6195">
                        <c:v>3.15</c:v>
                      </c:pt>
                      <c:pt idx="6196">
                        <c:v>3.843</c:v>
                      </c:pt>
                      <c:pt idx="6197">
                        <c:v>4.3470000000000004</c:v>
                      </c:pt>
                      <c:pt idx="6198">
                        <c:v>3.738</c:v>
                      </c:pt>
                      <c:pt idx="6199">
                        <c:v>3.024</c:v>
                      </c:pt>
                      <c:pt idx="6200">
                        <c:v>3.15</c:v>
                      </c:pt>
                      <c:pt idx="6201">
                        <c:v>3.234</c:v>
                      </c:pt>
                      <c:pt idx="6202">
                        <c:v>3.4020000000000001</c:v>
                      </c:pt>
                      <c:pt idx="6203">
                        <c:v>3.6539999999999999</c:v>
                      </c:pt>
                      <c:pt idx="6204">
                        <c:v>3.6120000000000001</c:v>
                      </c:pt>
                      <c:pt idx="6205">
                        <c:v>4.3680000000000003</c:v>
                      </c:pt>
                      <c:pt idx="6206">
                        <c:v>4.1159999999999997</c:v>
                      </c:pt>
                      <c:pt idx="6207">
                        <c:v>4.2629999999999999</c:v>
                      </c:pt>
                      <c:pt idx="6208">
                        <c:v>3.78</c:v>
                      </c:pt>
                      <c:pt idx="6209">
                        <c:v>3.9060000000000001</c:v>
                      </c:pt>
                      <c:pt idx="6210">
                        <c:v>4.242</c:v>
                      </c:pt>
                      <c:pt idx="6211">
                        <c:v>3.633</c:v>
                      </c:pt>
                      <c:pt idx="6212">
                        <c:v>4.0529999999999999</c:v>
                      </c:pt>
                      <c:pt idx="6213">
                        <c:v>3.4649999999999999</c:v>
                      </c:pt>
                      <c:pt idx="6214">
                        <c:v>3.57</c:v>
                      </c:pt>
                      <c:pt idx="6215">
                        <c:v>2.919</c:v>
                      </c:pt>
                      <c:pt idx="6216">
                        <c:v>2.835</c:v>
                      </c:pt>
                      <c:pt idx="6217">
                        <c:v>3.423</c:v>
                      </c:pt>
                      <c:pt idx="6218">
                        <c:v>3.5489999999999999</c:v>
                      </c:pt>
                      <c:pt idx="6219">
                        <c:v>3.8010000000000002</c:v>
                      </c:pt>
                      <c:pt idx="6220">
                        <c:v>3.8010000000000002</c:v>
                      </c:pt>
                      <c:pt idx="6221">
                        <c:v>3.2549999999999999</c:v>
                      </c:pt>
                      <c:pt idx="6222">
                        <c:v>3.423</c:v>
                      </c:pt>
                      <c:pt idx="6223">
                        <c:v>3.15</c:v>
                      </c:pt>
                      <c:pt idx="6224">
                        <c:v>3.78</c:v>
                      </c:pt>
                      <c:pt idx="6225">
                        <c:v>4.5780000000000003</c:v>
                      </c:pt>
                      <c:pt idx="6226">
                        <c:v>4.5149999999999997</c:v>
                      </c:pt>
                      <c:pt idx="6227">
                        <c:v>4.41</c:v>
                      </c:pt>
                      <c:pt idx="6228">
                        <c:v>4.242</c:v>
                      </c:pt>
                      <c:pt idx="6229">
                        <c:v>4.2629999999999999</c:v>
                      </c:pt>
                      <c:pt idx="6230">
                        <c:v>3.8010000000000002</c:v>
                      </c:pt>
                      <c:pt idx="6231">
                        <c:v>4.2629999999999999</c:v>
                      </c:pt>
                      <c:pt idx="6232">
                        <c:v>4.0110000000000001</c:v>
                      </c:pt>
                      <c:pt idx="6233">
                        <c:v>2.8769999999999998</c:v>
                      </c:pt>
                      <c:pt idx="6234">
                        <c:v>2.8559999999999999</c:v>
                      </c:pt>
                      <c:pt idx="6235">
                        <c:v>3.7589999999999999</c:v>
                      </c:pt>
                      <c:pt idx="6236">
                        <c:v>4.0110000000000001</c:v>
                      </c:pt>
                      <c:pt idx="6237">
                        <c:v>4.4729999999999999</c:v>
                      </c:pt>
                      <c:pt idx="6238">
                        <c:v>3.8010000000000002</c:v>
                      </c:pt>
                      <c:pt idx="6239">
                        <c:v>3.9060000000000001</c:v>
                      </c:pt>
                      <c:pt idx="6240">
                        <c:v>3.843</c:v>
                      </c:pt>
                      <c:pt idx="6241">
                        <c:v>3.234</c:v>
                      </c:pt>
                      <c:pt idx="6242">
                        <c:v>2.9820000000000002</c:v>
                      </c:pt>
                      <c:pt idx="6243">
                        <c:v>3.57</c:v>
                      </c:pt>
                      <c:pt idx="6244">
                        <c:v>3.4649999999999999</c:v>
                      </c:pt>
                      <c:pt idx="6245">
                        <c:v>3.8010000000000002</c:v>
                      </c:pt>
                      <c:pt idx="6246">
                        <c:v>3.444</c:v>
                      </c:pt>
                      <c:pt idx="6247">
                        <c:v>3.234</c:v>
                      </c:pt>
                      <c:pt idx="6248">
                        <c:v>3.8639999999999999</c:v>
                      </c:pt>
                      <c:pt idx="6249">
                        <c:v>3.528</c:v>
                      </c:pt>
                      <c:pt idx="6250">
                        <c:v>3.129</c:v>
                      </c:pt>
                      <c:pt idx="6251">
                        <c:v>3.9689999999999999</c:v>
                      </c:pt>
                      <c:pt idx="6252">
                        <c:v>4.1369999999999996</c:v>
                      </c:pt>
                      <c:pt idx="6253">
                        <c:v>3.339</c:v>
                      </c:pt>
                      <c:pt idx="6254">
                        <c:v>3.9060000000000001</c:v>
                      </c:pt>
                      <c:pt idx="6255">
                        <c:v>4.5149999999999997</c:v>
                      </c:pt>
                      <c:pt idx="6256">
                        <c:v>3.99</c:v>
                      </c:pt>
                      <c:pt idx="6257">
                        <c:v>3.2130000000000001</c:v>
                      </c:pt>
                      <c:pt idx="6258">
                        <c:v>3.2970000000000002</c:v>
                      </c:pt>
                      <c:pt idx="6259">
                        <c:v>3.8639999999999999</c:v>
                      </c:pt>
                      <c:pt idx="6260">
                        <c:v>3.2130000000000001</c:v>
                      </c:pt>
                      <c:pt idx="6261">
                        <c:v>3.633</c:v>
                      </c:pt>
                      <c:pt idx="6262">
                        <c:v>3.6120000000000001</c:v>
                      </c:pt>
                      <c:pt idx="6263">
                        <c:v>3.4020000000000001</c:v>
                      </c:pt>
                      <c:pt idx="6264">
                        <c:v>3.7589999999999999</c:v>
                      </c:pt>
                      <c:pt idx="6265">
                        <c:v>3.6960000000000002</c:v>
                      </c:pt>
                      <c:pt idx="6266">
                        <c:v>4.2629999999999999</c:v>
                      </c:pt>
                      <c:pt idx="6267">
                        <c:v>3.2970000000000002</c:v>
                      </c:pt>
                      <c:pt idx="6268">
                        <c:v>3.234</c:v>
                      </c:pt>
                      <c:pt idx="6269">
                        <c:v>3.7589999999999999</c:v>
                      </c:pt>
                      <c:pt idx="6270">
                        <c:v>3.0030000000000001</c:v>
                      </c:pt>
                      <c:pt idx="6271">
                        <c:v>2.625</c:v>
                      </c:pt>
                      <c:pt idx="6272">
                        <c:v>2.8559999999999999</c:v>
                      </c:pt>
                      <c:pt idx="6273">
                        <c:v>2.8140000000000001</c:v>
                      </c:pt>
                      <c:pt idx="6274">
                        <c:v>3.0030000000000001</c:v>
                      </c:pt>
                      <c:pt idx="6275">
                        <c:v>3.3809999999999998</c:v>
                      </c:pt>
                      <c:pt idx="6276">
                        <c:v>3.633</c:v>
                      </c:pt>
                      <c:pt idx="6277">
                        <c:v>2.8140000000000001</c:v>
                      </c:pt>
                      <c:pt idx="6278">
                        <c:v>2.6459999999999999</c:v>
                      </c:pt>
                      <c:pt idx="6279">
                        <c:v>3.339</c:v>
                      </c:pt>
                      <c:pt idx="6280">
                        <c:v>3.6120000000000001</c:v>
                      </c:pt>
                      <c:pt idx="6281">
                        <c:v>3.528</c:v>
                      </c:pt>
                      <c:pt idx="6282">
                        <c:v>3.5489999999999999</c:v>
                      </c:pt>
                      <c:pt idx="6283">
                        <c:v>3.4649999999999999</c:v>
                      </c:pt>
                      <c:pt idx="6284">
                        <c:v>3.4860000000000002</c:v>
                      </c:pt>
                      <c:pt idx="6285">
                        <c:v>2.9609999999999999</c:v>
                      </c:pt>
                      <c:pt idx="6286">
                        <c:v>3.1080000000000001</c:v>
                      </c:pt>
                      <c:pt idx="6287">
                        <c:v>3.4020000000000001</c:v>
                      </c:pt>
                      <c:pt idx="6288">
                        <c:v>3.423</c:v>
                      </c:pt>
                      <c:pt idx="6289">
                        <c:v>3.5489999999999999</c:v>
                      </c:pt>
                      <c:pt idx="6290">
                        <c:v>2.9820000000000002</c:v>
                      </c:pt>
                      <c:pt idx="6291">
                        <c:v>2.6669999999999998</c:v>
                      </c:pt>
                      <c:pt idx="6292">
                        <c:v>2.3940000000000001</c:v>
                      </c:pt>
                      <c:pt idx="6293">
                        <c:v>2.7090000000000001</c:v>
                      </c:pt>
                      <c:pt idx="6294">
                        <c:v>2.6669999999999998</c:v>
                      </c:pt>
                      <c:pt idx="6295">
                        <c:v>2.7930000000000001</c:v>
                      </c:pt>
                      <c:pt idx="6296">
                        <c:v>3.0030000000000001</c:v>
                      </c:pt>
                      <c:pt idx="6297">
                        <c:v>2.6040000000000001</c:v>
                      </c:pt>
                      <c:pt idx="6298">
                        <c:v>2.4990000000000001</c:v>
                      </c:pt>
                      <c:pt idx="6299">
                        <c:v>2.331</c:v>
                      </c:pt>
                      <c:pt idx="6300">
                        <c:v>2.6880000000000002</c:v>
                      </c:pt>
                      <c:pt idx="6301">
                        <c:v>2.4569999999999999</c:v>
                      </c:pt>
                      <c:pt idx="6302">
                        <c:v>2.2890000000000001</c:v>
                      </c:pt>
                      <c:pt idx="6303">
                        <c:v>2.3730000000000002</c:v>
                      </c:pt>
                      <c:pt idx="6304">
                        <c:v>2.7090000000000001</c:v>
                      </c:pt>
                      <c:pt idx="6305">
                        <c:v>2.4990000000000001</c:v>
                      </c:pt>
                      <c:pt idx="6306">
                        <c:v>2.4780000000000002</c:v>
                      </c:pt>
                      <c:pt idx="6307">
                        <c:v>3.024</c:v>
                      </c:pt>
                      <c:pt idx="6308">
                        <c:v>2.3519999999999999</c:v>
                      </c:pt>
                      <c:pt idx="6309">
                        <c:v>2.4359999999999999</c:v>
                      </c:pt>
                      <c:pt idx="6310">
                        <c:v>2.5830000000000002</c:v>
                      </c:pt>
                      <c:pt idx="6311">
                        <c:v>2.415</c:v>
                      </c:pt>
                      <c:pt idx="6312">
                        <c:v>2.5409999999999999</c:v>
                      </c:pt>
                      <c:pt idx="6313">
                        <c:v>2.6669999999999998</c:v>
                      </c:pt>
                      <c:pt idx="6314">
                        <c:v>2.835</c:v>
                      </c:pt>
                      <c:pt idx="6315">
                        <c:v>2.52</c:v>
                      </c:pt>
                      <c:pt idx="6316">
                        <c:v>2.1</c:v>
                      </c:pt>
                      <c:pt idx="6317">
                        <c:v>2.0579999999999998</c:v>
                      </c:pt>
                      <c:pt idx="6318">
                        <c:v>2.625</c:v>
                      </c:pt>
                      <c:pt idx="6319">
                        <c:v>2.4990000000000001</c:v>
                      </c:pt>
                      <c:pt idx="6320">
                        <c:v>2.2890000000000001</c:v>
                      </c:pt>
                      <c:pt idx="6321">
                        <c:v>2.2679999999999998</c:v>
                      </c:pt>
                      <c:pt idx="6322">
                        <c:v>2.1840000000000002</c:v>
                      </c:pt>
                      <c:pt idx="6323">
                        <c:v>1.9530000000000001</c:v>
                      </c:pt>
                      <c:pt idx="6324">
                        <c:v>2.1419999999999999</c:v>
                      </c:pt>
                      <c:pt idx="6325">
                        <c:v>2.4990000000000001</c:v>
                      </c:pt>
                      <c:pt idx="6326">
                        <c:v>2.1840000000000002</c:v>
                      </c:pt>
                      <c:pt idx="6327">
                        <c:v>2.0790000000000002</c:v>
                      </c:pt>
                      <c:pt idx="6328">
                        <c:v>2.0579999999999998</c:v>
                      </c:pt>
                      <c:pt idx="6329">
                        <c:v>2.4990000000000001</c:v>
                      </c:pt>
                      <c:pt idx="6330">
                        <c:v>2.2050000000000001</c:v>
                      </c:pt>
                      <c:pt idx="6331">
                        <c:v>2.1419999999999999</c:v>
                      </c:pt>
                      <c:pt idx="6332">
                        <c:v>2.3940000000000001</c:v>
                      </c:pt>
                      <c:pt idx="6333">
                        <c:v>2.3519999999999999</c:v>
                      </c:pt>
                      <c:pt idx="6334">
                        <c:v>2.226</c:v>
                      </c:pt>
                      <c:pt idx="6335">
                        <c:v>2.016</c:v>
                      </c:pt>
                      <c:pt idx="6336">
                        <c:v>2.3940000000000001</c:v>
                      </c:pt>
                      <c:pt idx="6337">
                        <c:v>2.5409999999999999</c:v>
                      </c:pt>
                      <c:pt idx="6338">
                        <c:v>2.0579999999999998</c:v>
                      </c:pt>
                      <c:pt idx="6339">
                        <c:v>3.1080000000000001</c:v>
                      </c:pt>
                      <c:pt idx="6340">
                        <c:v>2.7090000000000001</c:v>
                      </c:pt>
                      <c:pt idx="6341">
                        <c:v>2.835</c:v>
                      </c:pt>
                      <c:pt idx="6342">
                        <c:v>2.9820000000000002</c:v>
                      </c:pt>
                      <c:pt idx="6343">
                        <c:v>3.99</c:v>
                      </c:pt>
                      <c:pt idx="6344">
                        <c:v>4.431</c:v>
                      </c:pt>
                      <c:pt idx="6345">
                        <c:v>4.2</c:v>
                      </c:pt>
                      <c:pt idx="6346">
                        <c:v>3.9689999999999999</c:v>
                      </c:pt>
                      <c:pt idx="6347">
                        <c:v>2.6880000000000002</c:v>
                      </c:pt>
                      <c:pt idx="6348">
                        <c:v>2.1419999999999999</c:v>
                      </c:pt>
                      <c:pt idx="6349">
                        <c:v>2.016</c:v>
                      </c:pt>
                      <c:pt idx="6350">
                        <c:v>2.1</c:v>
                      </c:pt>
                      <c:pt idx="6351">
                        <c:v>2.4780000000000002</c:v>
                      </c:pt>
                      <c:pt idx="6352">
                        <c:v>2.8980000000000001</c:v>
                      </c:pt>
                      <c:pt idx="6353">
                        <c:v>4.1580000000000004</c:v>
                      </c:pt>
                      <c:pt idx="6354">
                        <c:v>4.6829999999999998</c:v>
                      </c:pt>
                      <c:pt idx="6355">
                        <c:v>4.0110000000000001</c:v>
                      </c:pt>
                      <c:pt idx="6356">
                        <c:v>3.738</c:v>
                      </c:pt>
                      <c:pt idx="6357">
                        <c:v>2.9609999999999999</c:v>
                      </c:pt>
                      <c:pt idx="6358">
                        <c:v>2.7930000000000001</c:v>
                      </c:pt>
                      <c:pt idx="6359">
                        <c:v>2.31</c:v>
                      </c:pt>
                      <c:pt idx="6360">
                        <c:v>3.1920000000000002</c:v>
                      </c:pt>
                      <c:pt idx="6361">
                        <c:v>2.2890000000000001</c:v>
                      </c:pt>
                      <c:pt idx="6362">
                        <c:v>2.1419999999999999</c:v>
                      </c:pt>
                      <c:pt idx="6363">
                        <c:v>2.7509999999999999</c:v>
                      </c:pt>
                      <c:pt idx="6364">
                        <c:v>3.7170000000000001</c:v>
                      </c:pt>
                      <c:pt idx="6365">
                        <c:v>2.919</c:v>
                      </c:pt>
                      <c:pt idx="6366">
                        <c:v>4.2629999999999999</c:v>
                      </c:pt>
                      <c:pt idx="6367">
                        <c:v>4.7670000000000003</c:v>
                      </c:pt>
                      <c:pt idx="6368">
                        <c:v>3.1080000000000001</c:v>
                      </c:pt>
                      <c:pt idx="6369">
                        <c:v>3.024</c:v>
                      </c:pt>
                      <c:pt idx="6370">
                        <c:v>2.8980000000000001</c:v>
                      </c:pt>
                      <c:pt idx="6371">
                        <c:v>3.738</c:v>
                      </c:pt>
                      <c:pt idx="6372">
                        <c:v>3.8849999999999998</c:v>
                      </c:pt>
                      <c:pt idx="6373">
                        <c:v>3.4860000000000002</c:v>
                      </c:pt>
                      <c:pt idx="6374">
                        <c:v>2.8980000000000001</c:v>
                      </c:pt>
                      <c:pt idx="6375">
                        <c:v>3.9060000000000001</c:v>
                      </c:pt>
                      <c:pt idx="6376">
                        <c:v>4.2210000000000001</c:v>
                      </c:pt>
                      <c:pt idx="6377">
                        <c:v>5.25</c:v>
                      </c:pt>
                      <c:pt idx="6378">
                        <c:v>5.25</c:v>
                      </c:pt>
                      <c:pt idx="6379">
                        <c:v>4.9980000000000002</c:v>
                      </c:pt>
                      <c:pt idx="6380">
                        <c:v>5.1870000000000003</c:v>
                      </c:pt>
                      <c:pt idx="6381">
                        <c:v>4.5570000000000004</c:v>
                      </c:pt>
                      <c:pt idx="6382">
                        <c:v>4.4939999999999998</c:v>
                      </c:pt>
                      <c:pt idx="6383">
                        <c:v>3.5489999999999999</c:v>
                      </c:pt>
                      <c:pt idx="6384">
                        <c:v>3.948</c:v>
                      </c:pt>
                      <c:pt idx="6385">
                        <c:v>3.7170000000000001</c:v>
                      </c:pt>
                      <c:pt idx="6386">
                        <c:v>3.0870000000000002</c:v>
                      </c:pt>
                      <c:pt idx="6387">
                        <c:v>4.3890000000000002</c:v>
                      </c:pt>
                      <c:pt idx="6388">
                        <c:v>4.3049999999999997</c:v>
                      </c:pt>
                      <c:pt idx="6389">
                        <c:v>3.5070000000000001</c:v>
                      </c:pt>
                      <c:pt idx="6390">
                        <c:v>3.738</c:v>
                      </c:pt>
                      <c:pt idx="6391">
                        <c:v>4.3680000000000003</c:v>
                      </c:pt>
                      <c:pt idx="6392">
                        <c:v>4.6829999999999998</c:v>
                      </c:pt>
                      <c:pt idx="6393">
                        <c:v>4.5149999999999997</c:v>
                      </c:pt>
                      <c:pt idx="6394">
                        <c:v>4.9349999999999996</c:v>
                      </c:pt>
                      <c:pt idx="6395">
                        <c:v>4.0110000000000001</c:v>
                      </c:pt>
                      <c:pt idx="6396">
                        <c:v>3.3809999999999998</c:v>
                      </c:pt>
                      <c:pt idx="6397">
                        <c:v>3.1080000000000001</c:v>
                      </c:pt>
                      <c:pt idx="6398">
                        <c:v>4.7249999999999996</c:v>
                      </c:pt>
                      <c:pt idx="6399">
                        <c:v>5.5439999999999996</c:v>
                      </c:pt>
                      <c:pt idx="6400">
                        <c:v>6.2789999999999999</c:v>
                      </c:pt>
                      <c:pt idx="6401">
                        <c:v>5.9640000000000004</c:v>
                      </c:pt>
                      <c:pt idx="6402">
                        <c:v>5.7960000000000003</c:v>
                      </c:pt>
                      <c:pt idx="6403">
                        <c:v>6.048</c:v>
                      </c:pt>
                      <c:pt idx="6404">
                        <c:v>5.3550000000000004</c:v>
                      </c:pt>
                      <c:pt idx="6405">
                        <c:v>4.41</c:v>
                      </c:pt>
                      <c:pt idx="6406">
                        <c:v>4.7880000000000003</c:v>
                      </c:pt>
                      <c:pt idx="6407">
                        <c:v>3.528</c:v>
                      </c:pt>
                      <c:pt idx="6408">
                        <c:v>4.3049999999999997</c:v>
                      </c:pt>
                      <c:pt idx="6409">
                        <c:v>3.0870000000000002</c:v>
                      </c:pt>
                      <c:pt idx="6410">
                        <c:v>3.2970000000000002</c:v>
                      </c:pt>
                      <c:pt idx="6411">
                        <c:v>3.9689999999999999</c:v>
                      </c:pt>
                      <c:pt idx="6412">
                        <c:v>3.1920000000000002</c:v>
                      </c:pt>
                      <c:pt idx="6413">
                        <c:v>3.0030000000000001</c:v>
                      </c:pt>
                      <c:pt idx="6414">
                        <c:v>2.8769999999999998</c:v>
                      </c:pt>
                      <c:pt idx="6415">
                        <c:v>3.2549999999999999</c:v>
                      </c:pt>
                      <c:pt idx="6416">
                        <c:v>3.1709999999999998</c:v>
                      </c:pt>
                      <c:pt idx="6417">
                        <c:v>3.948</c:v>
                      </c:pt>
                      <c:pt idx="6418">
                        <c:v>3.4649999999999999</c:v>
                      </c:pt>
                      <c:pt idx="6419">
                        <c:v>3.7170000000000001</c:v>
                      </c:pt>
                      <c:pt idx="6420">
                        <c:v>3.6539999999999999</c:v>
                      </c:pt>
                      <c:pt idx="6421">
                        <c:v>3.129</c:v>
                      </c:pt>
                      <c:pt idx="6422">
                        <c:v>4.3680000000000003</c:v>
                      </c:pt>
                      <c:pt idx="6423">
                        <c:v>4.0739999999999998</c:v>
                      </c:pt>
                      <c:pt idx="6424">
                        <c:v>4.3470000000000004</c:v>
                      </c:pt>
                      <c:pt idx="6425">
                        <c:v>3.8849999999999998</c:v>
                      </c:pt>
                      <c:pt idx="6426">
                        <c:v>4.3259999999999996</c:v>
                      </c:pt>
                      <c:pt idx="6427">
                        <c:v>4.7249999999999996</c:v>
                      </c:pt>
                      <c:pt idx="6428">
                        <c:v>4.4729999999999999</c:v>
                      </c:pt>
                      <c:pt idx="6429">
                        <c:v>3.9060000000000001</c:v>
                      </c:pt>
                      <c:pt idx="6430">
                        <c:v>2.8140000000000001</c:v>
                      </c:pt>
                      <c:pt idx="6431">
                        <c:v>2.8980000000000001</c:v>
                      </c:pt>
                      <c:pt idx="6432">
                        <c:v>3.3809999999999998</c:v>
                      </c:pt>
                      <c:pt idx="6433">
                        <c:v>3.36</c:v>
                      </c:pt>
                      <c:pt idx="6434">
                        <c:v>3.633</c:v>
                      </c:pt>
                      <c:pt idx="6435">
                        <c:v>4.3680000000000003</c:v>
                      </c:pt>
                      <c:pt idx="6436">
                        <c:v>4.62</c:v>
                      </c:pt>
                      <c:pt idx="6437">
                        <c:v>4.4729999999999999</c:v>
                      </c:pt>
                      <c:pt idx="6438">
                        <c:v>4.0949999999999998</c:v>
                      </c:pt>
                      <c:pt idx="6439">
                        <c:v>4.1580000000000004</c:v>
                      </c:pt>
                      <c:pt idx="6440">
                        <c:v>4.641</c:v>
                      </c:pt>
                      <c:pt idx="6441">
                        <c:v>4.851</c:v>
                      </c:pt>
                      <c:pt idx="6442">
                        <c:v>4.83</c:v>
                      </c:pt>
                      <c:pt idx="6443">
                        <c:v>4.7880000000000003</c:v>
                      </c:pt>
                      <c:pt idx="6444">
                        <c:v>4.83</c:v>
                      </c:pt>
                      <c:pt idx="6445">
                        <c:v>4.9980000000000002</c:v>
                      </c:pt>
                      <c:pt idx="6446">
                        <c:v>5.1660000000000004</c:v>
                      </c:pt>
                      <c:pt idx="6447">
                        <c:v>5.2709999999999999</c:v>
                      </c:pt>
                      <c:pt idx="6448">
                        <c:v>4.6829999999999998</c:v>
                      </c:pt>
                      <c:pt idx="6449">
                        <c:v>4.2629999999999999</c:v>
                      </c:pt>
                      <c:pt idx="6450">
                        <c:v>2.8769999999999998</c:v>
                      </c:pt>
                      <c:pt idx="6451">
                        <c:v>3.7170000000000001</c:v>
                      </c:pt>
                      <c:pt idx="6452">
                        <c:v>3.2549999999999999</c:v>
                      </c:pt>
                      <c:pt idx="6453">
                        <c:v>2.6880000000000002</c:v>
                      </c:pt>
                      <c:pt idx="6454">
                        <c:v>3.5489999999999999</c:v>
                      </c:pt>
                      <c:pt idx="6455">
                        <c:v>4.2210000000000001</c:v>
                      </c:pt>
                      <c:pt idx="6456">
                        <c:v>4.3890000000000002</c:v>
                      </c:pt>
                      <c:pt idx="6457">
                        <c:v>5.9850000000000003</c:v>
                      </c:pt>
                      <c:pt idx="6458">
                        <c:v>5.4390000000000001</c:v>
                      </c:pt>
                      <c:pt idx="6459">
                        <c:v>3.234</c:v>
                      </c:pt>
                      <c:pt idx="6460">
                        <c:v>2.5619999999999998</c:v>
                      </c:pt>
                      <c:pt idx="6461">
                        <c:v>2.52</c:v>
                      </c:pt>
                      <c:pt idx="6462">
                        <c:v>2.6459999999999999</c:v>
                      </c:pt>
                      <c:pt idx="6463">
                        <c:v>3.129</c:v>
                      </c:pt>
                      <c:pt idx="6464">
                        <c:v>2.919</c:v>
                      </c:pt>
                      <c:pt idx="6465">
                        <c:v>2.6880000000000002</c:v>
                      </c:pt>
                      <c:pt idx="6466">
                        <c:v>2.8769999999999998</c:v>
                      </c:pt>
                      <c:pt idx="6467">
                        <c:v>3.7589999999999999</c:v>
                      </c:pt>
                      <c:pt idx="6468">
                        <c:v>2.919</c:v>
                      </c:pt>
                      <c:pt idx="6469">
                        <c:v>2.8769999999999998</c:v>
                      </c:pt>
                      <c:pt idx="6470">
                        <c:v>2.8140000000000001</c:v>
                      </c:pt>
                      <c:pt idx="6471">
                        <c:v>2.7930000000000001</c:v>
                      </c:pt>
                      <c:pt idx="6472">
                        <c:v>2.6040000000000001</c:v>
                      </c:pt>
                      <c:pt idx="6473">
                        <c:v>2.9820000000000002</c:v>
                      </c:pt>
                      <c:pt idx="6474">
                        <c:v>2.226</c:v>
                      </c:pt>
                      <c:pt idx="6475">
                        <c:v>2.5409999999999999</c:v>
                      </c:pt>
                      <c:pt idx="6476">
                        <c:v>3.339</c:v>
                      </c:pt>
                      <c:pt idx="6477">
                        <c:v>2.7090000000000001</c:v>
                      </c:pt>
                      <c:pt idx="6478">
                        <c:v>3.36</c:v>
                      </c:pt>
                      <c:pt idx="6479">
                        <c:v>3.6539999999999999</c:v>
                      </c:pt>
                      <c:pt idx="6480">
                        <c:v>3.339</c:v>
                      </c:pt>
                      <c:pt idx="6481">
                        <c:v>3.2759999999999998</c:v>
                      </c:pt>
                      <c:pt idx="6482">
                        <c:v>3.2970000000000002</c:v>
                      </c:pt>
                      <c:pt idx="6483">
                        <c:v>3.738</c:v>
                      </c:pt>
                      <c:pt idx="6484">
                        <c:v>2.2890000000000001</c:v>
                      </c:pt>
                      <c:pt idx="6485">
                        <c:v>2.5619999999999998</c:v>
                      </c:pt>
                      <c:pt idx="6486">
                        <c:v>2.5830000000000002</c:v>
                      </c:pt>
                      <c:pt idx="6487">
                        <c:v>2.4569999999999999</c:v>
                      </c:pt>
                      <c:pt idx="6488">
                        <c:v>2.2890000000000001</c:v>
                      </c:pt>
                      <c:pt idx="6489">
                        <c:v>2.9609999999999999</c:v>
                      </c:pt>
                      <c:pt idx="6490">
                        <c:v>2.8140000000000001</c:v>
                      </c:pt>
                      <c:pt idx="6491">
                        <c:v>2.3940000000000001</c:v>
                      </c:pt>
                      <c:pt idx="6492">
                        <c:v>3.0030000000000001</c:v>
                      </c:pt>
                      <c:pt idx="6493">
                        <c:v>2.7930000000000001</c:v>
                      </c:pt>
                      <c:pt idx="6494">
                        <c:v>2.9820000000000002</c:v>
                      </c:pt>
                      <c:pt idx="6495">
                        <c:v>2.3730000000000002</c:v>
                      </c:pt>
                      <c:pt idx="6496">
                        <c:v>3.129</c:v>
                      </c:pt>
                      <c:pt idx="6497">
                        <c:v>3.0030000000000001</c:v>
                      </c:pt>
                      <c:pt idx="6498">
                        <c:v>2.7509999999999999</c:v>
                      </c:pt>
                      <c:pt idx="6499">
                        <c:v>2.8769999999999998</c:v>
                      </c:pt>
                      <c:pt idx="6500">
                        <c:v>3.0030000000000001</c:v>
                      </c:pt>
                      <c:pt idx="6501">
                        <c:v>3.423</c:v>
                      </c:pt>
                      <c:pt idx="6502">
                        <c:v>2.7930000000000001</c:v>
                      </c:pt>
                      <c:pt idx="6503">
                        <c:v>2.8769999999999998</c:v>
                      </c:pt>
                      <c:pt idx="6504">
                        <c:v>2.9609999999999999</c:v>
                      </c:pt>
                      <c:pt idx="6505">
                        <c:v>3.15</c:v>
                      </c:pt>
                      <c:pt idx="6506">
                        <c:v>2.7090000000000001</c:v>
                      </c:pt>
                      <c:pt idx="6507">
                        <c:v>2.6669999999999998</c:v>
                      </c:pt>
                      <c:pt idx="6508">
                        <c:v>2.6459999999999999</c:v>
                      </c:pt>
                      <c:pt idx="6509">
                        <c:v>2.3940000000000001</c:v>
                      </c:pt>
                      <c:pt idx="6510">
                        <c:v>2.5830000000000002</c:v>
                      </c:pt>
                      <c:pt idx="6511">
                        <c:v>3.7589999999999999</c:v>
                      </c:pt>
                      <c:pt idx="6512">
                        <c:v>3.024</c:v>
                      </c:pt>
                      <c:pt idx="6513">
                        <c:v>2.8559999999999999</c:v>
                      </c:pt>
                      <c:pt idx="6514">
                        <c:v>2.52</c:v>
                      </c:pt>
                      <c:pt idx="6515">
                        <c:v>3.0449999999999999</c:v>
                      </c:pt>
                      <c:pt idx="6516">
                        <c:v>2.6880000000000002</c:v>
                      </c:pt>
                      <c:pt idx="6517">
                        <c:v>2.919</c:v>
                      </c:pt>
                      <c:pt idx="6518">
                        <c:v>3.7589999999999999</c:v>
                      </c:pt>
                      <c:pt idx="6519">
                        <c:v>3.129</c:v>
                      </c:pt>
                      <c:pt idx="6520">
                        <c:v>3.4860000000000002</c:v>
                      </c:pt>
                      <c:pt idx="6521">
                        <c:v>3.6120000000000001</c:v>
                      </c:pt>
                      <c:pt idx="6522">
                        <c:v>3.1920000000000002</c:v>
                      </c:pt>
                      <c:pt idx="6523">
                        <c:v>2.9820000000000002</c:v>
                      </c:pt>
                      <c:pt idx="6524">
                        <c:v>2.94</c:v>
                      </c:pt>
                      <c:pt idx="6525">
                        <c:v>2.7090000000000001</c:v>
                      </c:pt>
                      <c:pt idx="6526">
                        <c:v>2.8559999999999999</c:v>
                      </c:pt>
                      <c:pt idx="6527">
                        <c:v>3.4020000000000001</c:v>
                      </c:pt>
                      <c:pt idx="6528">
                        <c:v>3.2130000000000001</c:v>
                      </c:pt>
                      <c:pt idx="6529">
                        <c:v>2.4780000000000002</c:v>
                      </c:pt>
                      <c:pt idx="6530">
                        <c:v>2.8769999999999998</c:v>
                      </c:pt>
                      <c:pt idx="6531">
                        <c:v>3.7170000000000001</c:v>
                      </c:pt>
                      <c:pt idx="6532">
                        <c:v>4.1159999999999997</c:v>
                      </c:pt>
                      <c:pt idx="6533">
                        <c:v>4.032</c:v>
                      </c:pt>
                      <c:pt idx="6534">
                        <c:v>3.7170000000000001</c:v>
                      </c:pt>
                      <c:pt idx="6535">
                        <c:v>4.032</c:v>
                      </c:pt>
                      <c:pt idx="6536">
                        <c:v>3.0870000000000002</c:v>
                      </c:pt>
                      <c:pt idx="6537">
                        <c:v>3.0870000000000002</c:v>
                      </c:pt>
                      <c:pt idx="6538">
                        <c:v>3.423</c:v>
                      </c:pt>
                      <c:pt idx="6539">
                        <c:v>3.4860000000000002</c:v>
                      </c:pt>
                      <c:pt idx="6540">
                        <c:v>3.1920000000000002</c:v>
                      </c:pt>
                      <c:pt idx="6541">
                        <c:v>3.0659999999999998</c:v>
                      </c:pt>
                      <c:pt idx="6542">
                        <c:v>3.15</c:v>
                      </c:pt>
                      <c:pt idx="6543">
                        <c:v>3.1080000000000001</c:v>
                      </c:pt>
                      <c:pt idx="6544">
                        <c:v>3.633</c:v>
                      </c:pt>
                      <c:pt idx="6545">
                        <c:v>4.0110000000000001</c:v>
                      </c:pt>
                      <c:pt idx="6546">
                        <c:v>4.431</c:v>
                      </c:pt>
                      <c:pt idx="6547">
                        <c:v>3.843</c:v>
                      </c:pt>
                      <c:pt idx="6548">
                        <c:v>4.3470000000000004</c:v>
                      </c:pt>
                      <c:pt idx="6549">
                        <c:v>3.948</c:v>
                      </c:pt>
                      <c:pt idx="6550">
                        <c:v>4.032</c:v>
                      </c:pt>
                      <c:pt idx="6551">
                        <c:v>3.57</c:v>
                      </c:pt>
                      <c:pt idx="6552">
                        <c:v>4.452</c:v>
                      </c:pt>
                      <c:pt idx="6553">
                        <c:v>4.452</c:v>
                      </c:pt>
                      <c:pt idx="6554">
                        <c:v>3.8849999999999998</c:v>
                      </c:pt>
                      <c:pt idx="6555">
                        <c:v>4.1369999999999996</c:v>
                      </c:pt>
                      <c:pt idx="6556">
                        <c:v>3.843</c:v>
                      </c:pt>
                      <c:pt idx="6557">
                        <c:v>3.2549999999999999</c:v>
                      </c:pt>
                      <c:pt idx="6558">
                        <c:v>3.024</c:v>
                      </c:pt>
                      <c:pt idx="6559">
                        <c:v>3.15</c:v>
                      </c:pt>
                      <c:pt idx="6560">
                        <c:v>3.2549999999999999</c:v>
                      </c:pt>
                      <c:pt idx="6561">
                        <c:v>4.1369999999999996</c:v>
                      </c:pt>
                      <c:pt idx="6562">
                        <c:v>3.927</c:v>
                      </c:pt>
                      <c:pt idx="6563">
                        <c:v>3.8639999999999999</c:v>
                      </c:pt>
                      <c:pt idx="6564">
                        <c:v>3.6539999999999999</c:v>
                      </c:pt>
                      <c:pt idx="6565">
                        <c:v>3.738</c:v>
                      </c:pt>
                      <c:pt idx="6566">
                        <c:v>3.5070000000000001</c:v>
                      </c:pt>
                      <c:pt idx="6567">
                        <c:v>3.5910000000000002</c:v>
                      </c:pt>
                      <c:pt idx="6568">
                        <c:v>4.0529999999999999</c:v>
                      </c:pt>
                      <c:pt idx="6569">
                        <c:v>4.1159999999999997</c:v>
                      </c:pt>
                      <c:pt idx="6570">
                        <c:v>4.5780000000000003</c:v>
                      </c:pt>
                      <c:pt idx="6571">
                        <c:v>4.4729999999999999</c:v>
                      </c:pt>
                      <c:pt idx="6572">
                        <c:v>4.41</c:v>
                      </c:pt>
                      <c:pt idx="6573">
                        <c:v>4.0739999999999998</c:v>
                      </c:pt>
                      <c:pt idx="6574">
                        <c:v>4.3049999999999997</c:v>
                      </c:pt>
                      <c:pt idx="6575">
                        <c:v>4.2210000000000001</c:v>
                      </c:pt>
                      <c:pt idx="6576">
                        <c:v>4.1159999999999997</c:v>
                      </c:pt>
                      <c:pt idx="6577">
                        <c:v>3.7589999999999999</c:v>
                      </c:pt>
                      <c:pt idx="6578">
                        <c:v>3.9689999999999999</c:v>
                      </c:pt>
                      <c:pt idx="6579">
                        <c:v>4.0529999999999999</c:v>
                      </c:pt>
                      <c:pt idx="6580">
                        <c:v>2.919</c:v>
                      </c:pt>
                      <c:pt idx="6581">
                        <c:v>3.1920000000000002</c:v>
                      </c:pt>
                      <c:pt idx="6582">
                        <c:v>3.36</c:v>
                      </c:pt>
                      <c:pt idx="6583">
                        <c:v>4.1369999999999996</c:v>
                      </c:pt>
                      <c:pt idx="6584">
                        <c:v>3.9060000000000001</c:v>
                      </c:pt>
                      <c:pt idx="6585">
                        <c:v>3.5489999999999999</c:v>
                      </c:pt>
                      <c:pt idx="6586">
                        <c:v>4.0110000000000001</c:v>
                      </c:pt>
                      <c:pt idx="6587">
                        <c:v>3.7170000000000001</c:v>
                      </c:pt>
                      <c:pt idx="6588">
                        <c:v>3.4020000000000001</c:v>
                      </c:pt>
                      <c:pt idx="6589">
                        <c:v>4.0739999999999998</c:v>
                      </c:pt>
                      <c:pt idx="6590">
                        <c:v>4.8090000000000002</c:v>
                      </c:pt>
                      <c:pt idx="6591">
                        <c:v>4.8929999999999998</c:v>
                      </c:pt>
                      <c:pt idx="6592">
                        <c:v>4.2210000000000001</c:v>
                      </c:pt>
                      <c:pt idx="6593">
                        <c:v>4.5359999999999996</c:v>
                      </c:pt>
                      <c:pt idx="6594">
                        <c:v>4.6619999999999999</c:v>
                      </c:pt>
                      <c:pt idx="6595">
                        <c:v>4.0949999999999998</c:v>
                      </c:pt>
                      <c:pt idx="6596">
                        <c:v>4.3890000000000002</c:v>
                      </c:pt>
                      <c:pt idx="6597">
                        <c:v>3.8220000000000001</c:v>
                      </c:pt>
                      <c:pt idx="6598">
                        <c:v>3.2130000000000001</c:v>
                      </c:pt>
                      <c:pt idx="6599">
                        <c:v>3.0659999999999998</c:v>
                      </c:pt>
                      <c:pt idx="6600">
                        <c:v>4.3259999999999996</c:v>
                      </c:pt>
                      <c:pt idx="6601">
                        <c:v>4.1369999999999996</c:v>
                      </c:pt>
                      <c:pt idx="6602">
                        <c:v>4.851</c:v>
                      </c:pt>
                      <c:pt idx="6603">
                        <c:v>4.0110000000000001</c:v>
                      </c:pt>
                      <c:pt idx="6604">
                        <c:v>4.2</c:v>
                      </c:pt>
                      <c:pt idx="6605">
                        <c:v>4.0529999999999999</c:v>
                      </c:pt>
                      <c:pt idx="6606">
                        <c:v>3.8639999999999999</c:v>
                      </c:pt>
                      <c:pt idx="6607">
                        <c:v>3.3809999999999998</c:v>
                      </c:pt>
                      <c:pt idx="6608">
                        <c:v>4.2629999999999999</c:v>
                      </c:pt>
                      <c:pt idx="6609">
                        <c:v>3.6960000000000002</c:v>
                      </c:pt>
                      <c:pt idx="6610">
                        <c:v>3.528</c:v>
                      </c:pt>
                      <c:pt idx="6611">
                        <c:v>4.1159999999999997</c:v>
                      </c:pt>
                      <c:pt idx="6612">
                        <c:v>3.7170000000000001</c:v>
                      </c:pt>
                      <c:pt idx="6613">
                        <c:v>3.948</c:v>
                      </c:pt>
                      <c:pt idx="6614">
                        <c:v>3.3180000000000001</c:v>
                      </c:pt>
                      <c:pt idx="6615">
                        <c:v>3.5910000000000002</c:v>
                      </c:pt>
                      <c:pt idx="6616">
                        <c:v>3.8010000000000002</c:v>
                      </c:pt>
                      <c:pt idx="6617">
                        <c:v>4.0529999999999999</c:v>
                      </c:pt>
                      <c:pt idx="6618">
                        <c:v>3.5070000000000001</c:v>
                      </c:pt>
                      <c:pt idx="6619">
                        <c:v>4.2839999999999998</c:v>
                      </c:pt>
                      <c:pt idx="6620">
                        <c:v>4.4939999999999998</c:v>
                      </c:pt>
                      <c:pt idx="6621">
                        <c:v>3.948</c:v>
                      </c:pt>
                      <c:pt idx="6622">
                        <c:v>3.1920000000000002</c:v>
                      </c:pt>
                      <c:pt idx="6623">
                        <c:v>3.8220000000000001</c:v>
                      </c:pt>
                      <c:pt idx="6624">
                        <c:v>4.1790000000000003</c:v>
                      </c:pt>
                      <c:pt idx="6625">
                        <c:v>3.423</c:v>
                      </c:pt>
                      <c:pt idx="6626">
                        <c:v>3.9060000000000001</c:v>
                      </c:pt>
                      <c:pt idx="6627">
                        <c:v>3.7589999999999999</c:v>
                      </c:pt>
                      <c:pt idx="6628">
                        <c:v>3.7589999999999999</c:v>
                      </c:pt>
                      <c:pt idx="6629">
                        <c:v>3.7589999999999999</c:v>
                      </c:pt>
                      <c:pt idx="6630">
                        <c:v>3.843</c:v>
                      </c:pt>
                      <c:pt idx="6631">
                        <c:v>4.1790000000000003</c:v>
                      </c:pt>
                      <c:pt idx="6632">
                        <c:v>3.1920000000000002</c:v>
                      </c:pt>
                      <c:pt idx="6633">
                        <c:v>3.528</c:v>
                      </c:pt>
                      <c:pt idx="6634">
                        <c:v>3.5910000000000002</c:v>
                      </c:pt>
                      <c:pt idx="6635">
                        <c:v>3.2759999999999998</c:v>
                      </c:pt>
                      <c:pt idx="6636">
                        <c:v>2.9820000000000002</c:v>
                      </c:pt>
                      <c:pt idx="6637">
                        <c:v>3.0030000000000001</c:v>
                      </c:pt>
                      <c:pt idx="6638">
                        <c:v>2.5830000000000002</c:v>
                      </c:pt>
                      <c:pt idx="6639">
                        <c:v>3.444</c:v>
                      </c:pt>
                      <c:pt idx="6640">
                        <c:v>3.528</c:v>
                      </c:pt>
                      <c:pt idx="6641">
                        <c:v>3.57</c:v>
                      </c:pt>
                      <c:pt idx="6642">
                        <c:v>3.2759999999999998</c:v>
                      </c:pt>
                      <c:pt idx="6643">
                        <c:v>2.5830000000000002</c:v>
                      </c:pt>
                      <c:pt idx="6644">
                        <c:v>3.15</c:v>
                      </c:pt>
                      <c:pt idx="6645">
                        <c:v>3.5910000000000002</c:v>
                      </c:pt>
                      <c:pt idx="6646">
                        <c:v>3.15</c:v>
                      </c:pt>
                      <c:pt idx="6647">
                        <c:v>3.528</c:v>
                      </c:pt>
                      <c:pt idx="6648">
                        <c:v>3.7170000000000001</c:v>
                      </c:pt>
                      <c:pt idx="6649">
                        <c:v>3.78</c:v>
                      </c:pt>
                      <c:pt idx="6650">
                        <c:v>2.94</c:v>
                      </c:pt>
                      <c:pt idx="6651">
                        <c:v>3.1920000000000002</c:v>
                      </c:pt>
                      <c:pt idx="6652">
                        <c:v>3.57</c:v>
                      </c:pt>
                      <c:pt idx="6653">
                        <c:v>3.423</c:v>
                      </c:pt>
                      <c:pt idx="6654">
                        <c:v>3.339</c:v>
                      </c:pt>
                      <c:pt idx="6655">
                        <c:v>3.1709999999999998</c:v>
                      </c:pt>
                      <c:pt idx="6656">
                        <c:v>3.2549999999999999</c:v>
                      </c:pt>
                      <c:pt idx="6657">
                        <c:v>2.6880000000000002</c:v>
                      </c:pt>
                      <c:pt idx="6658">
                        <c:v>3.024</c:v>
                      </c:pt>
                      <c:pt idx="6659">
                        <c:v>2.4569999999999999</c:v>
                      </c:pt>
                      <c:pt idx="6660">
                        <c:v>3.024</c:v>
                      </c:pt>
                      <c:pt idx="6661">
                        <c:v>3.2759999999999998</c:v>
                      </c:pt>
                      <c:pt idx="6662">
                        <c:v>3.129</c:v>
                      </c:pt>
                      <c:pt idx="6663">
                        <c:v>2.6040000000000001</c:v>
                      </c:pt>
                      <c:pt idx="6664">
                        <c:v>2.1629999999999998</c:v>
                      </c:pt>
                      <c:pt idx="6665">
                        <c:v>2.919</c:v>
                      </c:pt>
                      <c:pt idx="6666">
                        <c:v>2.3940000000000001</c:v>
                      </c:pt>
                      <c:pt idx="6667">
                        <c:v>2.1629999999999998</c:v>
                      </c:pt>
                      <c:pt idx="6668">
                        <c:v>2.3940000000000001</c:v>
                      </c:pt>
                      <c:pt idx="6669">
                        <c:v>2.7090000000000001</c:v>
                      </c:pt>
                      <c:pt idx="6670">
                        <c:v>2.5409999999999999</c:v>
                      </c:pt>
                      <c:pt idx="6671">
                        <c:v>2.6040000000000001</c:v>
                      </c:pt>
                      <c:pt idx="6672">
                        <c:v>3.024</c:v>
                      </c:pt>
                      <c:pt idx="6673">
                        <c:v>2.31</c:v>
                      </c:pt>
                      <c:pt idx="6674">
                        <c:v>2.3730000000000002</c:v>
                      </c:pt>
                      <c:pt idx="6675">
                        <c:v>2.7719999999999998</c:v>
                      </c:pt>
                      <c:pt idx="6676">
                        <c:v>2.625</c:v>
                      </c:pt>
                      <c:pt idx="6677">
                        <c:v>2.4990000000000001</c:v>
                      </c:pt>
                      <c:pt idx="6678">
                        <c:v>2.4569999999999999</c:v>
                      </c:pt>
                      <c:pt idx="6679">
                        <c:v>3.0449999999999999</c:v>
                      </c:pt>
                      <c:pt idx="6680">
                        <c:v>2.5619999999999998</c:v>
                      </c:pt>
                      <c:pt idx="6681">
                        <c:v>2.2890000000000001</c:v>
                      </c:pt>
                      <c:pt idx="6682">
                        <c:v>2.4990000000000001</c:v>
                      </c:pt>
                      <c:pt idx="6683">
                        <c:v>2.6040000000000001</c:v>
                      </c:pt>
                      <c:pt idx="6684">
                        <c:v>2.2679999999999998</c:v>
                      </c:pt>
                      <c:pt idx="6685">
                        <c:v>2.0369999999999999</c:v>
                      </c:pt>
                      <c:pt idx="6686">
                        <c:v>2.0579999999999998</c:v>
                      </c:pt>
                      <c:pt idx="6687">
                        <c:v>2.4990000000000001</c:v>
                      </c:pt>
                      <c:pt idx="6688">
                        <c:v>2.0579999999999998</c:v>
                      </c:pt>
                      <c:pt idx="6689">
                        <c:v>2.3940000000000001</c:v>
                      </c:pt>
                      <c:pt idx="6690">
                        <c:v>2.4359999999999999</c:v>
                      </c:pt>
                      <c:pt idx="6691">
                        <c:v>2.6040000000000001</c:v>
                      </c:pt>
                      <c:pt idx="6692">
                        <c:v>1.911</c:v>
                      </c:pt>
                      <c:pt idx="6693">
                        <c:v>2.2679999999999998</c:v>
                      </c:pt>
                      <c:pt idx="6694">
                        <c:v>2.31</c:v>
                      </c:pt>
                      <c:pt idx="6695">
                        <c:v>2.4359999999999999</c:v>
                      </c:pt>
                      <c:pt idx="6696">
                        <c:v>2.2469999999999999</c:v>
                      </c:pt>
                      <c:pt idx="6697">
                        <c:v>2.52</c:v>
                      </c:pt>
                      <c:pt idx="6698">
                        <c:v>2.52</c:v>
                      </c:pt>
                      <c:pt idx="6699">
                        <c:v>2.2679999999999998</c:v>
                      </c:pt>
                      <c:pt idx="6700">
                        <c:v>2.2890000000000001</c:v>
                      </c:pt>
                      <c:pt idx="6701">
                        <c:v>2.1419999999999999</c:v>
                      </c:pt>
                      <c:pt idx="6702">
                        <c:v>2.6459999999999999</c:v>
                      </c:pt>
                      <c:pt idx="6703">
                        <c:v>2.2679999999999998</c:v>
                      </c:pt>
                      <c:pt idx="6704">
                        <c:v>2.9609999999999999</c:v>
                      </c:pt>
                      <c:pt idx="6705">
                        <c:v>2.73</c:v>
                      </c:pt>
                      <c:pt idx="6706">
                        <c:v>2.52</c:v>
                      </c:pt>
                      <c:pt idx="6707">
                        <c:v>3.15</c:v>
                      </c:pt>
                      <c:pt idx="6708">
                        <c:v>4.0110000000000001</c:v>
                      </c:pt>
                      <c:pt idx="6709">
                        <c:v>4.2</c:v>
                      </c:pt>
                      <c:pt idx="6710">
                        <c:v>4.452</c:v>
                      </c:pt>
                      <c:pt idx="6711">
                        <c:v>3.4649999999999999</c:v>
                      </c:pt>
                      <c:pt idx="6712">
                        <c:v>2.4990000000000001</c:v>
                      </c:pt>
                      <c:pt idx="6713">
                        <c:v>2.2890000000000001</c:v>
                      </c:pt>
                      <c:pt idx="6714">
                        <c:v>2.2469999999999999</c:v>
                      </c:pt>
                      <c:pt idx="6715">
                        <c:v>2.121</c:v>
                      </c:pt>
                      <c:pt idx="6716">
                        <c:v>2.52</c:v>
                      </c:pt>
                      <c:pt idx="6717">
                        <c:v>3.339</c:v>
                      </c:pt>
                      <c:pt idx="6718">
                        <c:v>4.0739999999999998</c:v>
                      </c:pt>
                      <c:pt idx="6719">
                        <c:v>4.62</c:v>
                      </c:pt>
                      <c:pt idx="6720">
                        <c:v>3.78</c:v>
                      </c:pt>
                      <c:pt idx="6721">
                        <c:v>3.6749999999999998</c:v>
                      </c:pt>
                      <c:pt idx="6722">
                        <c:v>2.9609999999999999</c:v>
                      </c:pt>
                      <c:pt idx="6723">
                        <c:v>2.7509999999999999</c:v>
                      </c:pt>
                      <c:pt idx="6724">
                        <c:v>2.415</c:v>
                      </c:pt>
                      <c:pt idx="6725">
                        <c:v>2.919</c:v>
                      </c:pt>
                      <c:pt idx="6726">
                        <c:v>2.31</c:v>
                      </c:pt>
                      <c:pt idx="6727">
                        <c:v>2.0369999999999999</c:v>
                      </c:pt>
                      <c:pt idx="6728">
                        <c:v>2.835</c:v>
                      </c:pt>
                      <c:pt idx="6729">
                        <c:v>3.3809999999999998</c:v>
                      </c:pt>
                      <c:pt idx="6730">
                        <c:v>2.9609999999999999</c:v>
                      </c:pt>
                      <c:pt idx="6731">
                        <c:v>4.1580000000000004</c:v>
                      </c:pt>
                      <c:pt idx="6732">
                        <c:v>4.641</c:v>
                      </c:pt>
                      <c:pt idx="6733">
                        <c:v>3.1920000000000002</c:v>
                      </c:pt>
                      <c:pt idx="6734">
                        <c:v>2.6669999999999998</c:v>
                      </c:pt>
                      <c:pt idx="6735">
                        <c:v>2.9609999999999999</c:v>
                      </c:pt>
                      <c:pt idx="6736">
                        <c:v>3.4860000000000002</c:v>
                      </c:pt>
                      <c:pt idx="6737">
                        <c:v>3.8639999999999999</c:v>
                      </c:pt>
                      <c:pt idx="6738">
                        <c:v>3.15</c:v>
                      </c:pt>
                      <c:pt idx="6739">
                        <c:v>2.9820000000000002</c:v>
                      </c:pt>
                      <c:pt idx="6740">
                        <c:v>3.738</c:v>
                      </c:pt>
                      <c:pt idx="6741">
                        <c:v>4.1159999999999997</c:v>
                      </c:pt>
                      <c:pt idx="6742">
                        <c:v>5.1029999999999998</c:v>
                      </c:pt>
                      <c:pt idx="6743">
                        <c:v>5.04</c:v>
                      </c:pt>
                      <c:pt idx="6744">
                        <c:v>4.83</c:v>
                      </c:pt>
                      <c:pt idx="6745">
                        <c:v>5.1029999999999998</c:v>
                      </c:pt>
                      <c:pt idx="6746">
                        <c:v>4.452</c:v>
                      </c:pt>
                      <c:pt idx="6747">
                        <c:v>4.2210000000000001</c:v>
                      </c:pt>
                      <c:pt idx="6748">
                        <c:v>3.423</c:v>
                      </c:pt>
                      <c:pt idx="6749">
                        <c:v>3.4020000000000001</c:v>
                      </c:pt>
                      <c:pt idx="6750">
                        <c:v>3.4020000000000001</c:v>
                      </c:pt>
                      <c:pt idx="6751">
                        <c:v>2.9820000000000002</c:v>
                      </c:pt>
                      <c:pt idx="6752">
                        <c:v>4.3470000000000004</c:v>
                      </c:pt>
                      <c:pt idx="6753">
                        <c:v>4.1580000000000004</c:v>
                      </c:pt>
                      <c:pt idx="6754">
                        <c:v>3.444</c:v>
                      </c:pt>
                      <c:pt idx="6755">
                        <c:v>3.6749999999999998</c:v>
                      </c:pt>
                      <c:pt idx="6756">
                        <c:v>4.5570000000000004</c:v>
                      </c:pt>
                      <c:pt idx="6757">
                        <c:v>4.7670000000000003</c:v>
                      </c:pt>
                      <c:pt idx="6758">
                        <c:v>4.62</c:v>
                      </c:pt>
                      <c:pt idx="6759">
                        <c:v>5.0190000000000001</c:v>
                      </c:pt>
                      <c:pt idx="6760">
                        <c:v>3.927</c:v>
                      </c:pt>
                      <c:pt idx="6761">
                        <c:v>3.2970000000000002</c:v>
                      </c:pt>
                      <c:pt idx="6762">
                        <c:v>2.9609999999999999</c:v>
                      </c:pt>
                      <c:pt idx="6763">
                        <c:v>4.1790000000000003</c:v>
                      </c:pt>
                      <c:pt idx="6764">
                        <c:v>5.6070000000000002</c:v>
                      </c:pt>
                      <c:pt idx="6765">
                        <c:v>6.0270000000000001</c:v>
                      </c:pt>
                      <c:pt idx="6766">
                        <c:v>5.88</c:v>
                      </c:pt>
                      <c:pt idx="6767">
                        <c:v>5.8380000000000001</c:v>
                      </c:pt>
                      <c:pt idx="6768">
                        <c:v>6.1529999999999996</c:v>
                      </c:pt>
                      <c:pt idx="6769">
                        <c:v>5.04</c:v>
                      </c:pt>
                      <c:pt idx="6770">
                        <c:v>4.0110000000000001</c:v>
                      </c:pt>
                      <c:pt idx="6771">
                        <c:v>4.641</c:v>
                      </c:pt>
                      <c:pt idx="6772">
                        <c:v>3.5910000000000002</c:v>
                      </c:pt>
                      <c:pt idx="6773">
                        <c:v>4.3049999999999997</c:v>
                      </c:pt>
                      <c:pt idx="6774">
                        <c:v>2.8769999999999998</c:v>
                      </c:pt>
                      <c:pt idx="6775">
                        <c:v>3.57</c:v>
                      </c:pt>
                      <c:pt idx="6776">
                        <c:v>3.633</c:v>
                      </c:pt>
                      <c:pt idx="6777">
                        <c:v>3.5489999999999999</c:v>
                      </c:pt>
                      <c:pt idx="6778">
                        <c:v>3.2130000000000001</c:v>
                      </c:pt>
                      <c:pt idx="6779">
                        <c:v>2.7930000000000001</c:v>
                      </c:pt>
                      <c:pt idx="6780">
                        <c:v>3.3180000000000001</c:v>
                      </c:pt>
                      <c:pt idx="6781">
                        <c:v>3.234</c:v>
                      </c:pt>
                      <c:pt idx="6782">
                        <c:v>3.7589999999999999</c:v>
                      </c:pt>
                      <c:pt idx="6783">
                        <c:v>3.234</c:v>
                      </c:pt>
                      <c:pt idx="6784">
                        <c:v>3.7170000000000001</c:v>
                      </c:pt>
                      <c:pt idx="6785">
                        <c:v>3.5489999999999999</c:v>
                      </c:pt>
                      <c:pt idx="6786">
                        <c:v>3.024</c:v>
                      </c:pt>
                      <c:pt idx="6787">
                        <c:v>4.2839999999999998</c:v>
                      </c:pt>
                      <c:pt idx="6788">
                        <c:v>4.0949999999999998</c:v>
                      </c:pt>
                      <c:pt idx="6789">
                        <c:v>4.1369999999999996</c:v>
                      </c:pt>
                      <c:pt idx="6790">
                        <c:v>3.7170000000000001</c:v>
                      </c:pt>
                      <c:pt idx="6791">
                        <c:v>4.0739999999999998</c:v>
                      </c:pt>
                      <c:pt idx="6792">
                        <c:v>4.7039999999999997</c:v>
                      </c:pt>
                      <c:pt idx="6793">
                        <c:v>4.41</c:v>
                      </c:pt>
                      <c:pt idx="6794">
                        <c:v>3.444</c:v>
                      </c:pt>
                      <c:pt idx="6795">
                        <c:v>2.5830000000000002</c:v>
                      </c:pt>
                      <c:pt idx="6796">
                        <c:v>2.4990000000000001</c:v>
                      </c:pt>
                      <c:pt idx="6797">
                        <c:v>2.7509999999999999</c:v>
                      </c:pt>
                      <c:pt idx="6798">
                        <c:v>3.2130000000000001</c:v>
                      </c:pt>
                      <c:pt idx="6799">
                        <c:v>3.444</c:v>
                      </c:pt>
                      <c:pt idx="6800">
                        <c:v>3.8010000000000002</c:v>
                      </c:pt>
                      <c:pt idx="6801">
                        <c:v>4.8090000000000002</c:v>
                      </c:pt>
                      <c:pt idx="6802">
                        <c:v>3.9689999999999999</c:v>
                      </c:pt>
                      <c:pt idx="6803">
                        <c:v>3.99</c:v>
                      </c:pt>
                      <c:pt idx="6804">
                        <c:v>4.0110000000000001</c:v>
                      </c:pt>
                      <c:pt idx="6805">
                        <c:v>4.242</c:v>
                      </c:pt>
                      <c:pt idx="6806">
                        <c:v>4.8719999999999999</c:v>
                      </c:pt>
                      <c:pt idx="6807">
                        <c:v>4.83</c:v>
                      </c:pt>
                      <c:pt idx="6808">
                        <c:v>4.8090000000000002</c:v>
                      </c:pt>
                      <c:pt idx="6809">
                        <c:v>4.8929999999999998</c:v>
                      </c:pt>
                      <c:pt idx="6810">
                        <c:v>4.851</c:v>
                      </c:pt>
                      <c:pt idx="6811">
                        <c:v>4.7880000000000003</c:v>
                      </c:pt>
                      <c:pt idx="6812">
                        <c:v>4.7880000000000003</c:v>
                      </c:pt>
                      <c:pt idx="6813">
                        <c:v>4.5359999999999996</c:v>
                      </c:pt>
                      <c:pt idx="6814">
                        <c:v>4.242</c:v>
                      </c:pt>
                      <c:pt idx="6815">
                        <c:v>2.7509999999999999</c:v>
                      </c:pt>
                      <c:pt idx="6816">
                        <c:v>3.423</c:v>
                      </c:pt>
                      <c:pt idx="6817">
                        <c:v>3.2549999999999999</c:v>
                      </c:pt>
                      <c:pt idx="6818">
                        <c:v>2.4990000000000001</c:v>
                      </c:pt>
                      <c:pt idx="6819">
                        <c:v>3.528</c:v>
                      </c:pt>
                      <c:pt idx="6820">
                        <c:v>3.6539999999999999</c:v>
                      </c:pt>
                      <c:pt idx="6821">
                        <c:v>4.7249999999999996</c:v>
                      </c:pt>
                      <c:pt idx="6822">
                        <c:v>5.7750000000000004</c:v>
                      </c:pt>
                      <c:pt idx="6823">
                        <c:v>5.2080000000000002</c:v>
                      </c:pt>
                      <c:pt idx="6824">
                        <c:v>3.3180000000000001</c:v>
                      </c:pt>
                      <c:pt idx="6825">
                        <c:v>2.0790000000000002</c:v>
                      </c:pt>
                      <c:pt idx="6826">
                        <c:v>2.6880000000000002</c:v>
                      </c:pt>
                      <c:pt idx="6827">
                        <c:v>2.6880000000000002</c:v>
                      </c:pt>
                      <c:pt idx="6828">
                        <c:v>2.625</c:v>
                      </c:pt>
                      <c:pt idx="6829">
                        <c:v>2.7719999999999998</c:v>
                      </c:pt>
                      <c:pt idx="6830">
                        <c:v>2.5619999999999998</c:v>
                      </c:pt>
                      <c:pt idx="6831">
                        <c:v>3.0030000000000001</c:v>
                      </c:pt>
                      <c:pt idx="6832">
                        <c:v>3.9060000000000001</c:v>
                      </c:pt>
                      <c:pt idx="6833">
                        <c:v>2.7090000000000001</c:v>
                      </c:pt>
                      <c:pt idx="6834">
                        <c:v>3.423</c:v>
                      </c:pt>
                      <c:pt idx="6835">
                        <c:v>2.9609999999999999</c:v>
                      </c:pt>
                      <c:pt idx="6836">
                        <c:v>2.835</c:v>
                      </c:pt>
                      <c:pt idx="6837">
                        <c:v>2.52</c:v>
                      </c:pt>
                      <c:pt idx="6838">
                        <c:v>2.625</c:v>
                      </c:pt>
                      <c:pt idx="6839">
                        <c:v>2.2890000000000001</c:v>
                      </c:pt>
                      <c:pt idx="6840">
                        <c:v>2.7090000000000001</c:v>
                      </c:pt>
                      <c:pt idx="6841">
                        <c:v>3.1080000000000001</c:v>
                      </c:pt>
                      <c:pt idx="6842">
                        <c:v>2.8980000000000001</c:v>
                      </c:pt>
                      <c:pt idx="6843">
                        <c:v>3.1080000000000001</c:v>
                      </c:pt>
                      <c:pt idx="6844">
                        <c:v>3.6749999999999998</c:v>
                      </c:pt>
                      <c:pt idx="6845">
                        <c:v>3.2130000000000001</c:v>
                      </c:pt>
                      <c:pt idx="6846">
                        <c:v>3.339</c:v>
                      </c:pt>
                      <c:pt idx="6847">
                        <c:v>3.3809999999999998</c:v>
                      </c:pt>
                      <c:pt idx="6848">
                        <c:v>3.78</c:v>
                      </c:pt>
                      <c:pt idx="6849">
                        <c:v>2.5619999999999998</c:v>
                      </c:pt>
                      <c:pt idx="6850">
                        <c:v>3.0030000000000001</c:v>
                      </c:pt>
                      <c:pt idx="6851">
                        <c:v>2.4569999999999999</c:v>
                      </c:pt>
                      <c:pt idx="6852">
                        <c:v>2.3940000000000001</c:v>
                      </c:pt>
                      <c:pt idx="6853">
                        <c:v>2.226</c:v>
                      </c:pt>
                      <c:pt idx="6854">
                        <c:v>2.9820000000000002</c:v>
                      </c:pt>
                      <c:pt idx="6855">
                        <c:v>2.835</c:v>
                      </c:pt>
                      <c:pt idx="6856">
                        <c:v>2.6669999999999998</c:v>
                      </c:pt>
                      <c:pt idx="6857">
                        <c:v>3.024</c:v>
                      </c:pt>
                      <c:pt idx="6858">
                        <c:v>2.94</c:v>
                      </c:pt>
                      <c:pt idx="6859">
                        <c:v>3.15</c:v>
                      </c:pt>
                      <c:pt idx="6860">
                        <c:v>2.3730000000000002</c:v>
                      </c:pt>
                      <c:pt idx="6861">
                        <c:v>3.2549999999999999</c:v>
                      </c:pt>
                      <c:pt idx="6862">
                        <c:v>3.2130000000000001</c:v>
                      </c:pt>
                      <c:pt idx="6863">
                        <c:v>3.0449999999999999</c:v>
                      </c:pt>
                      <c:pt idx="6864">
                        <c:v>3.0030000000000001</c:v>
                      </c:pt>
                      <c:pt idx="6865">
                        <c:v>3.9689999999999999</c:v>
                      </c:pt>
                      <c:pt idx="6866">
                        <c:v>3.2549999999999999</c:v>
                      </c:pt>
                      <c:pt idx="6867">
                        <c:v>2.6880000000000002</c:v>
                      </c:pt>
                      <c:pt idx="6868">
                        <c:v>3.2130000000000001</c:v>
                      </c:pt>
                      <c:pt idx="6869">
                        <c:v>3.1080000000000001</c:v>
                      </c:pt>
                      <c:pt idx="6870">
                        <c:v>3.3180000000000001</c:v>
                      </c:pt>
                      <c:pt idx="6871">
                        <c:v>2.6880000000000002</c:v>
                      </c:pt>
                      <c:pt idx="6872">
                        <c:v>3.0449999999999999</c:v>
                      </c:pt>
                      <c:pt idx="6873">
                        <c:v>2.73</c:v>
                      </c:pt>
                      <c:pt idx="6874">
                        <c:v>2.4569999999999999</c:v>
                      </c:pt>
                      <c:pt idx="6875">
                        <c:v>2.8559999999999999</c:v>
                      </c:pt>
                      <c:pt idx="6876">
                        <c:v>3.4649999999999999</c:v>
                      </c:pt>
                      <c:pt idx="6877">
                        <c:v>2.9609999999999999</c:v>
                      </c:pt>
                      <c:pt idx="6878">
                        <c:v>3.1920000000000002</c:v>
                      </c:pt>
                      <c:pt idx="6879">
                        <c:v>2.5409999999999999</c:v>
                      </c:pt>
                      <c:pt idx="6880">
                        <c:v>3.0449999999999999</c:v>
                      </c:pt>
                      <c:pt idx="6881">
                        <c:v>3.0870000000000002</c:v>
                      </c:pt>
                      <c:pt idx="6882">
                        <c:v>2.835</c:v>
                      </c:pt>
                      <c:pt idx="6883">
                        <c:v>3.6539999999999999</c:v>
                      </c:pt>
                      <c:pt idx="6884">
                        <c:v>3.2549999999999999</c:v>
                      </c:pt>
                      <c:pt idx="6885">
                        <c:v>4.0529999999999999</c:v>
                      </c:pt>
                      <c:pt idx="6886">
                        <c:v>3.6749999999999998</c:v>
                      </c:pt>
                      <c:pt idx="6887">
                        <c:v>3.4020000000000001</c:v>
                      </c:pt>
                      <c:pt idx="6888">
                        <c:v>3.0030000000000001</c:v>
                      </c:pt>
                      <c:pt idx="6889">
                        <c:v>2.7509999999999999</c:v>
                      </c:pt>
                      <c:pt idx="6890">
                        <c:v>2.7090000000000001</c:v>
                      </c:pt>
                      <c:pt idx="6891">
                        <c:v>3.1920000000000002</c:v>
                      </c:pt>
                      <c:pt idx="6892">
                        <c:v>3.4860000000000002</c:v>
                      </c:pt>
                      <c:pt idx="6893">
                        <c:v>3.15</c:v>
                      </c:pt>
                      <c:pt idx="6894">
                        <c:v>2.6669999999999998</c:v>
                      </c:pt>
                      <c:pt idx="6895">
                        <c:v>2.7090000000000001</c:v>
                      </c:pt>
                      <c:pt idx="6896">
                        <c:v>3.6749999999999998</c:v>
                      </c:pt>
                      <c:pt idx="6897">
                        <c:v>4.0739999999999998</c:v>
                      </c:pt>
                      <c:pt idx="6898">
                        <c:v>4.242</c:v>
                      </c:pt>
                      <c:pt idx="6899">
                        <c:v>3.7170000000000001</c:v>
                      </c:pt>
                      <c:pt idx="6900">
                        <c:v>4.2839999999999998</c:v>
                      </c:pt>
                      <c:pt idx="6901">
                        <c:v>3.2970000000000002</c:v>
                      </c:pt>
                      <c:pt idx="6902">
                        <c:v>3.4860000000000002</c:v>
                      </c:pt>
                      <c:pt idx="6903">
                        <c:v>3.7589999999999999</c:v>
                      </c:pt>
                      <c:pt idx="6904">
                        <c:v>3.8010000000000002</c:v>
                      </c:pt>
                      <c:pt idx="6905">
                        <c:v>3.6960000000000002</c:v>
                      </c:pt>
                      <c:pt idx="6906">
                        <c:v>3.528</c:v>
                      </c:pt>
                      <c:pt idx="6907">
                        <c:v>3.1709999999999998</c:v>
                      </c:pt>
                      <c:pt idx="6908">
                        <c:v>3.0870000000000002</c:v>
                      </c:pt>
                      <c:pt idx="6909">
                        <c:v>3.9060000000000001</c:v>
                      </c:pt>
                      <c:pt idx="6910">
                        <c:v>3.948</c:v>
                      </c:pt>
                      <c:pt idx="6911">
                        <c:v>4.62</c:v>
                      </c:pt>
                      <c:pt idx="6912">
                        <c:v>3.843</c:v>
                      </c:pt>
                      <c:pt idx="6913">
                        <c:v>4.3680000000000003</c:v>
                      </c:pt>
                      <c:pt idx="6914">
                        <c:v>4.1369999999999996</c:v>
                      </c:pt>
                      <c:pt idx="6915">
                        <c:v>4.3259999999999996</c:v>
                      </c:pt>
                      <c:pt idx="6916">
                        <c:v>3.8220000000000001</c:v>
                      </c:pt>
                      <c:pt idx="6917">
                        <c:v>4.1159999999999997</c:v>
                      </c:pt>
                      <c:pt idx="6918">
                        <c:v>4.641</c:v>
                      </c:pt>
                      <c:pt idx="6919">
                        <c:v>4.1369999999999996</c:v>
                      </c:pt>
                      <c:pt idx="6920">
                        <c:v>4.3049999999999997</c:v>
                      </c:pt>
                      <c:pt idx="6921">
                        <c:v>3.948</c:v>
                      </c:pt>
                      <c:pt idx="6922">
                        <c:v>3.5070000000000001</c:v>
                      </c:pt>
                      <c:pt idx="6923">
                        <c:v>3.024</c:v>
                      </c:pt>
                      <c:pt idx="6924">
                        <c:v>3.0030000000000001</c:v>
                      </c:pt>
                      <c:pt idx="6925">
                        <c:v>3.78</c:v>
                      </c:pt>
                      <c:pt idx="6926">
                        <c:v>4.1580000000000004</c:v>
                      </c:pt>
                      <c:pt idx="6927">
                        <c:v>3.927</c:v>
                      </c:pt>
                      <c:pt idx="6928">
                        <c:v>3.7170000000000001</c:v>
                      </c:pt>
                      <c:pt idx="6929">
                        <c:v>3.8220000000000001</c:v>
                      </c:pt>
                      <c:pt idx="6930">
                        <c:v>3.738</c:v>
                      </c:pt>
                      <c:pt idx="6931">
                        <c:v>3.444</c:v>
                      </c:pt>
                      <c:pt idx="6932">
                        <c:v>3.528</c:v>
                      </c:pt>
                      <c:pt idx="6933">
                        <c:v>4.3890000000000002</c:v>
                      </c:pt>
                      <c:pt idx="6934">
                        <c:v>4.242</c:v>
                      </c:pt>
                      <c:pt idx="6935">
                        <c:v>4.641</c:v>
                      </c:pt>
                      <c:pt idx="6936">
                        <c:v>4.3470000000000004</c:v>
                      </c:pt>
                      <c:pt idx="6937">
                        <c:v>4.7249999999999996</c:v>
                      </c:pt>
                      <c:pt idx="6938">
                        <c:v>3.99</c:v>
                      </c:pt>
                      <c:pt idx="6939">
                        <c:v>4.2839999999999998</c:v>
                      </c:pt>
                      <c:pt idx="6940">
                        <c:v>4.1369999999999996</c:v>
                      </c:pt>
                      <c:pt idx="6941">
                        <c:v>3.99</c:v>
                      </c:pt>
                      <c:pt idx="6942">
                        <c:v>3.7170000000000001</c:v>
                      </c:pt>
                      <c:pt idx="6943">
                        <c:v>4.032</c:v>
                      </c:pt>
                      <c:pt idx="6944">
                        <c:v>3.528</c:v>
                      </c:pt>
                      <c:pt idx="6945">
                        <c:v>2.919</c:v>
                      </c:pt>
                      <c:pt idx="6946">
                        <c:v>3.1080000000000001</c:v>
                      </c:pt>
                      <c:pt idx="6947">
                        <c:v>3.129</c:v>
                      </c:pt>
                      <c:pt idx="6948">
                        <c:v>3.7170000000000001</c:v>
                      </c:pt>
                      <c:pt idx="6949">
                        <c:v>3.6120000000000001</c:v>
                      </c:pt>
                      <c:pt idx="6950">
                        <c:v>3.5070000000000001</c:v>
                      </c:pt>
                      <c:pt idx="6951">
                        <c:v>3.948</c:v>
                      </c:pt>
                      <c:pt idx="6952">
                        <c:v>3.6539999999999999</c:v>
                      </c:pt>
                      <c:pt idx="6953">
                        <c:v>3.3180000000000001</c:v>
                      </c:pt>
                      <c:pt idx="6954">
                        <c:v>3.6960000000000002</c:v>
                      </c:pt>
                      <c:pt idx="6955">
                        <c:v>4.8929999999999998</c:v>
                      </c:pt>
                      <c:pt idx="6956">
                        <c:v>4.9139999999999997</c:v>
                      </c:pt>
                      <c:pt idx="6957">
                        <c:v>4.452</c:v>
                      </c:pt>
                      <c:pt idx="6958">
                        <c:v>4.641</c:v>
                      </c:pt>
                      <c:pt idx="6959">
                        <c:v>4.7670000000000003</c:v>
                      </c:pt>
                      <c:pt idx="6960">
                        <c:v>4.1159999999999997</c:v>
                      </c:pt>
                      <c:pt idx="6961">
                        <c:v>4.242</c:v>
                      </c:pt>
                      <c:pt idx="6962">
                        <c:v>3.4860000000000002</c:v>
                      </c:pt>
                      <c:pt idx="6963">
                        <c:v>3.15</c:v>
                      </c:pt>
                      <c:pt idx="6964">
                        <c:v>2.94</c:v>
                      </c:pt>
                      <c:pt idx="6965">
                        <c:v>4.2210000000000001</c:v>
                      </c:pt>
                      <c:pt idx="6966">
                        <c:v>4.242</c:v>
                      </c:pt>
                      <c:pt idx="6967">
                        <c:v>4.3890000000000002</c:v>
                      </c:pt>
                      <c:pt idx="6968">
                        <c:v>4.0110000000000001</c:v>
                      </c:pt>
                      <c:pt idx="6969">
                        <c:v>4.1580000000000004</c:v>
                      </c:pt>
                      <c:pt idx="6970">
                        <c:v>3.8639999999999999</c:v>
                      </c:pt>
                      <c:pt idx="6971">
                        <c:v>3.8010000000000002</c:v>
                      </c:pt>
                      <c:pt idx="6972">
                        <c:v>3.5070000000000001</c:v>
                      </c:pt>
                      <c:pt idx="6973">
                        <c:v>3.9689999999999999</c:v>
                      </c:pt>
                      <c:pt idx="6974">
                        <c:v>3.843</c:v>
                      </c:pt>
                      <c:pt idx="6975">
                        <c:v>3.6539999999999999</c:v>
                      </c:pt>
                      <c:pt idx="6976">
                        <c:v>4.0529999999999999</c:v>
                      </c:pt>
                      <c:pt idx="6977">
                        <c:v>3.7589999999999999</c:v>
                      </c:pt>
                      <c:pt idx="6978">
                        <c:v>4.0739999999999998</c:v>
                      </c:pt>
                      <c:pt idx="6979">
                        <c:v>3.633</c:v>
                      </c:pt>
                      <c:pt idx="6980">
                        <c:v>3.2970000000000002</c:v>
                      </c:pt>
                      <c:pt idx="6981">
                        <c:v>4.1159999999999997</c:v>
                      </c:pt>
                      <c:pt idx="6982">
                        <c:v>4.2629999999999999</c:v>
                      </c:pt>
                      <c:pt idx="6983">
                        <c:v>3.7589999999999999</c:v>
                      </c:pt>
                      <c:pt idx="6984">
                        <c:v>3.927</c:v>
                      </c:pt>
                      <c:pt idx="6985">
                        <c:v>4.431</c:v>
                      </c:pt>
                      <c:pt idx="6986">
                        <c:v>3.9689999999999999</c:v>
                      </c:pt>
                      <c:pt idx="6987">
                        <c:v>3.633</c:v>
                      </c:pt>
                      <c:pt idx="6988">
                        <c:v>3.78</c:v>
                      </c:pt>
                      <c:pt idx="6989">
                        <c:v>3.948</c:v>
                      </c:pt>
                      <c:pt idx="6990">
                        <c:v>3.5070000000000001</c:v>
                      </c:pt>
                      <c:pt idx="6991">
                        <c:v>4.0739999999999998</c:v>
                      </c:pt>
                      <c:pt idx="6992">
                        <c:v>3.423</c:v>
                      </c:pt>
                      <c:pt idx="6993">
                        <c:v>3.5910000000000002</c:v>
                      </c:pt>
                      <c:pt idx="6994">
                        <c:v>3.8849999999999998</c:v>
                      </c:pt>
                      <c:pt idx="6995">
                        <c:v>3.9060000000000001</c:v>
                      </c:pt>
                      <c:pt idx="6996">
                        <c:v>4.41</c:v>
                      </c:pt>
                      <c:pt idx="6997">
                        <c:v>3.3809999999999998</c:v>
                      </c:pt>
                      <c:pt idx="6998">
                        <c:v>3.6120000000000001</c:v>
                      </c:pt>
                      <c:pt idx="6999">
                        <c:v>3.57</c:v>
                      </c:pt>
                      <c:pt idx="7000">
                        <c:v>3.339</c:v>
                      </c:pt>
                      <c:pt idx="7001">
                        <c:v>3.2130000000000001</c:v>
                      </c:pt>
                      <c:pt idx="7002">
                        <c:v>3.2130000000000001</c:v>
                      </c:pt>
                      <c:pt idx="7003">
                        <c:v>2.6040000000000001</c:v>
                      </c:pt>
                      <c:pt idx="7004">
                        <c:v>3.15</c:v>
                      </c:pt>
                      <c:pt idx="7005">
                        <c:v>3.5910000000000002</c:v>
                      </c:pt>
                      <c:pt idx="7006">
                        <c:v>3.7589999999999999</c:v>
                      </c:pt>
                      <c:pt idx="7007">
                        <c:v>3.4649999999999999</c:v>
                      </c:pt>
                      <c:pt idx="7008">
                        <c:v>2.8140000000000001</c:v>
                      </c:pt>
                      <c:pt idx="7009">
                        <c:v>3.234</c:v>
                      </c:pt>
                      <c:pt idx="7010">
                        <c:v>3.8010000000000002</c:v>
                      </c:pt>
                      <c:pt idx="7011">
                        <c:v>3.2759999999999998</c:v>
                      </c:pt>
                      <c:pt idx="7012">
                        <c:v>3.5910000000000002</c:v>
                      </c:pt>
                      <c:pt idx="7013">
                        <c:v>4.0949999999999998</c:v>
                      </c:pt>
                      <c:pt idx="7014">
                        <c:v>3.927</c:v>
                      </c:pt>
                      <c:pt idx="7015">
                        <c:v>3.6539999999999999</c:v>
                      </c:pt>
                      <c:pt idx="7016">
                        <c:v>3.2549999999999999</c:v>
                      </c:pt>
                      <c:pt idx="7017">
                        <c:v>3.633</c:v>
                      </c:pt>
                      <c:pt idx="7018">
                        <c:v>3.948</c:v>
                      </c:pt>
                      <c:pt idx="7019">
                        <c:v>3.36</c:v>
                      </c:pt>
                      <c:pt idx="7020">
                        <c:v>3.1920000000000002</c:v>
                      </c:pt>
                      <c:pt idx="7021">
                        <c:v>3.36</c:v>
                      </c:pt>
                      <c:pt idx="7022">
                        <c:v>2.8980000000000001</c:v>
                      </c:pt>
                      <c:pt idx="7023">
                        <c:v>3.024</c:v>
                      </c:pt>
                      <c:pt idx="7024">
                        <c:v>3.2130000000000001</c:v>
                      </c:pt>
                      <c:pt idx="7025">
                        <c:v>3.5070000000000001</c:v>
                      </c:pt>
                      <c:pt idx="7026">
                        <c:v>3.6749999999999998</c:v>
                      </c:pt>
                      <c:pt idx="7027">
                        <c:v>3.423</c:v>
                      </c:pt>
                      <c:pt idx="7028">
                        <c:v>3.0659999999999998</c:v>
                      </c:pt>
                      <c:pt idx="7029">
                        <c:v>2.6880000000000002</c:v>
                      </c:pt>
                      <c:pt idx="7030">
                        <c:v>2.6669999999999998</c:v>
                      </c:pt>
                      <c:pt idx="7031">
                        <c:v>2.8140000000000001</c:v>
                      </c:pt>
                      <c:pt idx="7032">
                        <c:v>2.4569999999999999</c:v>
                      </c:pt>
                      <c:pt idx="7033">
                        <c:v>2.6040000000000001</c:v>
                      </c:pt>
                      <c:pt idx="7034">
                        <c:v>2.6669999999999998</c:v>
                      </c:pt>
                      <c:pt idx="7035">
                        <c:v>2.6880000000000002</c:v>
                      </c:pt>
                      <c:pt idx="7036">
                        <c:v>2.9609999999999999</c:v>
                      </c:pt>
                      <c:pt idx="7037">
                        <c:v>3.0449999999999999</c:v>
                      </c:pt>
                      <c:pt idx="7038">
                        <c:v>2.919</c:v>
                      </c:pt>
                      <c:pt idx="7039">
                        <c:v>2.4359999999999999</c:v>
                      </c:pt>
                      <c:pt idx="7040">
                        <c:v>2.4780000000000002</c:v>
                      </c:pt>
                      <c:pt idx="7041">
                        <c:v>2.4780000000000002</c:v>
                      </c:pt>
                      <c:pt idx="7042">
                        <c:v>2.6669999999999998</c:v>
                      </c:pt>
                      <c:pt idx="7043">
                        <c:v>2.6669999999999998</c:v>
                      </c:pt>
                      <c:pt idx="7044">
                        <c:v>2.9820000000000002</c:v>
                      </c:pt>
                      <c:pt idx="7045">
                        <c:v>2.73</c:v>
                      </c:pt>
                      <c:pt idx="7046">
                        <c:v>2.3730000000000002</c:v>
                      </c:pt>
                      <c:pt idx="7047">
                        <c:v>2.7930000000000001</c:v>
                      </c:pt>
                      <c:pt idx="7048">
                        <c:v>2.7090000000000001</c:v>
                      </c:pt>
                      <c:pt idx="7049">
                        <c:v>2.7930000000000001</c:v>
                      </c:pt>
                      <c:pt idx="7050">
                        <c:v>2.1840000000000002</c:v>
                      </c:pt>
                      <c:pt idx="7051">
                        <c:v>2.2679999999999998</c:v>
                      </c:pt>
                      <c:pt idx="7052">
                        <c:v>2.6459999999999999</c:v>
                      </c:pt>
                      <c:pt idx="7053">
                        <c:v>2.4990000000000001</c:v>
                      </c:pt>
                      <c:pt idx="7054">
                        <c:v>2.73</c:v>
                      </c:pt>
                      <c:pt idx="7055">
                        <c:v>2.3940000000000001</c:v>
                      </c:pt>
                      <c:pt idx="7056">
                        <c:v>2.6669999999999998</c:v>
                      </c:pt>
                      <c:pt idx="7057">
                        <c:v>1.9530000000000001</c:v>
                      </c:pt>
                      <c:pt idx="7058">
                        <c:v>2.331</c:v>
                      </c:pt>
                      <c:pt idx="7059">
                        <c:v>2.6040000000000001</c:v>
                      </c:pt>
                      <c:pt idx="7060">
                        <c:v>2.4359999999999999</c:v>
                      </c:pt>
                      <c:pt idx="7061">
                        <c:v>2.2890000000000001</c:v>
                      </c:pt>
                      <c:pt idx="7062">
                        <c:v>2.52</c:v>
                      </c:pt>
                      <c:pt idx="7063">
                        <c:v>2.73</c:v>
                      </c:pt>
                      <c:pt idx="7064">
                        <c:v>2.1</c:v>
                      </c:pt>
                      <c:pt idx="7065">
                        <c:v>2.415</c:v>
                      </c:pt>
                      <c:pt idx="7066">
                        <c:v>2.226</c:v>
                      </c:pt>
                      <c:pt idx="7067">
                        <c:v>2.8769999999999998</c:v>
                      </c:pt>
                      <c:pt idx="7068">
                        <c:v>2.6040000000000001</c:v>
                      </c:pt>
                      <c:pt idx="7069">
                        <c:v>3.2130000000000001</c:v>
                      </c:pt>
                      <c:pt idx="7070">
                        <c:v>2.7930000000000001</c:v>
                      </c:pt>
                      <c:pt idx="7071">
                        <c:v>2.4569999999999999</c:v>
                      </c:pt>
                      <c:pt idx="7072">
                        <c:v>3.15</c:v>
                      </c:pt>
                      <c:pt idx="7073">
                        <c:v>3.633</c:v>
                      </c:pt>
                      <c:pt idx="7074">
                        <c:v>4.1159999999999997</c:v>
                      </c:pt>
                      <c:pt idx="7075">
                        <c:v>4.4939999999999998</c:v>
                      </c:pt>
                      <c:pt idx="7076">
                        <c:v>3.444</c:v>
                      </c:pt>
                      <c:pt idx="7077">
                        <c:v>2.52</c:v>
                      </c:pt>
                      <c:pt idx="7078">
                        <c:v>2.2679999999999998</c:v>
                      </c:pt>
                      <c:pt idx="7079">
                        <c:v>2.1840000000000002</c:v>
                      </c:pt>
                      <c:pt idx="7080">
                        <c:v>1.869</c:v>
                      </c:pt>
                      <c:pt idx="7081">
                        <c:v>2.625</c:v>
                      </c:pt>
                      <c:pt idx="7082">
                        <c:v>3.3180000000000001</c:v>
                      </c:pt>
                      <c:pt idx="7083">
                        <c:v>3.7589999999999999</c:v>
                      </c:pt>
                      <c:pt idx="7084">
                        <c:v>4.242</c:v>
                      </c:pt>
                      <c:pt idx="7085">
                        <c:v>3.6960000000000002</c:v>
                      </c:pt>
                      <c:pt idx="7086">
                        <c:v>3.78</c:v>
                      </c:pt>
                      <c:pt idx="7087">
                        <c:v>3.0449999999999999</c:v>
                      </c:pt>
                      <c:pt idx="7088">
                        <c:v>2.73</c:v>
                      </c:pt>
                      <c:pt idx="7089">
                        <c:v>2.3730000000000002</c:v>
                      </c:pt>
                      <c:pt idx="7090">
                        <c:v>3.0030000000000001</c:v>
                      </c:pt>
                      <c:pt idx="7091">
                        <c:v>2.5619999999999998</c:v>
                      </c:pt>
                      <c:pt idx="7092">
                        <c:v>1.9530000000000001</c:v>
                      </c:pt>
                      <c:pt idx="7093">
                        <c:v>2.7090000000000001</c:v>
                      </c:pt>
                      <c:pt idx="7094">
                        <c:v>3.0870000000000002</c:v>
                      </c:pt>
                      <c:pt idx="7095">
                        <c:v>3.024</c:v>
                      </c:pt>
                      <c:pt idx="7096">
                        <c:v>4.3049999999999997</c:v>
                      </c:pt>
                      <c:pt idx="7097">
                        <c:v>4.5570000000000004</c:v>
                      </c:pt>
                      <c:pt idx="7098">
                        <c:v>2.9820000000000002</c:v>
                      </c:pt>
                      <c:pt idx="7099">
                        <c:v>2.5619999999999998</c:v>
                      </c:pt>
                      <c:pt idx="7100">
                        <c:v>3.3809999999999998</c:v>
                      </c:pt>
                      <c:pt idx="7101">
                        <c:v>3.3180000000000001</c:v>
                      </c:pt>
                      <c:pt idx="7102">
                        <c:v>3.8220000000000001</c:v>
                      </c:pt>
                      <c:pt idx="7103">
                        <c:v>2.8980000000000001</c:v>
                      </c:pt>
                      <c:pt idx="7104">
                        <c:v>2.7090000000000001</c:v>
                      </c:pt>
                      <c:pt idx="7105">
                        <c:v>3.4649999999999999</c:v>
                      </c:pt>
                      <c:pt idx="7106">
                        <c:v>3.7589999999999999</c:v>
                      </c:pt>
                      <c:pt idx="7107">
                        <c:v>4.9980000000000002</c:v>
                      </c:pt>
                      <c:pt idx="7108">
                        <c:v>4.6619999999999999</c:v>
                      </c:pt>
                      <c:pt idx="7109">
                        <c:v>4.851</c:v>
                      </c:pt>
                      <c:pt idx="7110">
                        <c:v>4.6619999999999999</c:v>
                      </c:pt>
                      <c:pt idx="7111">
                        <c:v>4.3259999999999996</c:v>
                      </c:pt>
                      <c:pt idx="7112">
                        <c:v>4.1790000000000003</c:v>
                      </c:pt>
                      <c:pt idx="7113">
                        <c:v>3.15</c:v>
                      </c:pt>
                      <c:pt idx="7114">
                        <c:v>3.4020000000000001</c:v>
                      </c:pt>
                      <c:pt idx="7115">
                        <c:v>3.2549999999999999</c:v>
                      </c:pt>
                      <c:pt idx="7116">
                        <c:v>2.835</c:v>
                      </c:pt>
                      <c:pt idx="7117">
                        <c:v>3.99</c:v>
                      </c:pt>
                      <c:pt idx="7118">
                        <c:v>4.1369999999999996</c:v>
                      </c:pt>
                      <c:pt idx="7119">
                        <c:v>3.36</c:v>
                      </c:pt>
                      <c:pt idx="7120">
                        <c:v>3.36</c:v>
                      </c:pt>
                      <c:pt idx="7121">
                        <c:v>4.3470000000000004</c:v>
                      </c:pt>
                      <c:pt idx="7122">
                        <c:v>4.431</c:v>
                      </c:pt>
                      <c:pt idx="7123">
                        <c:v>4.5570000000000004</c:v>
                      </c:pt>
                      <c:pt idx="7124">
                        <c:v>4.5149999999999997</c:v>
                      </c:pt>
                      <c:pt idx="7125">
                        <c:v>3.4649999999999999</c:v>
                      </c:pt>
                      <c:pt idx="7126">
                        <c:v>3.1080000000000001</c:v>
                      </c:pt>
                      <c:pt idx="7127">
                        <c:v>3.2549999999999999</c:v>
                      </c:pt>
                      <c:pt idx="7128">
                        <c:v>4.1580000000000004</c:v>
                      </c:pt>
                      <c:pt idx="7129">
                        <c:v>5.6909999999999998</c:v>
                      </c:pt>
                      <c:pt idx="7130">
                        <c:v>5.8170000000000002</c:v>
                      </c:pt>
                      <c:pt idx="7131">
                        <c:v>5.7539999999999996</c:v>
                      </c:pt>
                      <c:pt idx="7132">
                        <c:v>6.0270000000000001</c:v>
                      </c:pt>
                      <c:pt idx="7133">
                        <c:v>5.9429999999999996</c:v>
                      </c:pt>
                      <c:pt idx="7134">
                        <c:v>4.851</c:v>
                      </c:pt>
                      <c:pt idx="7135">
                        <c:v>3.6120000000000001</c:v>
                      </c:pt>
                      <c:pt idx="7136">
                        <c:v>4.5990000000000002</c:v>
                      </c:pt>
                      <c:pt idx="7137">
                        <c:v>3.4020000000000001</c:v>
                      </c:pt>
                      <c:pt idx="7138">
                        <c:v>3.738</c:v>
                      </c:pt>
                      <c:pt idx="7139">
                        <c:v>2.7090000000000001</c:v>
                      </c:pt>
                      <c:pt idx="7140">
                        <c:v>3.129</c:v>
                      </c:pt>
                      <c:pt idx="7141">
                        <c:v>3.3180000000000001</c:v>
                      </c:pt>
                      <c:pt idx="7142">
                        <c:v>3.024</c:v>
                      </c:pt>
                      <c:pt idx="7143">
                        <c:v>2.8769999999999998</c:v>
                      </c:pt>
                      <c:pt idx="7144">
                        <c:v>2.73</c:v>
                      </c:pt>
                      <c:pt idx="7145">
                        <c:v>3.6749999999999998</c:v>
                      </c:pt>
                      <c:pt idx="7146">
                        <c:v>3.1920000000000002</c:v>
                      </c:pt>
                      <c:pt idx="7147">
                        <c:v>3.633</c:v>
                      </c:pt>
                      <c:pt idx="7148">
                        <c:v>2.8140000000000001</c:v>
                      </c:pt>
                      <c:pt idx="7149">
                        <c:v>3.4649999999999999</c:v>
                      </c:pt>
                      <c:pt idx="7150">
                        <c:v>3.2549999999999999</c:v>
                      </c:pt>
                      <c:pt idx="7151">
                        <c:v>2.919</c:v>
                      </c:pt>
                      <c:pt idx="7152">
                        <c:v>4.2210000000000001</c:v>
                      </c:pt>
                      <c:pt idx="7153">
                        <c:v>4.0110000000000001</c:v>
                      </c:pt>
                      <c:pt idx="7154">
                        <c:v>4.0949999999999998</c:v>
                      </c:pt>
                      <c:pt idx="7155">
                        <c:v>3.6960000000000002</c:v>
                      </c:pt>
                      <c:pt idx="7156">
                        <c:v>3.948</c:v>
                      </c:pt>
                      <c:pt idx="7157">
                        <c:v>4.5149999999999997</c:v>
                      </c:pt>
                      <c:pt idx="7158">
                        <c:v>4.0529999999999999</c:v>
                      </c:pt>
                      <c:pt idx="7159">
                        <c:v>3.1080000000000001</c:v>
                      </c:pt>
                      <c:pt idx="7160">
                        <c:v>2.5830000000000002</c:v>
                      </c:pt>
                      <c:pt idx="7161">
                        <c:v>2.5830000000000002</c:v>
                      </c:pt>
                      <c:pt idx="7162">
                        <c:v>2.7719999999999998</c:v>
                      </c:pt>
                      <c:pt idx="7163">
                        <c:v>3.3809999999999998</c:v>
                      </c:pt>
                      <c:pt idx="7164">
                        <c:v>3.843</c:v>
                      </c:pt>
                      <c:pt idx="7165">
                        <c:v>3.843</c:v>
                      </c:pt>
                      <c:pt idx="7166">
                        <c:v>4.3680000000000003</c:v>
                      </c:pt>
                      <c:pt idx="7167">
                        <c:v>3.57</c:v>
                      </c:pt>
                      <c:pt idx="7168">
                        <c:v>3.8220000000000001</c:v>
                      </c:pt>
                      <c:pt idx="7169">
                        <c:v>3.927</c:v>
                      </c:pt>
                      <c:pt idx="7170">
                        <c:v>4.2210000000000001</c:v>
                      </c:pt>
                      <c:pt idx="7171">
                        <c:v>4.641</c:v>
                      </c:pt>
                      <c:pt idx="7172">
                        <c:v>4.2839999999999998</c:v>
                      </c:pt>
                      <c:pt idx="7173">
                        <c:v>4.5149999999999997</c:v>
                      </c:pt>
                      <c:pt idx="7174">
                        <c:v>4.7249999999999996</c:v>
                      </c:pt>
                      <c:pt idx="7175">
                        <c:v>4.7460000000000004</c:v>
                      </c:pt>
                      <c:pt idx="7176">
                        <c:v>4.7880000000000003</c:v>
                      </c:pt>
                      <c:pt idx="7177">
                        <c:v>4.4729999999999999</c:v>
                      </c:pt>
                      <c:pt idx="7178">
                        <c:v>4.5990000000000002</c:v>
                      </c:pt>
                      <c:pt idx="7179">
                        <c:v>4.0110000000000001</c:v>
                      </c:pt>
                      <c:pt idx="7180">
                        <c:v>2.625</c:v>
                      </c:pt>
                      <c:pt idx="7181">
                        <c:v>3.1709999999999998</c:v>
                      </c:pt>
                      <c:pt idx="7182">
                        <c:v>3.4649999999999999</c:v>
                      </c:pt>
                      <c:pt idx="7183">
                        <c:v>2.6669999999999998</c:v>
                      </c:pt>
                      <c:pt idx="7184">
                        <c:v>3.843</c:v>
                      </c:pt>
                      <c:pt idx="7185">
                        <c:v>3.6749999999999998</c:v>
                      </c:pt>
                      <c:pt idx="7186">
                        <c:v>4.83</c:v>
                      </c:pt>
                      <c:pt idx="7187">
                        <c:v>5.67</c:v>
                      </c:pt>
                      <c:pt idx="7188">
                        <c:v>5.04</c:v>
                      </c:pt>
                      <c:pt idx="7189">
                        <c:v>3.6120000000000001</c:v>
                      </c:pt>
                      <c:pt idx="7190">
                        <c:v>2.2050000000000001</c:v>
                      </c:pt>
                      <c:pt idx="7191">
                        <c:v>2.7719999999999998</c:v>
                      </c:pt>
                      <c:pt idx="7192">
                        <c:v>3.2970000000000002</c:v>
                      </c:pt>
                      <c:pt idx="7193">
                        <c:v>2.8559999999999999</c:v>
                      </c:pt>
                      <c:pt idx="7194">
                        <c:v>3.1709999999999998</c:v>
                      </c:pt>
                      <c:pt idx="7195">
                        <c:v>3.129</c:v>
                      </c:pt>
                      <c:pt idx="7196">
                        <c:v>3.0870000000000002</c:v>
                      </c:pt>
                      <c:pt idx="7197">
                        <c:v>4.1159999999999997</c:v>
                      </c:pt>
                      <c:pt idx="7198">
                        <c:v>2.5409999999999999</c:v>
                      </c:pt>
                      <c:pt idx="7199">
                        <c:v>3.024</c:v>
                      </c:pt>
                      <c:pt idx="7200">
                        <c:v>2.835</c:v>
                      </c:pt>
                      <c:pt idx="7201">
                        <c:v>2.6669999999999998</c:v>
                      </c:pt>
                      <c:pt idx="7202">
                        <c:v>2.6669999999999998</c:v>
                      </c:pt>
                      <c:pt idx="7203">
                        <c:v>2.9820000000000002</c:v>
                      </c:pt>
                      <c:pt idx="7204">
                        <c:v>2.3730000000000002</c:v>
                      </c:pt>
                      <c:pt idx="7205">
                        <c:v>2.5409999999999999</c:v>
                      </c:pt>
                      <c:pt idx="7206">
                        <c:v>3.528</c:v>
                      </c:pt>
                      <c:pt idx="7207">
                        <c:v>3.0449999999999999</c:v>
                      </c:pt>
                      <c:pt idx="7208">
                        <c:v>3.0870000000000002</c:v>
                      </c:pt>
                      <c:pt idx="7209">
                        <c:v>3.948</c:v>
                      </c:pt>
                      <c:pt idx="7210">
                        <c:v>3.5910000000000002</c:v>
                      </c:pt>
                      <c:pt idx="7211">
                        <c:v>3.444</c:v>
                      </c:pt>
                      <c:pt idx="7212">
                        <c:v>3.5489999999999999</c:v>
                      </c:pt>
                      <c:pt idx="7213">
                        <c:v>3.99</c:v>
                      </c:pt>
                      <c:pt idx="7214">
                        <c:v>2.5409999999999999</c:v>
                      </c:pt>
                      <c:pt idx="7215">
                        <c:v>2.73</c:v>
                      </c:pt>
                      <c:pt idx="7216">
                        <c:v>2.7719999999999998</c:v>
                      </c:pt>
                      <c:pt idx="7217">
                        <c:v>2.2890000000000001</c:v>
                      </c:pt>
                      <c:pt idx="7218">
                        <c:v>2.415</c:v>
                      </c:pt>
                      <c:pt idx="7219">
                        <c:v>3.0030000000000001</c:v>
                      </c:pt>
                      <c:pt idx="7220">
                        <c:v>2.8559999999999999</c:v>
                      </c:pt>
                      <c:pt idx="7221">
                        <c:v>3.0659999999999998</c:v>
                      </c:pt>
                      <c:pt idx="7222">
                        <c:v>3.1920000000000002</c:v>
                      </c:pt>
                      <c:pt idx="7223">
                        <c:v>2.6880000000000002</c:v>
                      </c:pt>
                      <c:pt idx="7224">
                        <c:v>2.9609999999999999</c:v>
                      </c:pt>
                      <c:pt idx="7225">
                        <c:v>2.8140000000000001</c:v>
                      </c:pt>
                      <c:pt idx="7226">
                        <c:v>3.0659999999999998</c:v>
                      </c:pt>
                      <c:pt idx="7227">
                        <c:v>3.5489999999999999</c:v>
                      </c:pt>
                      <c:pt idx="7228">
                        <c:v>3.1080000000000001</c:v>
                      </c:pt>
                      <c:pt idx="7229">
                        <c:v>3.2970000000000002</c:v>
                      </c:pt>
                      <c:pt idx="7230">
                        <c:v>3.444</c:v>
                      </c:pt>
                      <c:pt idx="7231">
                        <c:v>3.2759999999999998</c:v>
                      </c:pt>
                      <c:pt idx="7232">
                        <c:v>2.9609999999999999</c:v>
                      </c:pt>
                      <c:pt idx="7233">
                        <c:v>3.0870000000000002</c:v>
                      </c:pt>
                      <c:pt idx="7234">
                        <c:v>3.0449999999999999</c:v>
                      </c:pt>
                      <c:pt idx="7235">
                        <c:v>3.1709999999999998</c:v>
                      </c:pt>
                      <c:pt idx="7236">
                        <c:v>3.024</c:v>
                      </c:pt>
                      <c:pt idx="7237">
                        <c:v>3.1709999999999998</c:v>
                      </c:pt>
                      <c:pt idx="7238">
                        <c:v>3.0449999999999999</c:v>
                      </c:pt>
                      <c:pt idx="7239">
                        <c:v>2.6459999999999999</c:v>
                      </c:pt>
                      <c:pt idx="7240">
                        <c:v>3.2130000000000001</c:v>
                      </c:pt>
                      <c:pt idx="7241">
                        <c:v>3.633</c:v>
                      </c:pt>
                      <c:pt idx="7242">
                        <c:v>3.0659999999999998</c:v>
                      </c:pt>
                      <c:pt idx="7243">
                        <c:v>3.0449999999999999</c:v>
                      </c:pt>
                      <c:pt idx="7244">
                        <c:v>3.0030000000000001</c:v>
                      </c:pt>
                      <c:pt idx="7245">
                        <c:v>3.1920000000000002</c:v>
                      </c:pt>
                      <c:pt idx="7246">
                        <c:v>3.024</c:v>
                      </c:pt>
                      <c:pt idx="7247">
                        <c:v>2.73</c:v>
                      </c:pt>
                      <c:pt idx="7248">
                        <c:v>3.6960000000000002</c:v>
                      </c:pt>
                      <c:pt idx="7249">
                        <c:v>3.444</c:v>
                      </c:pt>
                      <c:pt idx="7250">
                        <c:v>4.1580000000000004</c:v>
                      </c:pt>
                      <c:pt idx="7251">
                        <c:v>3.444</c:v>
                      </c:pt>
                      <c:pt idx="7252">
                        <c:v>3.5489999999999999</c:v>
                      </c:pt>
                      <c:pt idx="7253">
                        <c:v>3.0870000000000002</c:v>
                      </c:pt>
                      <c:pt idx="7254">
                        <c:v>2.7509999999999999</c:v>
                      </c:pt>
                      <c:pt idx="7255">
                        <c:v>3.0030000000000001</c:v>
                      </c:pt>
                      <c:pt idx="7256">
                        <c:v>3.36</c:v>
                      </c:pt>
                      <c:pt idx="7257">
                        <c:v>3.4020000000000001</c:v>
                      </c:pt>
                      <c:pt idx="7258">
                        <c:v>2.8769999999999998</c:v>
                      </c:pt>
                      <c:pt idx="7259">
                        <c:v>2.7719999999999998</c:v>
                      </c:pt>
                      <c:pt idx="7260">
                        <c:v>2.7509999999999999</c:v>
                      </c:pt>
                      <c:pt idx="7261">
                        <c:v>3.6960000000000002</c:v>
                      </c:pt>
                      <c:pt idx="7262">
                        <c:v>4.0110000000000001</c:v>
                      </c:pt>
                      <c:pt idx="7263">
                        <c:v>4.0949999999999998</c:v>
                      </c:pt>
                      <c:pt idx="7264">
                        <c:v>3.738</c:v>
                      </c:pt>
                      <c:pt idx="7265">
                        <c:v>3.927</c:v>
                      </c:pt>
                      <c:pt idx="7266">
                        <c:v>3.444</c:v>
                      </c:pt>
                      <c:pt idx="7267">
                        <c:v>3.6539999999999999</c:v>
                      </c:pt>
                      <c:pt idx="7268">
                        <c:v>3.5489999999999999</c:v>
                      </c:pt>
                      <c:pt idx="7269">
                        <c:v>3.6120000000000001</c:v>
                      </c:pt>
                      <c:pt idx="7270">
                        <c:v>3.6749999999999998</c:v>
                      </c:pt>
                      <c:pt idx="7271">
                        <c:v>3.5070000000000001</c:v>
                      </c:pt>
                      <c:pt idx="7272">
                        <c:v>3.234</c:v>
                      </c:pt>
                      <c:pt idx="7273">
                        <c:v>3.339</c:v>
                      </c:pt>
                      <c:pt idx="7274">
                        <c:v>3.927</c:v>
                      </c:pt>
                      <c:pt idx="7275">
                        <c:v>4.1580000000000004</c:v>
                      </c:pt>
                      <c:pt idx="7276">
                        <c:v>4.83</c:v>
                      </c:pt>
                      <c:pt idx="7277">
                        <c:v>3.6749999999999998</c:v>
                      </c:pt>
                      <c:pt idx="7278">
                        <c:v>4.5570000000000004</c:v>
                      </c:pt>
                      <c:pt idx="7279">
                        <c:v>4.032</c:v>
                      </c:pt>
                      <c:pt idx="7280">
                        <c:v>4.5780000000000003</c:v>
                      </c:pt>
                      <c:pt idx="7281">
                        <c:v>3.78</c:v>
                      </c:pt>
                      <c:pt idx="7282">
                        <c:v>4.0110000000000001</c:v>
                      </c:pt>
                      <c:pt idx="7283">
                        <c:v>4.7460000000000004</c:v>
                      </c:pt>
                      <c:pt idx="7284">
                        <c:v>4.2210000000000001</c:v>
                      </c:pt>
                      <c:pt idx="7285">
                        <c:v>4.7460000000000004</c:v>
                      </c:pt>
                      <c:pt idx="7286">
                        <c:v>3.8639999999999999</c:v>
                      </c:pt>
                      <c:pt idx="7287">
                        <c:v>3.5910000000000002</c:v>
                      </c:pt>
                      <c:pt idx="7288">
                        <c:v>3.129</c:v>
                      </c:pt>
                      <c:pt idx="7289">
                        <c:v>3.1920000000000002</c:v>
                      </c:pt>
                      <c:pt idx="7290">
                        <c:v>3.4860000000000002</c:v>
                      </c:pt>
                      <c:pt idx="7291">
                        <c:v>3.843</c:v>
                      </c:pt>
                      <c:pt idx="7292">
                        <c:v>4.4939999999999998</c:v>
                      </c:pt>
                      <c:pt idx="7293">
                        <c:v>3.8220000000000001</c:v>
                      </c:pt>
                      <c:pt idx="7294">
                        <c:v>4.0110000000000001</c:v>
                      </c:pt>
                      <c:pt idx="7295">
                        <c:v>3.8639999999999999</c:v>
                      </c:pt>
                      <c:pt idx="7296">
                        <c:v>3.423</c:v>
                      </c:pt>
                      <c:pt idx="7297">
                        <c:v>4.0529999999999999</c:v>
                      </c:pt>
                      <c:pt idx="7298">
                        <c:v>4.2210000000000001</c:v>
                      </c:pt>
                      <c:pt idx="7299">
                        <c:v>4.0949999999999998</c:v>
                      </c:pt>
                      <c:pt idx="7300">
                        <c:v>4.452</c:v>
                      </c:pt>
                      <c:pt idx="7301">
                        <c:v>4.3890000000000002</c:v>
                      </c:pt>
                      <c:pt idx="7302">
                        <c:v>4.5359999999999996</c:v>
                      </c:pt>
                      <c:pt idx="7303">
                        <c:v>4.2</c:v>
                      </c:pt>
                      <c:pt idx="7304">
                        <c:v>3.6749999999999998</c:v>
                      </c:pt>
                      <c:pt idx="7305">
                        <c:v>4.1369999999999996</c:v>
                      </c:pt>
                      <c:pt idx="7306">
                        <c:v>3.99</c:v>
                      </c:pt>
                      <c:pt idx="7307">
                        <c:v>4.032</c:v>
                      </c:pt>
                      <c:pt idx="7308">
                        <c:v>4.0110000000000001</c:v>
                      </c:pt>
                      <c:pt idx="7309">
                        <c:v>3.5910000000000002</c:v>
                      </c:pt>
                      <c:pt idx="7310">
                        <c:v>2.8140000000000001</c:v>
                      </c:pt>
                      <c:pt idx="7311">
                        <c:v>2.835</c:v>
                      </c:pt>
                      <c:pt idx="7312">
                        <c:v>3.1080000000000001</c:v>
                      </c:pt>
                      <c:pt idx="7313">
                        <c:v>3.7170000000000001</c:v>
                      </c:pt>
                      <c:pt idx="7314">
                        <c:v>3.8010000000000002</c:v>
                      </c:pt>
                      <c:pt idx="7315">
                        <c:v>3.8639999999999999</c:v>
                      </c:pt>
                      <c:pt idx="7316">
                        <c:v>4.4939999999999998</c:v>
                      </c:pt>
                      <c:pt idx="7317">
                        <c:v>3.948</c:v>
                      </c:pt>
                      <c:pt idx="7318">
                        <c:v>3.15</c:v>
                      </c:pt>
                      <c:pt idx="7319">
                        <c:v>4.2</c:v>
                      </c:pt>
                      <c:pt idx="7320">
                        <c:v>5.0190000000000001</c:v>
                      </c:pt>
                      <c:pt idx="7321">
                        <c:v>5.3760000000000003</c:v>
                      </c:pt>
                      <c:pt idx="7322">
                        <c:v>4.62</c:v>
                      </c:pt>
                      <c:pt idx="7323">
                        <c:v>4.5149999999999997</c:v>
                      </c:pt>
                      <c:pt idx="7324">
                        <c:v>4.8090000000000002</c:v>
                      </c:pt>
                      <c:pt idx="7325">
                        <c:v>4.5780000000000003</c:v>
                      </c:pt>
                      <c:pt idx="7326">
                        <c:v>4.242</c:v>
                      </c:pt>
                      <c:pt idx="7327">
                        <c:v>3.6960000000000002</c:v>
                      </c:pt>
                      <c:pt idx="7328">
                        <c:v>3.0659999999999998</c:v>
                      </c:pt>
                      <c:pt idx="7329">
                        <c:v>3.2130000000000001</c:v>
                      </c:pt>
                      <c:pt idx="7330">
                        <c:v>4.3259999999999996</c:v>
                      </c:pt>
                      <c:pt idx="7331">
                        <c:v>4.3680000000000003</c:v>
                      </c:pt>
                      <c:pt idx="7332">
                        <c:v>4.3259999999999996</c:v>
                      </c:pt>
                      <c:pt idx="7333">
                        <c:v>3.99</c:v>
                      </c:pt>
                      <c:pt idx="7334">
                        <c:v>4.0739999999999998</c:v>
                      </c:pt>
                      <c:pt idx="7335">
                        <c:v>3.78</c:v>
                      </c:pt>
                      <c:pt idx="7336">
                        <c:v>4.2839999999999998</c:v>
                      </c:pt>
                      <c:pt idx="7337">
                        <c:v>3.99</c:v>
                      </c:pt>
                      <c:pt idx="7338">
                        <c:v>4.1369999999999996</c:v>
                      </c:pt>
                      <c:pt idx="7339">
                        <c:v>3.738</c:v>
                      </c:pt>
                      <c:pt idx="7340">
                        <c:v>3.78</c:v>
                      </c:pt>
                      <c:pt idx="7341">
                        <c:v>3.927</c:v>
                      </c:pt>
                      <c:pt idx="7342">
                        <c:v>4.0110000000000001</c:v>
                      </c:pt>
                      <c:pt idx="7343">
                        <c:v>4.0739999999999998</c:v>
                      </c:pt>
                      <c:pt idx="7344">
                        <c:v>3.927</c:v>
                      </c:pt>
                      <c:pt idx="7345">
                        <c:v>3.4649999999999999</c:v>
                      </c:pt>
                      <c:pt idx="7346">
                        <c:v>4.0949999999999998</c:v>
                      </c:pt>
                      <c:pt idx="7347">
                        <c:v>4.41</c:v>
                      </c:pt>
                      <c:pt idx="7348">
                        <c:v>3.738</c:v>
                      </c:pt>
                      <c:pt idx="7349">
                        <c:v>4.2839999999999998</c:v>
                      </c:pt>
                      <c:pt idx="7350">
                        <c:v>4.242</c:v>
                      </c:pt>
                      <c:pt idx="7351">
                        <c:v>4.3470000000000004</c:v>
                      </c:pt>
                      <c:pt idx="7352">
                        <c:v>3.5910000000000002</c:v>
                      </c:pt>
                      <c:pt idx="7353">
                        <c:v>3.6120000000000001</c:v>
                      </c:pt>
                      <c:pt idx="7354">
                        <c:v>3.738</c:v>
                      </c:pt>
                      <c:pt idx="7355">
                        <c:v>4.1369999999999996</c:v>
                      </c:pt>
                      <c:pt idx="7356">
                        <c:v>3.78</c:v>
                      </c:pt>
                      <c:pt idx="7357">
                        <c:v>3.8220000000000001</c:v>
                      </c:pt>
                      <c:pt idx="7358">
                        <c:v>3.948</c:v>
                      </c:pt>
                      <c:pt idx="7359">
                        <c:v>3.738</c:v>
                      </c:pt>
                      <c:pt idx="7360">
                        <c:v>3.8010000000000002</c:v>
                      </c:pt>
                      <c:pt idx="7361">
                        <c:v>4.032</c:v>
                      </c:pt>
                      <c:pt idx="7362">
                        <c:v>3.5070000000000001</c:v>
                      </c:pt>
                      <c:pt idx="7363">
                        <c:v>3.8639999999999999</c:v>
                      </c:pt>
                      <c:pt idx="7364">
                        <c:v>3.7589999999999999</c:v>
                      </c:pt>
                      <c:pt idx="7365">
                        <c:v>3.6120000000000001</c:v>
                      </c:pt>
                      <c:pt idx="7366">
                        <c:v>3.4649999999999999</c:v>
                      </c:pt>
                      <c:pt idx="7367">
                        <c:v>3.15</c:v>
                      </c:pt>
                      <c:pt idx="7368">
                        <c:v>2.8980000000000001</c:v>
                      </c:pt>
                      <c:pt idx="7369">
                        <c:v>3.0030000000000001</c:v>
                      </c:pt>
                      <c:pt idx="7370">
                        <c:v>3.738</c:v>
                      </c:pt>
                      <c:pt idx="7371">
                        <c:v>4.0529999999999999</c:v>
                      </c:pt>
                      <c:pt idx="7372">
                        <c:v>4.0739999999999998</c:v>
                      </c:pt>
                      <c:pt idx="7373">
                        <c:v>3.234</c:v>
                      </c:pt>
                      <c:pt idx="7374">
                        <c:v>3.0449999999999999</c:v>
                      </c:pt>
                      <c:pt idx="7375">
                        <c:v>3.8010000000000002</c:v>
                      </c:pt>
                      <c:pt idx="7376">
                        <c:v>3.2130000000000001</c:v>
                      </c:pt>
                      <c:pt idx="7377">
                        <c:v>3.8849999999999998</c:v>
                      </c:pt>
                      <c:pt idx="7378">
                        <c:v>4.2210000000000001</c:v>
                      </c:pt>
                      <c:pt idx="7379">
                        <c:v>4.2</c:v>
                      </c:pt>
                      <c:pt idx="7380">
                        <c:v>3.6960000000000002</c:v>
                      </c:pt>
                      <c:pt idx="7381">
                        <c:v>3.15</c:v>
                      </c:pt>
                      <c:pt idx="7382">
                        <c:v>3.5070000000000001</c:v>
                      </c:pt>
                      <c:pt idx="7383">
                        <c:v>3.633</c:v>
                      </c:pt>
                      <c:pt idx="7384">
                        <c:v>3.5910000000000002</c:v>
                      </c:pt>
                      <c:pt idx="7385">
                        <c:v>3.423</c:v>
                      </c:pt>
                      <c:pt idx="7386">
                        <c:v>3.0449999999999999</c:v>
                      </c:pt>
                      <c:pt idx="7387">
                        <c:v>2.8980000000000001</c:v>
                      </c:pt>
                      <c:pt idx="7388">
                        <c:v>3.15</c:v>
                      </c:pt>
                      <c:pt idx="7389">
                        <c:v>3.234</c:v>
                      </c:pt>
                      <c:pt idx="7390">
                        <c:v>3.36</c:v>
                      </c:pt>
                      <c:pt idx="7391">
                        <c:v>3.7589999999999999</c:v>
                      </c:pt>
                      <c:pt idx="7392">
                        <c:v>3.444</c:v>
                      </c:pt>
                      <c:pt idx="7393">
                        <c:v>2.6880000000000002</c:v>
                      </c:pt>
                      <c:pt idx="7394">
                        <c:v>3.0659999999999998</c:v>
                      </c:pt>
                      <c:pt idx="7395">
                        <c:v>2.9820000000000002</c:v>
                      </c:pt>
                      <c:pt idx="7396">
                        <c:v>2.8980000000000001</c:v>
                      </c:pt>
                      <c:pt idx="7397">
                        <c:v>2.5619999999999998</c:v>
                      </c:pt>
                      <c:pt idx="7398">
                        <c:v>2.6669999999999998</c:v>
                      </c:pt>
                      <c:pt idx="7399">
                        <c:v>2.6669999999999998</c:v>
                      </c:pt>
                      <c:pt idx="7400">
                        <c:v>2.8140000000000001</c:v>
                      </c:pt>
                      <c:pt idx="7401">
                        <c:v>3.15</c:v>
                      </c:pt>
                      <c:pt idx="7402">
                        <c:v>3.15</c:v>
                      </c:pt>
                      <c:pt idx="7403">
                        <c:v>2.7930000000000001</c:v>
                      </c:pt>
                      <c:pt idx="7404">
                        <c:v>2.7090000000000001</c:v>
                      </c:pt>
                      <c:pt idx="7405">
                        <c:v>2.7719999999999998</c:v>
                      </c:pt>
                      <c:pt idx="7406">
                        <c:v>2.5619999999999998</c:v>
                      </c:pt>
                      <c:pt idx="7407">
                        <c:v>3.024</c:v>
                      </c:pt>
                      <c:pt idx="7408">
                        <c:v>2.8559999999999999</c:v>
                      </c:pt>
                      <c:pt idx="7409">
                        <c:v>2.835</c:v>
                      </c:pt>
                      <c:pt idx="7410">
                        <c:v>2.7509999999999999</c:v>
                      </c:pt>
                      <c:pt idx="7411">
                        <c:v>2.7719999999999998</c:v>
                      </c:pt>
                      <c:pt idx="7412">
                        <c:v>2.5409999999999999</c:v>
                      </c:pt>
                      <c:pt idx="7413">
                        <c:v>3.0870000000000002</c:v>
                      </c:pt>
                      <c:pt idx="7414">
                        <c:v>2.7509999999999999</c:v>
                      </c:pt>
                      <c:pt idx="7415">
                        <c:v>2.4359999999999999</c:v>
                      </c:pt>
                      <c:pt idx="7416">
                        <c:v>2.1840000000000002</c:v>
                      </c:pt>
                      <c:pt idx="7417">
                        <c:v>2.6669999999999998</c:v>
                      </c:pt>
                      <c:pt idx="7418">
                        <c:v>2.6669999999999998</c:v>
                      </c:pt>
                      <c:pt idx="7419">
                        <c:v>2.5830000000000002</c:v>
                      </c:pt>
                      <c:pt idx="7420">
                        <c:v>2.625</c:v>
                      </c:pt>
                      <c:pt idx="7421">
                        <c:v>2.31</c:v>
                      </c:pt>
                      <c:pt idx="7422">
                        <c:v>2.331</c:v>
                      </c:pt>
                      <c:pt idx="7423">
                        <c:v>2.8769999999999998</c:v>
                      </c:pt>
                      <c:pt idx="7424">
                        <c:v>2.6669999999999998</c:v>
                      </c:pt>
                      <c:pt idx="7425">
                        <c:v>2.3940000000000001</c:v>
                      </c:pt>
                      <c:pt idx="7426">
                        <c:v>2.31</c:v>
                      </c:pt>
                      <c:pt idx="7427">
                        <c:v>2.7090000000000001</c:v>
                      </c:pt>
                      <c:pt idx="7428">
                        <c:v>2.5830000000000002</c:v>
                      </c:pt>
                      <c:pt idx="7429">
                        <c:v>2.4359999999999999</c:v>
                      </c:pt>
                      <c:pt idx="7430">
                        <c:v>2.4569999999999999</c:v>
                      </c:pt>
                      <c:pt idx="7431">
                        <c:v>2.7090000000000001</c:v>
                      </c:pt>
                      <c:pt idx="7432">
                        <c:v>2.625</c:v>
                      </c:pt>
                      <c:pt idx="7433">
                        <c:v>2.7930000000000001</c:v>
                      </c:pt>
                      <c:pt idx="7434">
                        <c:v>3.5070000000000001</c:v>
                      </c:pt>
                      <c:pt idx="7435">
                        <c:v>2.8980000000000001</c:v>
                      </c:pt>
                      <c:pt idx="7436">
                        <c:v>2.7090000000000001</c:v>
                      </c:pt>
                      <c:pt idx="7437">
                        <c:v>3.1920000000000002</c:v>
                      </c:pt>
                      <c:pt idx="7438">
                        <c:v>3.423</c:v>
                      </c:pt>
                      <c:pt idx="7439">
                        <c:v>4.0949999999999998</c:v>
                      </c:pt>
                      <c:pt idx="7440">
                        <c:v>4.242</c:v>
                      </c:pt>
                      <c:pt idx="7441">
                        <c:v>3.7170000000000001</c:v>
                      </c:pt>
                      <c:pt idx="7442">
                        <c:v>2.7509999999999999</c:v>
                      </c:pt>
                      <c:pt idx="7443">
                        <c:v>2.415</c:v>
                      </c:pt>
                      <c:pt idx="7444">
                        <c:v>2.3519999999999999</c:v>
                      </c:pt>
                      <c:pt idx="7445">
                        <c:v>2.2050000000000001</c:v>
                      </c:pt>
                      <c:pt idx="7446">
                        <c:v>2.4359999999999999</c:v>
                      </c:pt>
                      <c:pt idx="7447">
                        <c:v>3.4649999999999999</c:v>
                      </c:pt>
                      <c:pt idx="7448">
                        <c:v>3.8010000000000002</c:v>
                      </c:pt>
                      <c:pt idx="7449">
                        <c:v>4.4939999999999998</c:v>
                      </c:pt>
                      <c:pt idx="7450">
                        <c:v>3.5910000000000002</c:v>
                      </c:pt>
                      <c:pt idx="7451">
                        <c:v>3.339</c:v>
                      </c:pt>
                      <c:pt idx="7452">
                        <c:v>2.7930000000000001</c:v>
                      </c:pt>
                      <c:pt idx="7453">
                        <c:v>2.4990000000000001</c:v>
                      </c:pt>
                      <c:pt idx="7454">
                        <c:v>2.7509999999999999</c:v>
                      </c:pt>
                      <c:pt idx="7455">
                        <c:v>3.234</c:v>
                      </c:pt>
                      <c:pt idx="7456">
                        <c:v>2.5619999999999998</c:v>
                      </c:pt>
                      <c:pt idx="7457">
                        <c:v>2.1629999999999998</c:v>
                      </c:pt>
                      <c:pt idx="7458">
                        <c:v>2.6040000000000001</c:v>
                      </c:pt>
                      <c:pt idx="7459">
                        <c:v>3.633</c:v>
                      </c:pt>
                      <c:pt idx="7460">
                        <c:v>3.5070000000000001</c:v>
                      </c:pt>
                      <c:pt idx="7461">
                        <c:v>3.6749999999999998</c:v>
                      </c:pt>
                      <c:pt idx="7462">
                        <c:v>4.4939999999999998</c:v>
                      </c:pt>
                      <c:pt idx="7463">
                        <c:v>2.94</c:v>
                      </c:pt>
                      <c:pt idx="7464">
                        <c:v>2.4780000000000002</c:v>
                      </c:pt>
                      <c:pt idx="7465">
                        <c:v>2.919</c:v>
                      </c:pt>
                      <c:pt idx="7466">
                        <c:v>3.3180000000000001</c:v>
                      </c:pt>
                      <c:pt idx="7467">
                        <c:v>3.633</c:v>
                      </c:pt>
                      <c:pt idx="7468">
                        <c:v>3.0030000000000001</c:v>
                      </c:pt>
                      <c:pt idx="7469">
                        <c:v>2.73</c:v>
                      </c:pt>
                      <c:pt idx="7470">
                        <c:v>3.6120000000000001</c:v>
                      </c:pt>
                      <c:pt idx="7471">
                        <c:v>3.843</c:v>
                      </c:pt>
                      <c:pt idx="7472">
                        <c:v>4.3049999999999997</c:v>
                      </c:pt>
                      <c:pt idx="7473">
                        <c:v>4.83</c:v>
                      </c:pt>
                      <c:pt idx="7474">
                        <c:v>5.0819999999999999</c:v>
                      </c:pt>
                      <c:pt idx="7475">
                        <c:v>4.4939999999999998</c:v>
                      </c:pt>
                      <c:pt idx="7476">
                        <c:v>4.1790000000000003</c:v>
                      </c:pt>
                      <c:pt idx="7477">
                        <c:v>4.1369999999999996</c:v>
                      </c:pt>
                      <c:pt idx="7478">
                        <c:v>3.339</c:v>
                      </c:pt>
                      <c:pt idx="7479">
                        <c:v>3.423</c:v>
                      </c:pt>
                      <c:pt idx="7480">
                        <c:v>3.3180000000000001</c:v>
                      </c:pt>
                      <c:pt idx="7481">
                        <c:v>3.1080000000000001</c:v>
                      </c:pt>
                      <c:pt idx="7482">
                        <c:v>3.738</c:v>
                      </c:pt>
                      <c:pt idx="7483">
                        <c:v>4.0529999999999999</c:v>
                      </c:pt>
                      <c:pt idx="7484">
                        <c:v>3.0030000000000001</c:v>
                      </c:pt>
                      <c:pt idx="7485">
                        <c:v>3.6539999999999999</c:v>
                      </c:pt>
                      <c:pt idx="7486">
                        <c:v>3.99</c:v>
                      </c:pt>
                      <c:pt idx="7487">
                        <c:v>4.1790000000000003</c:v>
                      </c:pt>
                      <c:pt idx="7488">
                        <c:v>4.452</c:v>
                      </c:pt>
                      <c:pt idx="7489">
                        <c:v>4.1790000000000003</c:v>
                      </c:pt>
                      <c:pt idx="7490">
                        <c:v>3.36</c:v>
                      </c:pt>
                      <c:pt idx="7491">
                        <c:v>3.2759999999999998</c:v>
                      </c:pt>
                      <c:pt idx="7492">
                        <c:v>3.1709999999999998</c:v>
                      </c:pt>
                      <c:pt idx="7493">
                        <c:v>4.41</c:v>
                      </c:pt>
                      <c:pt idx="7494">
                        <c:v>5.0190000000000001</c:v>
                      </c:pt>
                      <c:pt idx="7495">
                        <c:v>5.5229999999999997</c:v>
                      </c:pt>
                      <c:pt idx="7496">
                        <c:v>5.25</c:v>
                      </c:pt>
                      <c:pt idx="7497">
                        <c:v>5.5019999999999998</c:v>
                      </c:pt>
                      <c:pt idx="7498">
                        <c:v>5.9429999999999996</c:v>
                      </c:pt>
                      <c:pt idx="7499">
                        <c:v>4.7460000000000004</c:v>
                      </c:pt>
                      <c:pt idx="7500">
                        <c:v>3.9060000000000001</c:v>
                      </c:pt>
                      <c:pt idx="7501">
                        <c:v>4.1369999999999996</c:v>
                      </c:pt>
                      <c:pt idx="7502">
                        <c:v>3.5489999999999999</c:v>
                      </c:pt>
                      <c:pt idx="7503">
                        <c:v>4.1580000000000004</c:v>
                      </c:pt>
                      <c:pt idx="7504">
                        <c:v>2.8980000000000001</c:v>
                      </c:pt>
                      <c:pt idx="7505">
                        <c:v>3.15</c:v>
                      </c:pt>
                      <c:pt idx="7506">
                        <c:v>3.4020000000000001</c:v>
                      </c:pt>
                      <c:pt idx="7507">
                        <c:v>3.2130000000000001</c:v>
                      </c:pt>
                      <c:pt idx="7508">
                        <c:v>2.9609999999999999</c:v>
                      </c:pt>
                      <c:pt idx="7509">
                        <c:v>2.835</c:v>
                      </c:pt>
                      <c:pt idx="7510">
                        <c:v>3.6960000000000002</c:v>
                      </c:pt>
                      <c:pt idx="7511">
                        <c:v>3.0449999999999999</c:v>
                      </c:pt>
                      <c:pt idx="7512">
                        <c:v>3.7589999999999999</c:v>
                      </c:pt>
                      <c:pt idx="7513">
                        <c:v>3.024</c:v>
                      </c:pt>
                      <c:pt idx="7514">
                        <c:v>3.4649999999999999</c:v>
                      </c:pt>
                      <c:pt idx="7515">
                        <c:v>3.2130000000000001</c:v>
                      </c:pt>
                      <c:pt idx="7516">
                        <c:v>3.2549999999999999</c:v>
                      </c:pt>
                      <c:pt idx="7517">
                        <c:v>4.2</c:v>
                      </c:pt>
                      <c:pt idx="7518">
                        <c:v>4.032</c:v>
                      </c:pt>
                      <c:pt idx="7519">
                        <c:v>4.2629999999999999</c:v>
                      </c:pt>
                      <c:pt idx="7520">
                        <c:v>3.6960000000000002</c:v>
                      </c:pt>
                      <c:pt idx="7521">
                        <c:v>3.5910000000000002</c:v>
                      </c:pt>
                      <c:pt idx="7522">
                        <c:v>4.242</c:v>
                      </c:pt>
                      <c:pt idx="7523">
                        <c:v>4.0110000000000001</c:v>
                      </c:pt>
                      <c:pt idx="7524">
                        <c:v>3.1920000000000002</c:v>
                      </c:pt>
                      <c:pt idx="7525">
                        <c:v>2.8769999999999998</c:v>
                      </c:pt>
                      <c:pt idx="7526">
                        <c:v>3.1920000000000002</c:v>
                      </c:pt>
                      <c:pt idx="7527">
                        <c:v>2.9820000000000002</c:v>
                      </c:pt>
                      <c:pt idx="7528">
                        <c:v>3.024</c:v>
                      </c:pt>
                      <c:pt idx="7529">
                        <c:v>3.6749999999999998</c:v>
                      </c:pt>
                      <c:pt idx="7530">
                        <c:v>3.927</c:v>
                      </c:pt>
                      <c:pt idx="7531">
                        <c:v>4.0529999999999999</c:v>
                      </c:pt>
                      <c:pt idx="7532">
                        <c:v>4.0739999999999998</c:v>
                      </c:pt>
                      <c:pt idx="7533">
                        <c:v>3.9060000000000001</c:v>
                      </c:pt>
                      <c:pt idx="7534">
                        <c:v>3.843</c:v>
                      </c:pt>
                      <c:pt idx="7535">
                        <c:v>3.7170000000000001</c:v>
                      </c:pt>
                      <c:pt idx="7536">
                        <c:v>4.62</c:v>
                      </c:pt>
                      <c:pt idx="7537">
                        <c:v>4.6829999999999998</c:v>
                      </c:pt>
                      <c:pt idx="7538">
                        <c:v>4.1790000000000003</c:v>
                      </c:pt>
                      <c:pt idx="7539">
                        <c:v>4.5149999999999997</c:v>
                      </c:pt>
                      <c:pt idx="7540">
                        <c:v>4.41</c:v>
                      </c:pt>
                      <c:pt idx="7541">
                        <c:v>4.4939999999999998</c:v>
                      </c:pt>
                      <c:pt idx="7542">
                        <c:v>4.2629999999999999</c:v>
                      </c:pt>
                      <c:pt idx="7543">
                        <c:v>4.2629999999999999</c:v>
                      </c:pt>
                      <c:pt idx="7544">
                        <c:v>4.032</c:v>
                      </c:pt>
                      <c:pt idx="7545">
                        <c:v>2.7930000000000001</c:v>
                      </c:pt>
                      <c:pt idx="7546">
                        <c:v>3.36</c:v>
                      </c:pt>
                      <c:pt idx="7547">
                        <c:v>3.024</c:v>
                      </c:pt>
                      <c:pt idx="7548">
                        <c:v>2.8140000000000001</c:v>
                      </c:pt>
                      <c:pt idx="7549">
                        <c:v>3.948</c:v>
                      </c:pt>
                      <c:pt idx="7550">
                        <c:v>3.5070000000000001</c:v>
                      </c:pt>
                      <c:pt idx="7551">
                        <c:v>4.851</c:v>
                      </c:pt>
                      <c:pt idx="7552">
                        <c:v>5.859</c:v>
                      </c:pt>
                      <c:pt idx="7553">
                        <c:v>4.7249999999999996</c:v>
                      </c:pt>
                      <c:pt idx="7554">
                        <c:v>3.2549999999999999</c:v>
                      </c:pt>
                      <c:pt idx="7555">
                        <c:v>2.3519999999999999</c:v>
                      </c:pt>
                      <c:pt idx="7556">
                        <c:v>2.4359999999999999</c:v>
                      </c:pt>
                      <c:pt idx="7557">
                        <c:v>2.919</c:v>
                      </c:pt>
                      <c:pt idx="7558">
                        <c:v>2.94</c:v>
                      </c:pt>
                      <c:pt idx="7559">
                        <c:v>3.2759999999999998</c:v>
                      </c:pt>
                      <c:pt idx="7560">
                        <c:v>2.6880000000000002</c:v>
                      </c:pt>
                      <c:pt idx="7561">
                        <c:v>3.15</c:v>
                      </c:pt>
                      <c:pt idx="7562">
                        <c:v>3.78</c:v>
                      </c:pt>
                      <c:pt idx="7563">
                        <c:v>2.625</c:v>
                      </c:pt>
                      <c:pt idx="7564">
                        <c:v>2.73</c:v>
                      </c:pt>
                      <c:pt idx="7565">
                        <c:v>2.8559999999999999</c:v>
                      </c:pt>
                      <c:pt idx="7566">
                        <c:v>2.73</c:v>
                      </c:pt>
                      <c:pt idx="7567">
                        <c:v>2.73</c:v>
                      </c:pt>
                      <c:pt idx="7568">
                        <c:v>2.7090000000000001</c:v>
                      </c:pt>
                      <c:pt idx="7569">
                        <c:v>2.331</c:v>
                      </c:pt>
                      <c:pt idx="7570">
                        <c:v>2.52</c:v>
                      </c:pt>
                      <c:pt idx="7571">
                        <c:v>3.15</c:v>
                      </c:pt>
                      <c:pt idx="7572">
                        <c:v>2.919</c:v>
                      </c:pt>
                      <c:pt idx="7573">
                        <c:v>3.024</c:v>
                      </c:pt>
                      <c:pt idx="7574">
                        <c:v>3.36</c:v>
                      </c:pt>
                      <c:pt idx="7575">
                        <c:v>3.3180000000000001</c:v>
                      </c:pt>
                      <c:pt idx="7576">
                        <c:v>3.36</c:v>
                      </c:pt>
                      <c:pt idx="7577">
                        <c:v>3.444</c:v>
                      </c:pt>
                      <c:pt idx="7578">
                        <c:v>3.57</c:v>
                      </c:pt>
                      <c:pt idx="7579">
                        <c:v>2.625</c:v>
                      </c:pt>
                      <c:pt idx="7580">
                        <c:v>2.8980000000000001</c:v>
                      </c:pt>
                      <c:pt idx="7581">
                        <c:v>2.6040000000000001</c:v>
                      </c:pt>
                      <c:pt idx="7582">
                        <c:v>2.6669999999999998</c:v>
                      </c:pt>
                      <c:pt idx="7583">
                        <c:v>2.7509999999999999</c:v>
                      </c:pt>
                      <c:pt idx="7584">
                        <c:v>2.9820000000000002</c:v>
                      </c:pt>
                      <c:pt idx="7585">
                        <c:v>2.8559999999999999</c:v>
                      </c:pt>
                      <c:pt idx="7586">
                        <c:v>3.339</c:v>
                      </c:pt>
                      <c:pt idx="7587">
                        <c:v>2.7930000000000001</c:v>
                      </c:pt>
                      <c:pt idx="7588">
                        <c:v>2.625</c:v>
                      </c:pt>
                      <c:pt idx="7589">
                        <c:v>2.8769999999999998</c:v>
                      </c:pt>
                      <c:pt idx="7590">
                        <c:v>2.7090000000000001</c:v>
                      </c:pt>
                      <c:pt idx="7591">
                        <c:v>2.9609999999999999</c:v>
                      </c:pt>
                      <c:pt idx="7592">
                        <c:v>3.1709999999999998</c:v>
                      </c:pt>
                      <c:pt idx="7593">
                        <c:v>2.9820000000000002</c:v>
                      </c:pt>
                      <c:pt idx="7594">
                        <c:v>3.129</c:v>
                      </c:pt>
                      <c:pt idx="7595">
                        <c:v>3.1080000000000001</c:v>
                      </c:pt>
                      <c:pt idx="7596">
                        <c:v>3.339</c:v>
                      </c:pt>
                      <c:pt idx="7597">
                        <c:v>2.8980000000000001</c:v>
                      </c:pt>
                      <c:pt idx="7598">
                        <c:v>2.6880000000000002</c:v>
                      </c:pt>
                      <c:pt idx="7599">
                        <c:v>3.024</c:v>
                      </c:pt>
                      <c:pt idx="7600">
                        <c:v>2.7930000000000001</c:v>
                      </c:pt>
                      <c:pt idx="7601">
                        <c:v>2.7930000000000001</c:v>
                      </c:pt>
                      <c:pt idx="7602">
                        <c:v>2.8980000000000001</c:v>
                      </c:pt>
                      <c:pt idx="7603">
                        <c:v>2.7090000000000001</c:v>
                      </c:pt>
                      <c:pt idx="7604">
                        <c:v>2.9820000000000002</c:v>
                      </c:pt>
                      <c:pt idx="7605">
                        <c:v>2.919</c:v>
                      </c:pt>
                      <c:pt idx="7606">
                        <c:v>3.8010000000000002</c:v>
                      </c:pt>
                      <c:pt idx="7607">
                        <c:v>2.9820000000000002</c:v>
                      </c:pt>
                      <c:pt idx="7608">
                        <c:v>3.423</c:v>
                      </c:pt>
                      <c:pt idx="7609">
                        <c:v>3.0870000000000002</c:v>
                      </c:pt>
                      <c:pt idx="7610">
                        <c:v>3.339</c:v>
                      </c:pt>
                      <c:pt idx="7611">
                        <c:v>3.36</c:v>
                      </c:pt>
                      <c:pt idx="7612">
                        <c:v>2.6669999999999998</c:v>
                      </c:pt>
                      <c:pt idx="7613">
                        <c:v>3.6749999999999998</c:v>
                      </c:pt>
                      <c:pt idx="7614">
                        <c:v>3.4649999999999999</c:v>
                      </c:pt>
                      <c:pt idx="7615">
                        <c:v>3.9060000000000001</c:v>
                      </c:pt>
                      <c:pt idx="7616">
                        <c:v>3.5910000000000002</c:v>
                      </c:pt>
                      <c:pt idx="7617">
                        <c:v>3.633</c:v>
                      </c:pt>
                      <c:pt idx="7618">
                        <c:v>3.0449999999999999</c:v>
                      </c:pt>
                      <c:pt idx="7619">
                        <c:v>2.8559999999999999</c:v>
                      </c:pt>
                      <c:pt idx="7620">
                        <c:v>3.3180000000000001</c:v>
                      </c:pt>
                      <c:pt idx="7621">
                        <c:v>3.339</c:v>
                      </c:pt>
                      <c:pt idx="7622">
                        <c:v>3.6749999999999998</c:v>
                      </c:pt>
                      <c:pt idx="7623">
                        <c:v>3.4860000000000002</c:v>
                      </c:pt>
                      <c:pt idx="7624">
                        <c:v>3.444</c:v>
                      </c:pt>
                      <c:pt idx="7625">
                        <c:v>2.835</c:v>
                      </c:pt>
                      <c:pt idx="7626">
                        <c:v>3.6960000000000002</c:v>
                      </c:pt>
                      <c:pt idx="7627">
                        <c:v>4.1790000000000003</c:v>
                      </c:pt>
                      <c:pt idx="7628">
                        <c:v>3.8220000000000001</c:v>
                      </c:pt>
                      <c:pt idx="7629">
                        <c:v>3.8639999999999999</c:v>
                      </c:pt>
                      <c:pt idx="7630">
                        <c:v>4.0529999999999999</c:v>
                      </c:pt>
                      <c:pt idx="7631">
                        <c:v>3.4020000000000001</c:v>
                      </c:pt>
                      <c:pt idx="7632">
                        <c:v>3.927</c:v>
                      </c:pt>
                      <c:pt idx="7633">
                        <c:v>3.3809999999999998</c:v>
                      </c:pt>
                      <c:pt idx="7634">
                        <c:v>3.8849999999999998</c:v>
                      </c:pt>
                      <c:pt idx="7635">
                        <c:v>3.5070000000000001</c:v>
                      </c:pt>
                      <c:pt idx="7636">
                        <c:v>3.423</c:v>
                      </c:pt>
                      <c:pt idx="7637">
                        <c:v>3.129</c:v>
                      </c:pt>
                      <c:pt idx="7638">
                        <c:v>3.57</c:v>
                      </c:pt>
                      <c:pt idx="7639">
                        <c:v>3.948</c:v>
                      </c:pt>
                      <c:pt idx="7640">
                        <c:v>4.242</c:v>
                      </c:pt>
                      <c:pt idx="7641">
                        <c:v>4.4729999999999999</c:v>
                      </c:pt>
                      <c:pt idx="7642">
                        <c:v>4.0949999999999998</c:v>
                      </c:pt>
                      <c:pt idx="7643">
                        <c:v>4.452</c:v>
                      </c:pt>
                      <c:pt idx="7644">
                        <c:v>4.3259999999999996</c:v>
                      </c:pt>
                      <c:pt idx="7645">
                        <c:v>4.9980000000000002</c:v>
                      </c:pt>
                      <c:pt idx="7646">
                        <c:v>4.032</c:v>
                      </c:pt>
                      <c:pt idx="7647">
                        <c:v>4.1580000000000004</c:v>
                      </c:pt>
                      <c:pt idx="7648">
                        <c:v>4.3049999999999997</c:v>
                      </c:pt>
                      <c:pt idx="7649">
                        <c:v>4.2839999999999998</c:v>
                      </c:pt>
                      <c:pt idx="7650">
                        <c:v>4.1790000000000003</c:v>
                      </c:pt>
                      <c:pt idx="7651">
                        <c:v>4.1369999999999996</c:v>
                      </c:pt>
                      <c:pt idx="7652">
                        <c:v>3.8010000000000002</c:v>
                      </c:pt>
                      <c:pt idx="7653">
                        <c:v>3.1709999999999998</c:v>
                      </c:pt>
                      <c:pt idx="7654">
                        <c:v>3.0870000000000002</c:v>
                      </c:pt>
                      <c:pt idx="7655">
                        <c:v>3.1709999999999998</c:v>
                      </c:pt>
                      <c:pt idx="7656">
                        <c:v>4.0110000000000001</c:v>
                      </c:pt>
                      <c:pt idx="7657">
                        <c:v>4.7039999999999997</c:v>
                      </c:pt>
                      <c:pt idx="7658">
                        <c:v>4.032</c:v>
                      </c:pt>
                      <c:pt idx="7659">
                        <c:v>4.0529999999999999</c:v>
                      </c:pt>
                      <c:pt idx="7660">
                        <c:v>3.7589999999999999</c:v>
                      </c:pt>
                      <c:pt idx="7661">
                        <c:v>3.57</c:v>
                      </c:pt>
                      <c:pt idx="7662">
                        <c:v>3.738</c:v>
                      </c:pt>
                      <c:pt idx="7663">
                        <c:v>4.0949999999999998</c:v>
                      </c:pt>
                      <c:pt idx="7664">
                        <c:v>4.0949999999999998</c:v>
                      </c:pt>
                      <c:pt idx="7665">
                        <c:v>4.242</c:v>
                      </c:pt>
                      <c:pt idx="7666">
                        <c:v>4.3680000000000003</c:v>
                      </c:pt>
                      <c:pt idx="7667">
                        <c:v>4.2</c:v>
                      </c:pt>
                      <c:pt idx="7668">
                        <c:v>3.78</c:v>
                      </c:pt>
                      <c:pt idx="7669">
                        <c:v>3.99</c:v>
                      </c:pt>
                      <c:pt idx="7670">
                        <c:v>4.032</c:v>
                      </c:pt>
                      <c:pt idx="7671">
                        <c:v>3.7170000000000001</c:v>
                      </c:pt>
                      <c:pt idx="7672">
                        <c:v>3.6539999999999999</c:v>
                      </c:pt>
                      <c:pt idx="7673">
                        <c:v>3.78</c:v>
                      </c:pt>
                      <c:pt idx="7674">
                        <c:v>3.1920000000000002</c:v>
                      </c:pt>
                      <c:pt idx="7675">
                        <c:v>3.1080000000000001</c:v>
                      </c:pt>
                      <c:pt idx="7676">
                        <c:v>2.6880000000000002</c:v>
                      </c:pt>
                      <c:pt idx="7677">
                        <c:v>3.1080000000000001</c:v>
                      </c:pt>
                      <c:pt idx="7678">
                        <c:v>3.6749999999999998</c:v>
                      </c:pt>
                      <c:pt idx="7679">
                        <c:v>3.843</c:v>
                      </c:pt>
                      <c:pt idx="7680">
                        <c:v>3.6539999999999999</c:v>
                      </c:pt>
                      <c:pt idx="7681">
                        <c:v>3.8010000000000002</c:v>
                      </c:pt>
                      <c:pt idx="7682">
                        <c:v>3.633</c:v>
                      </c:pt>
                      <c:pt idx="7683">
                        <c:v>3.1920000000000002</c:v>
                      </c:pt>
                      <c:pt idx="7684">
                        <c:v>4.1159999999999997</c:v>
                      </c:pt>
                      <c:pt idx="7685">
                        <c:v>4.5780000000000003</c:v>
                      </c:pt>
                      <c:pt idx="7686">
                        <c:v>4.9560000000000004</c:v>
                      </c:pt>
                      <c:pt idx="7687">
                        <c:v>4.41</c:v>
                      </c:pt>
                      <c:pt idx="7688">
                        <c:v>4.851</c:v>
                      </c:pt>
                      <c:pt idx="7689">
                        <c:v>4.3890000000000002</c:v>
                      </c:pt>
                      <c:pt idx="7690">
                        <c:v>4.2210000000000001</c:v>
                      </c:pt>
                      <c:pt idx="7691">
                        <c:v>3.8220000000000001</c:v>
                      </c:pt>
                      <c:pt idx="7692">
                        <c:v>3.7589999999999999</c:v>
                      </c:pt>
                      <c:pt idx="7693">
                        <c:v>2.835</c:v>
                      </c:pt>
                      <c:pt idx="7694">
                        <c:v>3.2970000000000002</c:v>
                      </c:pt>
                      <c:pt idx="7695">
                        <c:v>4.0949999999999998</c:v>
                      </c:pt>
                      <c:pt idx="7696">
                        <c:v>4.2839999999999998</c:v>
                      </c:pt>
                      <c:pt idx="7697">
                        <c:v>3.948</c:v>
                      </c:pt>
                      <c:pt idx="7698">
                        <c:v>4.0739999999999998</c:v>
                      </c:pt>
                      <c:pt idx="7699">
                        <c:v>3.9060000000000001</c:v>
                      </c:pt>
                      <c:pt idx="7700">
                        <c:v>3.9060000000000001</c:v>
                      </c:pt>
                      <c:pt idx="7701">
                        <c:v>3.948</c:v>
                      </c:pt>
                      <c:pt idx="7702">
                        <c:v>3.5489999999999999</c:v>
                      </c:pt>
                      <c:pt idx="7703">
                        <c:v>3.8220000000000001</c:v>
                      </c:pt>
                      <c:pt idx="7704">
                        <c:v>3.528</c:v>
                      </c:pt>
                      <c:pt idx="7705">
                        <c:v>3.6120000000000001</c:v>
                      </c:pt>
                      <c:pt idx="7706">
                        <c:v>3.7589999999999999</c:v>
                      </c:pt>
                      <c:pt idx="7707">
                        <c:v>3.78</c:v>
                      </c:pt>
                      <c:pt idx="7708">
                        <c:v>3.7589999999999999</c:v>
                      </c:pt>
                      <c:pt idx="7709">
                        <c:v>3.6120000000000001</c:v>
                      </c:pt>
                      <c:pt idx="7710">
                        <c:v>3.6539999999999999</c:v>
                      </c:pt>
                      <c:pt idx="7711">
                        <c:v>4.0739999999999998</c:v>
                      </c:pt>
                      <c:pt idx="7712">
                        <c:v>4.0739999999999998</c:v>
                      </c:pt>
                      <c:pt idx="7713">
                        <c:v>3.78</c:v>
                      </c:pt>
                      <c:pt idx="7714">
                        <c:v>4.0529999999999999</c:v>
                      </c:pt>
                      <c:pt idx="7715">
                        <c:v>4.1790000000000003</c:v>
                      </c:pt>
                      <c:pt idx="7716">
                        <c:v>4.6829999999999998</c:v>
                      </c:pt>
                      <c:pt idx="7717">
                        <c:v>3.6120000000000001</c:v>
                      </c:pt>
                      <c:pt idx="7718">
                        <c:v>3.6539999999999999</c:v>
                      </c:pt>
                      <c:pt idx="7719">
                        <c:v>3.738</c:v>
                      </c:pt>
                      <c:pt idx="7720">
                        <c:v>4.1369999999999996</c:v>
                      </c:pt>
                      <c:pt idx="7721">
                        <c:v>3.5070000000000001</c:v>
                      </c:pt>
                      <c:pt idx="7722">
                        <c:v>3.8849999999999998</c:v>
                      </c:pt>
                      <c:pt idx="7723">
                        <c:v>3.948</c:v>
                      </c:pt>
                      <c:pt idx="7724">
                        <c:v>3.738</c:v>
                      </c:pt>
                      <c:pt idx="7725">
                        <c:v>4.0949999999999998</c:v>
                      </c:pt>
                      <c:pt idx="7726">
                        <c:v>4.2839999999999998</c:v>
                      </c:pt>
                      <c:pt idx="7727">
                        <c:v>3.8639999999999999</c:v>
                      </c:pt>
                      <c:pt idx="7728">
                        <c:v>3.7589999999999999</c:v>
                      </c:pt>
                      <c:pt idx="7729">
                        <c:v>3.7589999999999999</c:v>
                      </c:pt>
                      <c:pt idx="7730">
                        <c:v>3.8010000000000002</c:v>
                      </c:pt>
                      <c:pt idx="7731">
                        <c:v>3.36</c:v>
                      </c:pt>
                      <c:pt idx="7732">
                        <c:v>2.9609999999999999</c:v>
                      </c:pt>
                      <c:pt idx="7733">
                        <c:v>2.8769999999999998</c:v>
                      </c:pt>
                      <c:pt idx="7734">
                        <c:v>3.024</c:v>
                      </c:pt>
                      <c:pt idx="7735">
                        <c:v>3.444</c:v>
                      </c:pt>
                      <c:pt idx="7736">
                        <c:v>3.9060000000000001</c:v>
                      </c:pt>
                      <c:pt idx="7737">
                        <c:v>3.8010000000000002</c:v>
                      </c:pt>
                      <c:pt idx="7738">
                        <c:v>3.3809999999999998</c:v>
                      </c:pt>
                      <c:pt idx="7739">
                        <c:v>3.1080000000000001</c:v>
                      </c:pt>
                      <c:pt idx="7740">
                        <c:v>3.7170000000000001</c:v>
                      </c:pt>
                      <c:pt idx="7741">
                        <c:v>3.3180000000000001</c:v>
                      </c:pt>
                      <c:pt idx="7742">
                        <c:v>3.9060000000000001</c:v>
                      </c:pt>
                      <c:pt idx="7743">
                        <c:v>3.8010000000000002</c:v>
                      </c:pt>
                      <c:pt idx="7744">
                        <c:v>4.0529999999999999</c:v>
                      </c:pt>
                      <c:pt idx="7745">
                        <c:v>3.5489999999999999</c:v>
                      </c:pt>
                      <c:pt idx="7746">
                        <c:v>3.4020000000000001</c:v>
                      </c:pt>
                      <c:pt idx="7747">
                        <c:v>3.36</c:v>
                      </c:pt>
                      <c:pt idx="7748">
                        <c:v>3.423</c:v>
                      </c:pt>
                      <c:pt idx="7749">
                        <c:v>3.6120000000000001</c:v>
                      </c:pt>
                      <c:pt idx="7750">
                        <c:v>3.2130000000000001</c:v>
                      </c:pt>
                      <c:pt idx="7751">
                        <c:v>3.0449999999999999</c:v>
                      </c:pt>
                      <c:pt idx="7752">
                        <c:v>3.024</c:v>
                      </c:pt>
                      <c:pt idx="7753">
                        <c:v>2.8769999999999998</c:v>
                      </c:pt>
                      <c:pt idx="7754">
                        <c:v>2.919</c:v>
                      </c:pt>
                      <c:pt idx="7755">
                        <c:v>3.4860000000000002</c:v>
                      </c:pt>
                      <c:pt idx="7756">
                        <c:v>3.2549999999999999</c:v>
                      </c:pt>
                      <c:pt idx="7757">
                        <c:v>3.2970000000000002</c:v>
                      </c:pt>
                      <c:pt idx="7758">
                        <c:v>2.9609999999999999</c:v>
                      </c:pt>
                      <c:pt idx="7759">
                        <c:v>2.6040000000000001</c:v>
                      </c:pt>
                      <c:pt idx="7760">
                        <c:v>2.7090000000000001</c:v>
                      </c:pt>
                      <c:pt idx="7761">
                        <c:v>2.919</c:v>
                      </c:pt>
                      <c:pt idx="7762">
                        <c:v>2.73</c:v>
                      </c:pt>
                      <c:pt idx="7763">
                        <c:v>2.4780000000000002</c:v>
                      </c:pt>
                      <c:pt idx="7764">
                        <c:v>2.7509999999999999</c:v>
                      </c:pt>
                      <c:pt idx="7765">
                        <c:v>2.7719999999999998</c:v>
                      </c:pt>
                      <c:pt idx="7766">
                        <c:v>3.1920000000000002</c:v>
                      </c:pt>
                      <c:pt idx="7767">
                        <c:v>2.7930000000000001</c:v>
                      </c:pt>
                      <c:pt idx="7768">
                        <c:v>2.7719999999999998</c:v>
                      </c:pt>
                      <c:pt idx="7769">
                        <c:v>2.4990000000000001</c:v>
                      </c:pt>
                      <c:pt idx="7770">
                        <c:v>2.3730000000000002</c:v>
                      </c:pt>
                      <c:pt idx="7771">
                        <c:v>2.331</c:v>
                      </c:pt>
                      <c:pt idx="7772">
                        <c:v>2.8769999999999998</c:v>
                      </c:pt>
                      <c:pt idx="7773">
                        <c:v>2.625</c:v>
                      </c:pt>
                      <c:pt idx="7774">
                        <c:v>2.7090000000000001</c:v>
                      </c:pt>
                      <c:pt idx="7775">
                        <c:v>2.9820000000000002</c:v>
                      </c:pt>
                      <c:pt idx="7776">
                        <c:v>2.52</c:v>
                      </c:pt>
                      <c:pt idx="7777">
                        <c:v>2.415</c:v>
                      </c:pt>
                      <c:pt idx="7778">
                        <c:v>2.7930000000000001</c:v>
                      </c:pt>
                      <c:pt idx="7779">
                        <c:v>2.7090000000000001</c:v>
                      </c:pt>
                      <c:pt idx="7780">
                        <c:v>2.1</c:v>
                      </c:pt>
                      <c:pt idx="7781">
                        <c:v>2.2050000000000001</c:v>
                      </c:pt>
                      <c:pt idx="7782">
                        <c:v>2.4780000000000002</c:v>
                      </c:pt>
                      <c:pt idx="7783">
                        <c:v>2.1840000000000002</c:v>
                      </c:pt>
                      <c:pt idx="7784">
                        <c:v>2.31</c:v>
                      </c:pt>
                      <c:pt idx="7785">
                        <c:v>2.52</c:v>
                      </c:pt>
                      <c:pt idx="7786">
                        <c:v>2.3940000000000001</c:v>
                      </c:pt>
                      <c:pt idx="7787">
                        <c:v>2.331</c:v>
                      </c:pt>
                      <c:pt idx="7788">
                        <c:v>2.4990000000000001</c:v>
                      </c:pt>
                      <c:pt idx="7789">
                        <c:v>2.3519999999999999</c:v>
                      </c:pt>
                      <c:pt idx="7790">
                        <c:v>2.415</c:v>
                      </c:pt>
                      <c:pt idx="7791">
                        <c:v>2.625</c:v>
                      </c:pt>
                      <c:pt idx="7792">
                        <c:v>2.3730000000000002</c:v>
                      </c:pt>
                      <c:pt idx="7793">
                        <c:v>2.52</c:v>
                      </c:pt>
                      <c:pt idx="7794">
                        <c:v>2.31</c:v>
                      </c:pt>
                      <c:pt idx="7795">
                        <c:v>2.2679999999999998</c:v>
                      </c:pt>
                      <c:pt idx="7796">
                        <c:v>2.6880000000000002</c:v>
                      </c:pt>
                      <c:pt idx="7797">
                        <c:v>2.8559999999999999</c:v>
                      </c:pt>
                      <c:pt idx="7798">
                        <c:v>2.6040000000000001</c:v>
                      </c:pt>
                      <c:pt idx="7799">
                        <c:v>3.15</c:v>
                      </c:pt>
                      <c:pt idx="7800">
                        <c:v>2.8140000000000001</c:v>
                      </c:pt>
                      <c:pt idx="7801">
                        <c:v>2.4780000000000002</c:v>
                      </c:pt>
                      <c:pt idx="7802">
                        <c:v>3.4020000000000001</c:v>
                      </c:pt>
                      <c:pt idx="7803">
                        <c:v>3.2549999999999999</c:v>
                      </c:pt>
                      <c:pt idx="7804">
                        <c:v>3.8010000000000002</c:v>
                      </c:pt>
                      <c:pt idx="7805">
                        <c:v>3.9689999999999999</c:v>
                      </c:pt>
                      <c:pt idx="7806">
                        <c:v>3.633</c:v>
                      </c:pt>
                      <c:pt idx="7807">
                        <c:v>2.4359999999999999</c:v>
                      </c:pt>
                      <c:pt idx="7808">
                        <c:v>2.4359999999999999</c:v>
                      </c:pt>
                      <c:pt idx="7809">
                        <c:v>2.121</c:v>
                      </c:pt>
                      <c:pt idx="7810">
                        <c:v>2.31</c:v>
                      </c:pt>
                      <c:pt idx="7811">
                        <c:v>2.4569999999999999</c:v>
                      </c:pt>
                      <c:pt idx="7812">
                        <c:v>3.36</c:v>
                      </c:pt>
                      <c:pt idx="7813">
                        <c:v>3.6960000000000002</c:v>
                      </c:pt>
                      <c:pt idx="7814">
                        <c:v>4.0529999999999999</c:v>
                      </c:pt>
                      <c:pt idx="7815">
                        <c:v>3.4649999999999999</c:v>
                      </c:pt>
                      <c:pt idx="7816">
                        <c:v>3.2970000000000002</c:v>
                      </c:pt>
                      <c:pt idx="7817">
                        <c:v>2.8140000000000001</c:v>
                      </c:pt>
                      <c:pt idx="7818">
                        <c:v>2.2890000000000001</c:v>
                      </c:pt>
                      <c:pt idx="7819">
                        <c:v>2.835</c:v>
                      </c:pt>
                      <c:pt idx="7820">
                        <c:v>3.1920000000000002</c:v>
                      </c:pt>
                      <c:pt idx="7821">
                        <c:v>2.331</c:v>
                      </c:pt>
                      <c:pt idx="7822">
                        <c:v>2.2469999999999999</c:v>
                      </c:pt>
                      <c:pt idx="7823">
                        <c:v>2.6459999999999999</c:v>
                      </c:pt>
                      <c:pt idx="7824">
                        <c:v>3.1920000000000002</c:v>
                      </c:pt>
                      <c:pt idx="7825">
                        <c:v>3.0449999999999999</c:v>
                      </c:pt>
                      <c:pt idx="7826">
                        <c:v>3.423</c:v>
                      </c:pt>
                      <c:pt idx="7827">
                        <c:v>4.2210000000000001</c:v>
                      </c:pt>
                      <c:pt idx="7828">
                        <c:v>3.0870000000000002</c:v>
                      </c:pt>
                      <c:pt idx="7829">
                        <c:v>2.4569999999999999</c:v>
                      </c:pt>
                      <c:pt idx="7830">
                        <c:v>3.024</c:v>
                      </c:pt>
                      <c:pt idx="7831">
                        <c:v>3.2970000000000002</c:v>
                      </c:pt>
                      <c:pt idx="7832">
                        <c:v>3.3180000000000001</c:v>
                      </c:pt>
                      <c:pt idx="7833">
                        <c:v>2.9820000000000002</c:v>
                      </c:pt>
                      <c:pt idx="7834">
                        <c:v>2.8980000000000001</c:v>
                      </c:pt>
                      <c:pt idx="7835">
                        <c:v>3.4649999999999999</c:v>
                      </c:pt>
                      <c:pt idx="7836">
                        <c:v>3.3809999999999998</c:v>
                      </c:pt>
                      <c:pt idx="7837">
                        <c:v>4.1159999999999997</c:v>
                      </c:pt>
                      <c:pt idx="7838">
                        <c:v>4.4729999999999999</c:v>
                      </c:pt>
                      <c:pt idx="7839">
                        <c:v>4.3890000000000002</c:v>
                      </c:pt>
                      <c:pt idx="7840">
                        <c:v>4.1790000000000003</c:v>
                      </c:pt>
                      <c:pt idx="7841">
                        <c:v>3.8220000000000001</c:v>
                      </c:pt>
                      <c:pt idx="7842">
                        <c:v>3.78</c:v>
                      </c:pt>
                      <c:pt idx="7843">
                        <c:v>3.633</c:v>
                      </c:pt>
                      <c:pt idx="7844">
                        <c:v>3.4860000000000002</c:v>
                      </c:pt>
                      <c:pt idx="7845">
                        <c:v>3.234</c:v>
                      </c:pt>
                      <c:pt idx="7846">
                        <c:v>2.94</c:v>
                      </c:pt>
                      <c:pt idx="7847">
                        <c:v>3.738</c:v>
                      </c:pt>
                      <c:pt idx="7848">
                        <c:v>3.948</c:v>
                      </c:pt>
                      <c:pt idx="7849">
                        <c:v>3.15</c:v>
                      </c:pt>
                      <c:pt idx="7850">
                        <c:v>3.36</c:v>
                      </c:pt>
                      <c:pt idx="7851">
                        <c:v>3.8220000000000001</c:v>
                      </c:pt>
                      <c:pt idx="7852">
                        <c:v>4.242</c:v>
                      </c:pt>
                      <c:pt idx="7853">
                        <c:v>4.032</c:v>
                      </c:pt>
                      <c:pt idx="7854">
                        <c:v>3.528</c:v>
                      </c:pt>
                      <c:pt idx="7855">
                        <c:v>3.0030000000000001</c:v>
                      </c:pt>
                      <c:pt idx="7856">
                        <c:v>3.0870000000000002</c:v>
                      </c:pt>
                      <c:pt idx="7857">
                        <c:v>3.2970000000000002</c:v>
                      </c:pt>
                      <c:pt idx="7858">
                        <c:v>4.0949999999999998</c:v>
                      </c:pt>
                      <c:pt idx="7859">
                        <c:v>4.9560000000000004</c:v>
                      </c:pt>
                      <c:pt idx="7860">
                        <c:v>4.9349999999999996</c:v>
                      </c:pt>
                      <c:pt idx="7861">
                        <c:v>4.9349999999999996</c:v>
                      </c:pt>
                      <c:pt idx="7862">
                        <c:v>5.1870000000000003</c:v>
                      </c:pt>
                      <c:pt idx="7863">
                        <c:v>5.2290000000000001</c:v>
                      </c:pt>
                      <c:pt idx="7864">
                        <c:v>4.4729999999999999</c:v>
                      </c:pt>
                      <c:pt idx="7865">
                        <c:v>3.9060000000000001</c:v>
                      </c:pt>
                      <c:pt idx="7866">
                        <c:v>4.0529999999999999</c:v>
                      </c:pt>
                      <c:pt idx="7867">
                        <c:v>3.444</c:v>
                      </c:pt>
                      <c:pt idx="7868">
                        <c:v>3.738</c:v>
                      </c:pt>
                      <c:pt idx="7869">
                        <c:v>2.7090000000000001</c:v>
                      </c:pt>
                      <c:pt idx="7870">
                        <c:v>3.0449999999999999</c:v>
                      </c:pt>
                      <c:pt idx="7871">
                        <c:v>3.2549999999999999</c:v>
                      </c:pt>
                      <c:pt idx="7872">
                        <c:v>2.8769999999999998</c:v>
                      </c:pt>
                      <c:pt idx="7873">
                        <c:v>2.7719999999999998</c:v>
                      </c:pt>
                      <c:pt idx="7874">
                        <c:v>2.7930000000000001</c:v>
                      </c:pt>
                      <c:pt idx="7875">
                        <c:v>3.0030000000000001</c:v>
                      </c:pt>
                      <c:pt idx="7876">
                        <c:v>3.0030000000000001</c:v>
                      </c:pt>
                      <c:pt idx="7877">
                        <c:v>3.423</c:v>
                      </c:pt>
                      <c:pt idx="7878">
                        <c:v>2.7930000000000001</c:v>
                      </c:pt>
                      <c:pt idx="7879">
                        <c:v>3.3180000000000001</c:v>
                      </c:pt>
                      <c:pt idx="7880">
                        <c:v>3.3809999999999998</c:v>
                      </c:pt>
                      <c:pt idx="7881">
                        <c:v>2.919</c:v>
                      </c:pt>
                      <c:pt idx="7882">
                        <c:v>3.5489999999999999</c:v>
                      </c:pt>
                      <c:pt idx="7883">
                        <c:v>4.032</c:v>
                      </c:pt>
                      <c:pt idx="7884">
                        <c:v>4.0529999999999999</c:v>
                      </c:pt>
                      <c:pt idx="7885">
                        <c:v>3.36</c:v>
                      </c:pt>
                      <c:pt idx="7886">
                        <c:v>3.339</c:v>
                      </c:pt>
                      <c:pt idx="7887">
                        <c:v>3.8849999999999998</c:v>
                      </c:pt>
                      <c:pt idx="7888">
                        <c:v>4.0529999999999999</c:v>
                      </c:pt>
                      <c:pt idx="7889">
                        <c:v>2.625</c:v>
                      </c:pt>
                      <c:pt idx="7890">
                        <c:v>2.3940000000000001</c:v>
                      </c:pt>
                      <c:pt idx="7891">
                        <c:v>3.0449999999999999</c:v>
                      </c:pt>
                      <c:pt idx="7892">
                        <c:v>2.5830000000000002</c:v>
                      </c:pt>
                      <c:pt idx="7893">
                        <c:v>2.7719999999999998</c:v>
                      </c:pt>
                      <c:pt idx="7894">
                        <c:v>3.36</c:v>
                      </c:pt>
                      <c:pt idx="7895">
                        <c:v>3.5489999999999999</c:v>
                      </c:pt>
                      <c:pt idx="7896">
                        <c:v>3.6749999999999998</c:v>
                      </c:pt>
                      <c:pt idx="7897">
                        <c:v>3.5910000000000002</c:v>
                      </c:pt>
                      <c:pt idx="7898">
                        <c:v>3.5489999999999999</c:v>
                      </c:pt>
                      <c:pt idx="7899">
                        <c:v>3.9689999999999999</c:v>
                      </c:pt>
                      <c:pt idx="7900">
                        <c:v>3.1920000000000002</c:v>
                      </c:pt>
                      <c:pt idx="7901">
                        <c:v>3.8849999999999998</c:v>
                      </c:pt>
                      <c:pt idx="7902">
                        <c:v>4.032</c:v>
                      </c:pt>
                      <c:pt idx="7903">
                        <c:v>4.2629999999999999</c:v>
                      </c:pt>
                      <c:pt idx="7904">
                        <c:v>4.0529999999999999</c:v>
                      </c:pt>
                      <c:pt idx="7905">
                        <c:v>3.927</c:v>
                      </c:pt>
                      <c:pt idx="7906">
                        <c:v>3.9689999999999999</c:v>
                      </c:pt>
                      <c:pt idx="7907">
                        <c:v>3.7589999999999999</c:v>
                      </c:pt>
                      <c:pt idx="7908">
                        <c:v>4.032</c:v>
                      </c:pt>
                      <c:pt idx="7909">
                        <c:v>3.3809999999999998</c:v>
                      </c:pt>
                      <c:pt idx="7910">
                        <c:v>2.7090000000000001</c:v>
                      </c:pt>
                      <c:pt idx="7911">
                        <c:v>2.6669999999999998</c:v>
                      </c:pt>
                      <c:pt idx="7912">
                        <c:v>2.5830000000000002</c:v>
                      </c:pt>
                      <c:pt idx="7913">
                        <c:v>2.73</c:v>
                      </c:pt>
                      <c:pt idx="7914">
                        <c:v>3.3180000000000001</c:v>
                      </c:pt>
                      <c:pt idx="7915">
                        <c:v>3.2130000000000001</c:v>
                      </c:pt>
                      <c:pt idx="7916">
                        <c:v>3.7589999999999999</c:v>
                      </c:pt>
                      <c:pt idx="7917">
                        <c:v>4.6619999999999999</c:v>
                      </c:pt>
                      <c:pt idx="7918">
                        <c:v>4.5359999999999996</c:v>
                      </c:pt>
                      <c:pt idx="7919">
                        <c:v>2.7719999999999998</c:v>
                      </c:pt>
                      <c:pt idx="7920">
                        <c:v>2.2469999999999999</c:v>
                      </c:pt>
                      <c:pt idx="7921">
                        <c:v>2.2890000000000001</c:v>
                      </c:pt>
                      <c:pt idx="7922">
                        <c:v>2.6459999999999999</c:v>
                      </c:pt>
                      <c:pt idx="7923">
                        <c:v>2.3519999999999999</c:v>
                      </c:pt>
                      <c:pt idx="7924">
                        <c:v>2.1629999999999998</c:v>
                      </c:pt>
                      <c:pt idx="7925">
                        <c:v>2.2890000000000001</c:v>
                      </c:pt>
                      <c:pt idx="7926">
                        <c:v>2.8769999999999998</c:v>
                      </c:pt>
                      <c:pt idx="7927">
                        <c:v>3.0870000000000002</c:v>
                      </c:pt>
                      <c:pt idx="7928">
                        <c:v>2.6459999999999999</c:v>
                      </c:pt>
                      <c:pt idx="7929">
                        <c:v>2.331</c:v>
                      </c:pt>
                      <c:pt idx="7930">
                        <c:v>2.3730000000000002</c:v>
                      </c:pt>
                      <c:pt idx="7931">
                        <c:v>2.1629999999999998</c:v>
                      </c:pt>
                      <c:pt idx="7932">
                        <c:v>2.3519999999999999</c:v>
                      </c:pt>
                      <c:pt idx="7933">
                        <c:v>2.1840000000000002</c:v>
                      </c:pt>
                      <c:pt idx="7934">
                        <c:v>2.1629999999999998</c:v>
                      </c:pt>
                      <c:pt idx="7935">
                        <c:v>2.415</c:v>
                      </c:pt>
                      <c:pt idx="7936">
                        <c:v>2.8140000000000001</c:v>
                      </c:pt>
                      <c:pt idx="7937">
                        <c:v>2.4359999999999999</c:v>
                      </c:pt>
                      <c:pt idx="7938">
                        <c:v>2.415</c:v>
                      </c:pt>
                      <c:pt idx="7939">
                        <c:v>2.919</c:v>
                      </c:pt>
                      <c:pt idx="7940">
                        <c:v>3.024</c:v>
                      </c:pt>
                      <c:pt idx="7941">
                        <c:v>2.8559999999999999</c:v>
                      </c:pt>
                      <c:pt idx="7942">
                        <c:v>3.36</c:v>
                      </c:pt>
                      <c:pt idx="7943">
                        <c:v>3.0449999999999999</c:v>
                      </c:pt>
                      <c:pt idx="7944">
                        <c:v>2.226</c:v>
                      </c:pt>
                      <c:pt idx="7945">
                        <c:v>2.5409999999999999</c:v>
                      </c:pt>
                      <c:pt idx="7946">
                        <c:v>2.31</c:v>
                      </c:pt>
                      <c:pt idx="7947">
                        <c:v>2.2679999999999998</c:v>
                      </c:pt>
                      <c:pt idx="7948">
                        <c:v>2.415</c:v>
                      </c:pt>
                      <c:pt idx="7949">
                        <c:v>2.625</c:v>
                      </c:pt>
                      <c:pt idx="7950">
                        <c:v>2.4359999999999999</c:v>
                      </c:pt>
                      <c:pt idx="7951">
                        <c:v>2.4780000000000002</c:v>
                      </c:pt>
                      <c:pt idx="7952">
                        <c:v>2.1629999999999998</c:v>
                      </c:pt>
                      <c:pt idx="7953">
                        <c:v>2.415</c:v>
                      </c:pt>
                      <c:pt idx="7954">
                        <c:v>2.5619999999999998</c:v>
                      </c:pt>
                      <c:pt idx="7955">
                        <c:v>2.226</c:v>
                      </c:pt>
                      <c:pt idx="7956">
                        <c:v>3.024</c:v>
                      </c:pt>
                      <c:pt idx="7957">
                        <c:v>2.835</c:v>
                      </c:pt>
                      <c:pt idx="7958">
                        <c:v>2.5409999999999999</c:v>
                      </c:pt>
                      <c:pt idx="7959">
                        <c:v>2.835</c:v>
                      </c:pt>
                      <c:pt idx="7960">
                        <c:v>2.919</c:v>
                      </c:pt>
                      <c:pt idx="7961">
                        <c:v>3.15</c:v>
                      </c:pt>
                      <c:pt idx="7962">
                        <c:v>2.8980000000000001</c:v>
                      </c:pt>
                      <c:pt idx="7963">
                        <c:v>2.6040000000000001</c:v>
                      </c:pt>
                      <c:pt idx="7964">
                        <c:v>2.73</c:v>
                      </c:pt>
                      <c:pt idx="7965">
                        <c:v>2.5830000000000002</c:v>
                      </c:pt>
                      <c:pt idx="7966">
                        <c:v>2.4780000000000002</c:v>
                      </c:pt>
                      <c:pt idx="7967">
                        <c:v>2.5409999999999999</c:v>
                      </c:pt>
                      <c:pt idx="7968">
                        <c:v>2.4990000000000001</c:v>
                      </c:pt>
                      <c:pt idx="7969">
                        <c:v>2.4359999999999999</c:v>
                      </c:pt>
                      <c:pt idx="7970">
                        <c:v>2.8559999999999999</c:v>
                      </c:pt>
                      <c:pt idx="7971">
                        <c:v>3.3180000000000001</c:v>
                      </c:pt>
                      <c:pt idx="7972">
                        <c:v>3.0030000000000001</c:v>
                      </c:pt>
                      <c:pt idx="7973">
                        <c:v>3.1709999999999998</c:v>
                      </c:pt>
                      <c:pt idx="7974">
                        <c:v>2.6459999999999999</c:v>
                      </c:pt>
                      <c:pt idx="7975">
                        <c:v>3.423</c:v>
                      </c:pt>
                      <c:pt idx="7976">
                        <c:v>3.0659999999999998</c:v>
                      </c:pt>
                      <c:pt idx="7977">
                        <c:v>2.6459999999999999</c:v>
                      </c:pt>
                      <c:pt idx="7978">
                        <c:v>3.528</c:v>
                      </c:pt>
                      <c:pt idx="7979">
                        <c:v>3.339</c:v>
                      </c:pt>
                      <c:pt idx="7980">
                        <c:v>3.6960000000000002</c:v>
                      </c:pt>
                      <c:pt idx="7981">
                        <c:v>4.032</c:v>
                      </c:pt>
                      <c:pt idx="7982">
                        <c:v>3.2970000000000002</c:v>
                      </c:pt>
                      <c:pt idx="7983">
                        <c:v>2.835</c:v>
                      </c:pt>
                      <c:pt idx="7984">
                        <c:v>2.5619999999999998</c:v>
                      </c:pt>
                      <c:pt idx="7985">
                        <c:v>2.919</c:v>
                      </c:pt>
                      <c:pt idx="7986">
                        <c:v>3.444</c:v>
                      </c:pt>
                      <c:pt idx="7987">
                        <c:v>3.2970000000000002</c:v>
                      </c:pt>
                      <c:pt idx="7988">
                        <c:v>3.36</c:v>
                      </c:pt>
                      <c:pt idx="7989">
                        <c:v>3.4020000000000001</c:v>
                      </c:pt>
                      <c:pt idx="7990">
                        <c:v>2.8980000000000001</c:v>
                      </c:pt>
                      <c:pt idx="7991">
                        <c:v>3.5910000000000002</c:v>
                      </c:pt>
                      <c:pt idx="7992">
                        <c:v>4.2629999999999999</c:v>
                      </c:pt>
                      <c:pt idx="7993">
                        <c:v>3.5910000000000002</c:v>
                      </c:pt>
                      <c:pt idx="7994">
                        <c:v>3.7589999999999999</c:v>
                      </c:pt>
                      <c:pt idx="7995">
                        <c:v>3.6960000000000002</c:v>
                      </c:pt>
                      <c:pt idx="7996">
                        <c:v>3.444</c:v>
                      </c:pt>
                      <c:pt idx="7997">
                        <c:v>4.1159999999999997</c:v>
                      </c:pt>
                      <c:pt idx="7998">
                        <c:v>3.528</c:v>
                      </c:pt>
                      <c:pt idx="7999">
                        <c:v>3.4860000000000002</c:v>
                      </c:pt>
                      <c:pt idx="8000">
                        <c:v>3.2970000000000002</c:v>
                      </c:pt>
                      <c:pt idx="8001">
                        <c:v>3.5489999999999999</c:v>
                      </c:pt>
                      <c:pt idx="8002">
                        <c:v>3.129</c:v>
                      </c:pt>
                      <c:pt idx="8003">
                        <c:v>3.4860000000000002</c:v>
                      </c:pt>
                      <c:pt idx="8004">
                        <c:v>3.8010000000000002</c:v>
                      </c:pt>
                      <c:pt idx="8005">
                        <c:v>4.4939999999999998</c:v>
                      </c:pt>
                      <c:pt idx="8006">
                        <c:v>4.5570000000000004</c:v>
                      </c:pt>
                      <c:pt idx="8007">
                        <c:v>4.0110000000000001</c:v>
                      </c:pt>
                      <c:pt idx="8008">
                        <c:v>4.62</c:v>
                      </c:pt>
                      <c:pt idx="8009">
                        <c:v>4.1369999999999996</c:v>
                      </c:pt>
                      <c:pt idx="8010">
                        <c:v>4.7249999999999996</c:v>
                      </c:pt>
                      <c:pt idx="8011">
                        <c:v>3.948</c:v>
                      </c:pt>
                      <c:pt idx="8012">
                        <c:v>3.6960000000000002</c:v>
                      </c:pt>
                      <c:pt idx="8013">
                        <c:v>4.2</c:v>
                      </c:pt>
                      <c:pt idx="8014">
                        <c:v>4.0739999999999998</c:v>
                      </c:pt>
                      <c:pt idx="8015">
                        <c:v>4.0110000000000001</c:v>
                      </c:pt>
                      <c:pt idx="8016">
                        <c:v>3.7589999999999999</c:v>
                      </c:pt>
                      <c:pt idx="8017">
                        <c:v>3.7170000000000001</c:v>
                      </c:pt>
                      <c:pt idx="8018">
                        <c:v>3.0870000000000002</c:v>
                      </c:pt>
                      <c:pt idx="8019">
                        <c:v>3.4649999999999999</c:v>
                      </c:pt>
                      <c:pt idx="8020">
                        <c:v>2.94</c:v>
                      </c:pt>
                      <c:pt idx="8021">
                        <c:v>4.0110000000000001</c:v>
                      </c:pt>
                      <c:pt idx="8022">
                        <c:v>4.3890000000000002</c:v>
                      </c:pt>
                      <c:pt idx="8023">
                        <c:v>4.1790000000000003</c:v>
                      </c:pt>
                      <c:pt idx="8024">
                        <c:v>3.948</c:v>
                      </c:pt>
                      <c:pt idx="8025">
                        <c:v>3.6120000000000001</c:v>
                      </c:pt>
                      <c:pt idx="8026">
                        <c:v>3.423</c:v>
                      </c:pt>
                      <c:pt idx="8027">
                        <c:v>3.5910000000000002</c:v>
                      </c:pt>
                      <c:pt idx="8028">
                        <c:v>3.843</c:v>
                      </c:pt>
                      <c:pt idx="8029">
                        <c:v>4.0949999999999998</c:v>
                      </c:pt>
                      <c:pt idx="8030">
                        <c:v>3.8639999999999999</c:v>
                      </c:pt>
                      <c:pt idx="8031">
                        <c:v>3.9689999999999999</c:v>
                      </c:pt>
                      <c:pt idx="8032">
                        <c:v>3.7170000000000001</c:v>
                      </c:pt>
                      <c:pt idx="8033">
                        <c:v>3.927</c:v>
                      </c:pt>
                      <c:pt idx="8034">
                        <c:v>3.444</c:v>
                      </c:pt>
                      <c:pt idx="8035">
                        <c:v>3.6960000000000002</c:v>
                      </c:pt>
                      <c:pt idx="8036">
                        <c:v>3.4860000000000002</c:v>
                      </c:pt>
                      <c:pt idx="8037">
                        <c:v>3.423</c:v>
                      </c:pt>
                      <c:pt idx="8038">
                        <c:v>3.4860000000000002</c:v>
                      </c:pt>
                      <c:pt idx="8039">
                        <c:v>3.1080000000000001</c:v>
                      </c:pt>
                      <c:pt idx="8040">
                        <c:v>2.8140000000000001</c:v>
                      </c:pt>
                      <c:pt idx="8041">
                        <c:v>2.4990000000000001</c:v>
                      </c:pt>
                      <c:pt idx="8042">
                        <c:v>2.6880000000000002</c:v>
                      </c:pt>
                      <c:pt idx="8043">
                        <c:v>3.4020000000000001</c:v>
                      </c:pt>
                      <c:pt idx="8044">
                        <c:v>3.4020000000000001</c:v>
                      </c:pt>
                      <c:pt idx="8045">
                        <c:v>3.2759999999999998</c:v>
                      </c:pt>
                      <c:pt idx="8046">
                        <c:v>3.528</c:v>
                      </c:pt>
                      <c:pt idx="8047">
                        <c:v>3.843</c:v>
                      </c:pt>
                      <c:pt idx="8048">
                        <c:v>3.024</c:v>
                      </c:pt>
                      <c:pt idx="8049">
                        <c:v>4.1159999999999997</c:v>
                      </c:pt>
                      <c:pt idx="8050">
                        <c:v>4.2839999999999998</c:v>
                      </c:pt>
                      <c:pt idx="8051">
                        <c:v>4.452</c:v>
                      </c:pt>
                      <c:pt idx="8052">
                        <c:v>4.032</c:v>
                      </c:pt>
                      <c:pt idx="8053">
                        <c:v>4.0739999999999998</c:v>
                      </c:pt>
                      <c:pt idx="8054">
                        <c:v>4.0739999999999998</c:v>
                      </c:pt>
                      <c:pt idx="8055">
                        <c:v>4.0110000000000001</c:v>
                      </c:pt>
                      <c:pt idx="8056">
                        <c:v>3.528</c:v>
                      </c:pt>
                      <c:pt idx="8057">
                        <c:v>3.0659999999999998</c:v>
                      </c:pt>
                      <c:pt idx="8058">
                        <c:v>2.7930000000000001</c:v>
                      </c:pt>
                      <c:pt idx="8059">
                        <c:v>3.1080000000000001</c:v>
                      </c:pt>
                      <c:pt idx="8060">
                        <c:v>3.843</c:v>
                      </c:pt>
                      <c:pt idx="8061">
                        <c:v>4.3049999999999997</c:v>
                      </c:pt>
                      <c:pt idx="8062">
                        <c:v>3.57</c:v>
                      </c:pt>
                      <c:pt idx="8063">
                        <c:v>3.927</c:v>
                      </c:pt>
                      <c:pt idx="8064">
                        <c:v>3.7589999999999999</c:v>
                      </c:pt>
                      <c:pt idx="8065">
                        <c:v>3.4020000000000001</c:v>
                      </c:pt>
                      <c:pt idx="8066">
                        <c:v>3.8849999999999998</c:v>
                      </c:pt>
                      <c:pt idx="8067">
                        <c:v>3.2130000000000001</c:v>
                      </c:pt>
                      <c:pt idx="8068">
                        <c:v>3.5910000000000002</c:v>
                      </c:pt>
                      <c:pt idx="8069">
                        <c:v>3.36</c:v>
                      </c:pt>
                      <c:pt idx="8070">
                        <c:v>3.234</c:v>
                      </c:pt>
                      <c:pt idx="8071">
                        <c:v>4.0110000000000001</c:v>
                      </c:pt>
                      <c:pt idx="8072">
                        <c:v>3.234</c:v>
                      </c:pt>
                      <c:pt idx="8073">
                        <c:v>3.528</c:v>
                      </c:pt>
                      <c:pt idx="8074">
                        <c:v>3.7170000000000001</c:v>
                      </c:pt>
                      <c:pt idx="8075">
                        <c:v>3.6120000000000001</c:v>
                      </c:pt>
                      <c:pt idx="8076">
                        <c:v>3.8639999999999999</c:v>
                      </c:pt>
                      <c:pt idx="8077">
                        <c:v>4.032</c:v>
                      </c:pt>
                      <c:pt idx="8078">
                        <c:v>3.3809999999999998</c:v>
                      </c:pt>
                      <c:pt idx="8079">
                        <c:v>3.9689999999999999</c:v>
                      </c:pt>
                      <c:pt idx="8080">
                        <c:v>3.78</c:v>
                      </c:pt>
                      <c:pt idx="8081">
                        <c:v>3.99</c:v>
                      </c:pt>
                      <c:pt idx="8082">
                        <c:v>3.4020000000000001</c:v>
                      </c:pt>
                      <c:pt idx="8083">
                        <c:v>3.4020000000000001</c:v>
                      </c:pt>
                      <c:pt idx="8084">
                        <c:v>3.6539999999999999</c:v>
                      </c:pt>
                      <c:pt idx="8085">
                        <c:v>3.633</c:v>
                      </c:pt>
                      <c:pt idx="8086">
                        <c:v>3.444</c:v>
                      </c:pt>
                      <c:pt idx="8087">
                        <c:v>3.57</c:v>
                      </c:pt>
                      <c:pt idx="8088">
                        <c:v>3.528</c:v>
                      </c:pt>
                      <c:pt idx="8089">
                        <c:v>3.444</c:v>
                      </c:pt>
                      <c:pt idx="8090">
                        <c:v>3.7170000000000001</c:v>
                      </c:pt>
                      <c:pt idx="8091">
                        <c:v>4.3259999999999996</c:v>
                      </c:pt>
                      <c:pt idx="8092">
                        <c:v>3.6960000000000002</c:v>
                      </c:pt>
                      <c:pt idx="8093">
                        <c:v>3.4649999999999999</c:v>
                      </c:pt>
                      <c:pt idx="8094">
                        <c:v>3.4860000000000002</c:v>
                      </c:pt>
                      <c:pt idx="8095">
                        <c:v>3.6960000000000002</c:v>
                      </c:pt>
                      <c:pt idx="8096">
                        <c:v>3.0870000000000002</c:v>
                      </c:pt>
                      <c:pt idx="8097">
                        <c:v>2.835</c:v>
                      </c:pt>
                      <c:pt idx="8098">
                        <c:v>2.226</c:v>
                      </c:pt>
                      <c:pt idx="8099">
                        <c:v>2.6669999999999998</c:v>
                      </c:pt>
                      <c:pt idx="8100">
                        <c:v>3.15</c:v>
                      </c:pt>
                      <c:pt idx="8101">
                        <c:v>3.5489999999999999</c:v>
                      </c:pt>
                      <c:pt idx="8102">
                        <c:v>3.234</c:v>
                      </c:pt>
                      <c:pt idx="8103">
                        <c:v>3.024</c:v>
                      </c:pt>
                      <c:pt idx="8104">
                        <c:v>2.9820000000000002</c:v>
                      </c:pt>
                      <c:pt idx="8105">
                        <c:v>3.0030000000000001</c:v>
                      </c:pt>
                      <c:pt idx="8106">
                        <c:v>2.9820000000000002</c:v>
                      </c:pt>
                      <c:pt idx="8107">
                        <c:v>3.5070000000000001</c:v>
                      </c:pt>
                      <c:pt idx="8108">
                        <c:v>3.5070000000000001</c:v>
                      </c:pt>
                      <c:pt idx="8109">
                        <c:v>3.4860000000000002</c:v>
                      </c:pt>
                      <c:pt idx="8110">
                        <c:v>3.5910000000000002</c:v>
                      </c:pt>
                      <c:pt idx="8111">
                        <c:v>3.2759999999999998</c:v>
                      </c:pt>
                      <c:pt idx="8112">
                        <c:v>3.0870000000000002</c:v>
                      </c:pt>
                      <c:pt idx="8113">
                        <c:v>3.0449999999999999</c:v>
                      </c:pt>
                      <c:pt idx="8114">
                        <c:v>3.0659999999999998</c:v>
                      </c:pt>
                      <c:pt idx="8115">
                        <c:v>2.8980000000000001</c:v>
                      </c:pt>
                      <c:pt idx="8116">
                        <c:v>3.0449999999999999</c:v>
                      </c:pt>
                      <c:pt idx="8117">
                        <c:v>3.024</c:v>
                      </c:pt>
                      <c:pt idx="8118">
                        <c:v>2.9820000000000002</c:v>
                      </c:pt>
                      <c:pt idx="8119">
                        <c:v>2.7509999999999999</c:v>
                      </c:pt>
                      <c:pt idx="8120">
                        <c:v>3.0030000000000001</c:v>
                      </c:pt>
                      <c:pt idx="8121">
                        <c:v>2.94</c:v>
                      </c:pt>
                      <c:pt idx="8122">
                        <c:v>2.9609999999999999</c:v>
                      </c:pt>
                      <c:pt idx="8123">
                        <c:v>2.94</c:v>
                      </c:pt>
                      <c:pt idx="8124">
                        <c:v>2.835</c:v>
                      </c:pt>
                      <c:pt idx="8125">
                        <c:v>2.5619999999999998</c:v>
                      </c:pt>
                      <c:pt idx="8126">
                        <c:v>2.2890000000000001</c:v>
                      </c:pt>
                      <c:pt idx="8127">
                        <c:v>2.016</c:v>
                      </c:pt>
                      <c:pt idx="8128">
                        <c:v>1.9530000000000001</c:v>
                      </c:pt>
                      <c:pt idx="8129">
                        <c:v>2.1629999999999998</c:v>
                      </c:pt>
                      <c:pt idx="8130">
                        <c:v>2.121</c:v>
                      </c:pt>
                      <c:pt idx="8131">
                        <c:v>2.94</c:v>
                      </c:pt>
                      <c:pt idx="8132">
                        <c:v>2.6040000000000001</c:v>
                      </c:pt>
                      <c:pt idx="8133">
                        <c:v>2.31</c:v>
                      </c:pt>
                      <c:pt idx="8134">
                        <c:v>2.1840000000000002</c:v>
                      </c:pt>
                      <c:pt idx="8135">
                        <c:v>2.1629999999999998</c:v>
                      </c:pt>
                      <c:pt idx="8136">
                        <c:v>2.226</c:v>
                      </c:pt>
                      <c:pt idx="8137">
                        <c:v>2.5619999999999998</c:v>
                      </c:pt>
                      <c:pt idx="8138">
                        <c:v>2.3730000000000002</c:v>
                      </c:pt>
                      <c:pt idx="8139">
                        <c:v>2.4569999999999999</c:v>
                      </c:pt>
                      <c:pt idx="8140">
                        <c:v>2.331</c:v>
                      </c:pt>
                      <c:pt idx="8141">
                        <c:v>2.226</c:v>
                      </c:pt>
                      <c:pt idx="8142">
                        <c:v>2.2469999999999999</c:v>
                      </c:pt>
                      <c:pt idx="8143">
                        <c:v>2.6459999999999999</c:v>
                      </c:pt>
                      <c:pt idx="8144">
                        <c:v>2.6669999999999998</c:v>
                      </c:pt>
                      <c:pt idx="8145">
                        <c:v>2.226</c:v>
                      </c:pt>
                      <c:pt idx="8146">
                        <c:v>1.869</c:v>
                      </c:pt>
                      <c:pt idx="8147">
                        <c:v>2.1</c:v>
                      </c:pt>
                      <c:pt idx="8148">
                        <c:v>2.1840000000000002</c:v>
                      </c:pt>
                      <c:pt idx="8149">
                        <c:v>2.2050000000000001</c:v>
                      </c:pt>
                      <c:pt idx="8150">
                        <c:v>2.31</c:v>
                      </c:pt>
                      <c:pt idx="8151">
                        <c:v>2.0790000000000002</c:v>
                      </c:pt>
                      <c:pt idx="8152">
                        <c:v>1.9530000000000001</c:v>
                      </c:pt>
                      <c:pt idx="8153">
                        <c:v>2.0369999999999999</c:v>
                      </c:pt>
                      <c:pt idx="8154">
                        <c:v>1.827</c:v>
                      </c:pt>
                      <c:pt idx="8155">
                        <c:v>2.226</c:v>
                      </c:pt>
                      <c:pt idx="8156">
                        <c:v>2.1629999999999998</c:v>
                      </c:pt>
                      <c:pt idx="8157">
                        <c:v>2.0790000000000002</c:v>
                      </c:pt>
                      <c:pt idx="8158">
                        <c:v>2.1629999999999998</c:v>
                      </c:pt>
                      <c:pt idx="8159">
                        <c:v>2.0579999999999998</c:v>
                      </c:pt>
                      <c:pt idx="8160">
                        <c:v>2.0579999999999998</c:v>
                      </c:pt>
                      <c:pt idx="8161">
                        <c:v>2.4780000000000002</c:v>
                      </c:pt>
                      <c:pt idx="8162">
                        <c:v>2.52</c:v>
                      </c:pt>
                      <c:pt idx="8163">
                        <c:v>1.974</c:v>
                      </c:pt>
                      <c:pt idx="8164">
                        <c:v>2.4569999999999999</c:v>
                      </c:pt>
                      <c:pt idx="8165">
                        <c:v>2.5830000000000002</c:v>
                      </c:pt>
                      <c:pt idx="8166">
                        <c:v>2.2469999999999999</c:v>
                      </c:pt>
                      <c:pt idx="8167">
                        <c:v>2.6669999999999998</c:v>
                      </c:pt>
                      <c:pt idx="8168">
                        <c:v>3.1920000000000002</c:v>
                      </c:pt>
                      <c:pt idx="8169">
                        <c:v>3.423</c:v>
                      </c:pt>
                      <c:pt idx="8170">
                        <c:v>3.2759999999999998</c:v>
                      </c:pt>
                      <c:pt idx="8171">
                        <c:v>3.36</c:v>
                      </c:pt>
                      <c:pt idx="8172">
                        <c:v>2.2050000000000001</c:v>
                      </c:pt>
                      <c:pt idx="8173">
                        <c:v>2.1419999999999999</c:v>
                      </c:pt>
                      <c:pt idx="8174">
                        <c:v>1.869</c:v>
                      </c:pt>
                      <c:pt idx="8175">
                        <c:v>2.331</c:v>
                      </c:pt>
                      <c:pt idx="8176">
                        <c:v>1.9319999999999999</c:v>
                      </c:pt>
                      <c:pt idx="8177">
                        <c:v>2.6669999999999998</c:v>
                      </c:pt>
                      <c:pt idx="8178">
                        <c:v>3.2549999999999999</c:v>
                      </c:pt>
                      <c:pt idx="8179">
                        <c:v>3.57</c:v>
                      </c:pt>
                      <c:pt idx="8180">
                        <c:v>2.7719999999999998</c:v>
                      </c:pt>
                      <c:pt idx="8181">
                        <c:v>3.36</c:v>
                      </c:pt>
                      <c:pt idx="8182">
                        <c:v>2.4990000000000001</c:v>
                      </c:pt>
                      <c:pt idx="8183">
                        <c:v>2.331</c:v>
                      </c:pt>
                      <c:pt idx="8184">
                        <c:v>2.4990000000000001</c:v>
                      </c:pt>
                      <c:pt idx="8185">
                        <c:v>2.625</c:v>
                      </c:pt>
                      <c:pt idx="8186">
                        <c:v>2.0790000000000002</c:v>
                      </c:pt>
                      <c:pt idx="8187">
                        <c:v>2.0579999999999998</c:v>
                      </c:pt>
                      <c:pt idx="8188">
                        <c:v>2.4359999999999999</c:v>
                      </c:pt>
                      <c:pt idx="8189">
                        <c:v>2.8140000000000001</c:v>
                      </c:pt>
                      <c:pt idx="8190">
                        <c:v>2.6669999999999998</c:v>
                      </c:pt>
                      <c:pt idx="8191">
                        <c:v>3.1920000000000002</c:v>
                      </c:pt>
                      <c:pt idx="8192">
                        <c:v>3.5910000000000002</c:v>
                      </c:pt>
                      <c:pt idx="8193">
                        <c:v>2.5409999999999999</c:v>
                      </c:pt>
                      <c:pt idx="8194">
                        <c:v>2.226</c:v>
                      </c:pt>
                      <c:pt idx="8195">
                        <c:v>2.8559999999999999</c:v>
                      </c:pt>
                      <c:pt idx="8196">
                        <c:v>2.919</c:v>
                      </c:pt>
                      <c:pt idx="8197">
                        <c:v>3.0449999999999999</c:v>
                      </c:pt>
                      <c:pt idx="8198">
                        <c:v>2.6880000000000002</c:v>
                      </c:pt>
                      <c:pt idx="8199">
                        <c:v>2.5619999999999998</c:v>
                      </c:pt>
                      <c:pt idx="8200">
                        <c:v>2.9820000000000002</c:v>
                      </c:pt>
                      <c:pt idx="8201">
                        <c:v>3.0659999999999998</c:v>
                      </c:pt>
                      <c:pt idx="8202">
                        <c:v>3.5910000000000002</c:v>
                      </c:pt>
                      <c:pt idx="8203">
                        <c:v>3.927</c:v>
                      </c:pt>
                      <c:pt idx="8204">
                        <c:v>3.7170000000000001</c:v>
                      </c:pt>
                      <c:pt idx="8205">
                        <c:v>3.57</c:v>
                      </c:pt>
                      <c:pt idx="8206">
                        <c:v>3.1709999999999998</c:v>
                      </c:pt>
                      <c:pt idx="8207">
                        <c:v>3.423</c:v>
                      </c:pt>
                      <c:pt idx="8208">
                        <c:v>3.0449999999999999</c:v>
                      </c:pt>
                      <c:pt idx="8209">
                        <c:v>2.7930000000000001</c:v>
                      </c:pt>
                      <c:pt idx="8210">
                        <c:v>3.129</c:v>
                      </c:pt>
                      <c:pt idx="8211">
                        <c:v>2.52</c:v>
                      </c:pt>
                      <c:pt idx="8212">
                        <c:v>3.3180000000000001</c:v>
                      </c:pt>
                      <c:pt idx="8213">
                        <c:v>3.1920000000000002</c:v>
                      </c:pt>
                      <c:pt idx="8214">
                        <c:v>2.94</c:v>
                      </c:pt>
                      <c:pt idx="8215">
                        <c:v>3.1920000000000002</c:v>
                      </c:pt>
                      <c:pt idx="8216">
                        <c:v>3.339</c:v>
                      </c:pt>
                      <c:pt idx="8217">
                        <c:v>3.4020000000000001</c:v>
                      </c:pt>
                      <c:pt idx="8218">
                        <c:v>3.633</c:v>
                      </c:pt>
                      <c:pt idx="8219">
                        <c:v>3.2549999999999999</c:v>
                      </c:pt>
                      <c:pt idx="8220">
                        <c:v>2.6459999999999999</c:v>
                      </c:pt>
                      <c:pt idx="8221">
                        <c:v>2.4569999999999999</c:v>
                      </c:pt>
                      <c:pt idx="8222">
                        <c:v>2.835</c:v>
                      </c:pt>
                      <c:pt idx="8223">
                        <c:v>3.7589999999999999</c:v>
                      </c:pt>
                      <c:pt idx="8224">
                        <c:v>4.3680000000000003</c:v>
                      </c:pt>
                      <c:pt idx="8225">
                        <c:v>4.5780000000000003</c:v>
                      </c:pt>
                      <c:pt idx="8226">
                        <c:v>4.0949999999999998</c:v>
                      </c:pt>
                      <c:pt idx="8227">
                        <c:v>4.1790000000000003</c:v>
                      </c:pt>
                      <c:pt idx="8228">
                        <c:v>4.3680000000000003</c:v>
                      </c:pt>
                      <c:pt idx="8229">
                        <c:v>4.0529999999999999</c:v>
                      </c:pt>
                      <c:pt idx="8230">
                        <c:v>3.3180000000000001</c:v>
                      </c:pt>
                      <c:pt idx="8231">
                        <c:v>3.444</c:v>
                      </c:pt>
                      <c:pt idx="8232">
                        <c:v>3.0870000000000002</c:v>
                      </c:pt>
                      <c:pt idx="8233">
                        <c:v>3.5070000000000001</c:v>
                      </c:pt>
                      <c:pt idx="8234">
                        <c:v>2.6040000000000001</c:v>
                      </c:pt>
                      <c:pt idx="8235">
                        <c:v>2.52</c:v>
                      </c:pt>
                      <c:pt idx="8236">
                        <c:v>2.8769999999999998</c:v>
                      </c:pt>
                      <c:pt idx="8237">
                        <c:v>2.7719999999999998</c:v>
                      </c:pt>
                      <c:pt idx="8238">
                        <c:v>2.4990000000000001</c:v>
                      </c:pt>
                      <c:pt idx="8239">
                        <c:v>2.3519999999999999</c:v>
                      </c:pt>
                      <c:pt idx="8240">
                        <c:v>2.7509999999999999</c:v>
                      </c:pt>
                      <c:pt idx="8241">
                        <c:v>2.7930000000000001</c:v>
                      </c:pt>
                      <c:pt idx="8242">
                        <c:v>2.8980000000000001</c:v>
                      </c:pt>
                      <c:pt idx="8243">
                        <c:v>2.6040000000000001</c:v>
                      </c:pt>
                      <c:pt idx="8244">
                        <c:v>2.9609999999999999</c:v>
                      </c:pt>
                      <c:pt idx="8245">
                        <c:v>2.5830000000000002</c:v>
                      </c:pt>
                      <c:pt idx="8246">
                        <c:v>2.4780000000000002</c:v>
                      </c:pt>
                      <c:pt idx="8247">
                        <c:v>3.0449999999999999</c:v>
                      </c:pt>
                      <c:pt idx="8248">
                        <c:v>3.5070000000000001</c:v>
                      </c:pt>
                      <c:pt idx="8249">
                        <c:v>3.423</c:v>
                      </c:pt>
                      <c:pt idx="8250">
                        <c:v>3.1920000000000002</c:v>
                      </c:pt>
                      <c:pt idx="8251">
                        <c:v>2.8559999999999999</c:v>
                      </c:pt>
                      <c:pt idx="8252">
                        <c:v>3.129</c:v>
                      </c:pt>
                      <c:pt idx="8253">
                        <c:v>3.2970000000000002</c:v>
                      </c:pt>
                      <c:pt idx="8254">
                        <c:v>2.1629999999999998</c:v>
                      </c:pt>
                      <c:pt idx="8255">
                        <c:v>2.2890000000000001</c:v>
                      </c:pt>
                      <c:pt idx="8256">
                        <c:v>2.4990000000000001</c:v>
                      </c:pt>
                      <c:pt idx="8257">
                        <c:v>2.2050000000000001</c:v>
                      </c:pt>
                      <c:pt idx="8258">
                        <c:v>2.6040000000000001</c:v>
                      </c:pt>
                      <c:pt idx="8259">
                        <c:v>3.0030000000000001</c:v>
                      </c:pt>
                      <c:pt idx="8260">
                        <c:v>2.8140000000000001</c:v>
                      </c:pt>
                      <c:pt idx="8261">
                        <c:v>3.36</c:v>
                      </c:pt>
                      <c:pt idx="8262">
                        <c:v>3.2759999999999998</c:v>
                      </c:pt>
                      <c:pt idx="8263">
                        <c:v>3.2759999999999998</c:v>
                      </c:pt>
                      <c:pt idx="8264">
                        <c:v>3.0870000000000002</c:v>
                      </c:pt>
                      <c:pt idx="8265">
                        <c:v>3.0030000000000001</c:v>
                      </c:pt>
                      <c:pt idx="8266">
                        <c:v>3.2549999999999999</c:v>
                      </c:pt>
                      <c:pt idx="8267">
                        <c:v>3.2130000000000001</c:v>
                      </c:pt>
                      <c:pt idx="8268">
                        <c:v>3.4649999999999999</c:v>
                      </c:pt>
                      <c:pt idx="8269">
                        <c:v>3.5070000000000001</c:v>
                      </c:pt>
                      <c:pt idx="8270">
                        <c:v>3.3180000000000001</c:v>
                      </c:pt>
                      <c:pt idx="8271">
                        <c:v>3.78</c:v>
                      </c:pt>
                      <c:pt idx="8272">
                        <c:v>3.5910000000000002</c:v>
                      </c:pt>
                      <c:pt idx="8273">
                        <c:v>3.6749999999999998</c:v>
                      </c:pt>
                      <c:pt idx="8274">
                        <c:v>3.0030000000000001</c:v>
                      </c:pt>
                      <c:pt idx="8275">
                        <c:v>2.121</c:v>
                      </c:pt>
                      <c:pt idx="8276">
                        <c:v>2.3730000000000002</c:v>
                      </c:pt>
                      <c:pt idx="8277">
                        <c:v>2.4569999999999999</c:v>
                      </c:pt>
                      <c:pt idx="8278">
                        <c:v>2.31</c:v>
                      </c:pt>
                      <c:pt idx="8279">
                        <c:v>3.0870000000000002</c:v>
                      </c:pt>
                      <c:pt idx="8280">
                        <c:v>2.5409999999999999</c:v>
                      </c:pt>
                      <c:pt idx="8281">
                        <c:v>3.0870000000000002</c:v>
                      </c:pt>
                      <c:pt idx="8282">
                        <c:v>4.3470000000000004</c:v>
                      </c:pt>
                      <c:pt idx="8283">
                        <c:v>3.6120000000000001</c:v>
                      </c:pt>
                      <c:pt idx="8284">
                        <c:v>2.4780000000000002</c:v>
                      </c:pt>
                      <c:pt idx="8285">
                        <c:v>1.9319999999999999</c:v>
                      </c:pt>
                      <c:pt idx="8286">
                        <c:v>1.9319999999999999</c:v>
                      </c:pt>
                      <c:pt idx="8287">
                        <c:v>2.3730000000000002</c:v>
                      </c:pt>
                      <c:pt idx="8288">
                        <c:v>2.016</c:v>
                      </c:pt>
                      <c:pt idx="8289">
                        <c:v>2.0579999999999998</c:v>
                      </c:pt>
                      <c:pt idx="8290">
                        <c:v>2.0579999999999998</c:v>
                      </c:pt>
                      <c:pt idx="8291">
                        <c:v>2.4990000000000001</c:v>
                      </c:pt>
                      <c:pt idx="8292">
                        <c:v>2.8559999999999999</c:v>
                      </c:pt>
                      <c:pt idx="8293">
                        <c:v>2.226</c:v>
                      </c:pt>
                      <c:pt idx="8294">
                        <c:v>2.0579999999999998</c:v>
                      </c:pt>
                      <c:pt idx="8295">
                        <c:v>2.121</c:v>
                      </c:pt>
                      <c:pt idx="8296">
                        <c:v>1.9530000000000001</c:v>
                      </c:pt>
                      <c:pt idx="8297">
                        <c:v>1.911</c:v>
                      </c:pt>
                      <c:pt idx="8298">
                        <c:v>2.0369999999999999</c:v>
                      </c:pt>
                      <c:pt idx="8299">
                        <c:v>1.974</c:v>
                      </c:pt>
                      <c:pt idx="8300">
                        <c:v>2.226</c:v>
                      </c:pt>
                      <c:pt idx="8301">
                        <c:v>2.415</c:v>
                      </c:pt>
                      <c:pt idx="8302">
                        <c:v>2.226</c:v>
                      </c:pt>
                      <c:pt idx="8303">
                        <c:v>2.2050000000000001</c:v>
                      </c:pt>
                      <c:pt idx="8304">
                        <c:v>2.8769999999999998</c:v>
                      </c:pt>
                      <c:pt idx="8305">
                        <c:v>2.8140000000000001</c:v>
                      </c:pt>
                      <c:pt idx="8306">
                        <c:v>2.5409999999999999</c:v>
                      </c:pt>
                      <c:pt idx="8307">
                        <c:v>2.919</c:v>
                      </c:pt>
                      <c:pt idx="8308">
                        <c:v>2.7509999999999999</c:v>
                      </c:pt>
                      <c:pt idx="8309">
                        <c:v>1.9530000000000001</c:v>
                      </c:pt>
                      <c:pt idx="8310">
                        <c:v>2.0790000000000002</c:v>
                      </c:pt>
                      <c:pt idx="8311">
                        <c:v>1.869</c:v>
                      </c:pt>
                      <c:pt idx="8312">
                        <c:v>2.0369999999999999</c:v>
                      </c:pt>
                      <c:pt idx="8313">
                        <c:v>2.0790000000000002</c:v>
                      </c:pt>
                      <c:pt idx="8314">
                        <c:v>2.3730000000000002</c:v>
                      </c:pt>
                      <c:pt idx="8315">
                        <c:v>2.2050000000000001</c:v>
                      </c:pt>
                      <c:pt idx="8316">
                        <c:v>2.0579999999999998</c:v>
                      </c:pt>
                      <c:pt idx="8317">
                        <c:v>2.1629999999999998</c:v>
                      </c:pt>
                      <c:pt idx="8318">
                        <c:v>1.9530000000000001</c:v>
                      </c:pt>
                      <c:pt idx="8319">
                        <c:v>2.4780000000000002</c:v>
                      </c:pt>
                      <c:pt idx="8320">
                        <c:v>2.2890000000000001</c:v>
                      </c:pt>
                      <c:pt idx="8321">
                        <c:v>2.6040000000000001</c:v>
                      </c:pt>
                      <c:pt idx="8322">
                        <c:v>2.3940000000000001</c:v>
                      </c:pt>
                      <c:pt idx="8323">
                        <c:v>2.2890000000000001</c:v>
                      </c:pt>
                      <c:pt idx="8324">
                        <c:v>2.3940000000000001</c:v>
                      </c:pt>
                      <c:pt idx="8325">
                        <c:v>2.7509999999999999</c:v>
                      </c:pt>
                      <c:pt idx="8326">
                        <c:v>2.6669999999999998</c:v>
                      </c:pt>
                      <c:pt idx="8327">
                        <c:v>2.7509999999999999</c:v>
                      </c:pt>
                      <c:pt idx="8328">
                        <c:v>2.5830000000000002</c:v>
                      </c:pt>
                      <c:pt idx="8329">
                        <c:v>2.4990000000000001</c:v>
                      </c:pt>
                      <c:pt idx="8330">
                        <c:v>2.4569999999999999</c:v>
                      </c:pt>
                      <c:pt idx="8331">
                        <c:v>2.4569999999999999</c:v>
                      </c:pt>
                      <c:pt idx="8332">
                        <c:v>2.625</c:v>
                      </c:pt>
                      <c:pt idx="8333">
                        <c:v>2.226</c:v>
                      </c:pt>
                      <c:pt idx="8334">
                        <c:v>2.331</c:v>
                      </c:pt>
                      <c:pt idx="8335">
                        <c:v>2.4780000000000002</c:v>
                      </c:pt>
                      <c:pt idx="8336">
                        <c:v>3.0449999999999999</c:v>
                      </c:pt>
                      <c:pt idx="8337">
                        <c:v>2.5619999999999998</c:v>
                      </c:pt>
                      <c:pt idx="8338">
                        <c:v>2.6040000000000001</c:v>
                      </c:pt>
                      <c:pt idx="8339">
                        <c:v>2.226</c:v>
                      </c:pt>
                      <c:pt idx="8340">
                        <c:v>3.024</c:v>
                      </c:pt>
                      <c:pt idx="8341">
                        <c:v>2.8980000000000001</c:v>
                      </c:pt>
                      <c:pt idx="8342">
                        <c:v>2.835</c:v>
                      </c:pt>
                      <c:pt idx="8343">
                        <c:v>3.339</c:v>
                      </c:pt>
                      <c:pt idx="8344">
                        <c:v>2.7930000000000001</c:v>
                      </c:pt>
                      <c:pt idx="8345">
                        <c:v>3.423</c:v>
                      </c:pt>
                      <c:pt idx="8346">
                        <c:v>3.3180000000000001</c:v>
                      </c:pt>
                      <c:pt idx="8347">
                        <c:v>2.8769999999999998</c:v>
                      </c:pt>
                      <c:pt idx="8348">
                        <c:v>2.5830000000000002</c:v>
                      </c:pt>
                      <c:pt idx="8349">
                        <c:v>2.5409999999999999</c:v>
                      </c:pt>
                      <c:pt idx="8350">
                        <c:v>2.331</c:v>
                      </c:pt>
                      <c:pt idx="8351">
                        <c:v>2.7719999999999998</c:v>
                      </c:pt>
                      <c:pt idx="8352">
                        <c:v>3.3180000000000001</c:v>
                      </c:pt>
                      <c:pt idx="8353">
                        <c:v>2.9820000000000002</c:v>
                      </c:pt>
                      <c:pt idx="8354">
                        <c:v>2.835</c:v>
                      </c:pt>
                      <c:pt idx="8355">
                        <c:v>2.6880000000000002</c:v>
                      </c:pt>
                      <c:pt idx="8356">
                        <c:v>3.57</c:v>
                      </c:pt>
                      <c:pt idx="8357">
                        <c:v>3.948</c:v>
                      </c:pt>
                      <c:pt idx="8358">
                        <c:v>3.444</c:v>
                      </c:pt>
                      <c:pt idx="8359">
                        <c:v>3.2759999999999998</c:v>
                      </c:pt>
                      <c:pt idx="8360">
                        <c:v>3.6749999999999998</c:v>
                      </c:pt>
                      <c:pt idx="8361">
                        <c:v>3.339</c:v>
                      </c:pt>
                      <c:pt idx="8362">
                        <c:v>3.8849999999999998</c:v>
                      </c:pt>
                      <c:pt idx="8363">
                        <c:v>3.4649999999999999</c:v>
                      </c:pt>
                      <c:pt idx="8364">
                        <c:v>3.1920000000000002</c:v>
                      </c:pt>
                      <c:pt idx="8365">
                        <c:v>3.4649999999999999</c:v>
                      </c:pt>
                      <c:pt idx="8366">
                        <c:v>3.0449999999999999</c:v>
                      </c:pt>
                      <c:pt idx="8367">
                        <c:v>2.6459999999999999</c:v>
                      </c:pt>
                      <c:pt idx="8368">
                        <c:v>3.129</c:v>
                      </c:pt>
                      <c:pt idx="8369">
                        <c:v>3.4860000000000002</c:v>
                      </c:pt>
                      <c:pt idx="8370">
                        <c:v>4.41</c:v>
                      </c:pt>
                      <c:pt idx="8371">
                        <c:v>3.9060000000000001</c:v>
                      </c:pt>
                      <c:pt idx="8372">
                        <c:v>3.4649999999999999</c:v>
                      </c:pt>
                      <c:pt idx="8373">
                        <c:v>4.1369999999999996</c:v>
                      </c:pt>
                      <c:pt idx="8374">
                        <c:v>3.8220000000000001</c:v>
                      </c:pt>
                      <c:pt idx="8375">
                        <c:v>4.1580000000000004</c:v>
                      </c:pt>
                      <c:pt idx="8376">
                        <c:v>3.78</c:v>
                      </c:pt>
                      <c:pt idx="8377">
                        <c:v>3.5910000000000002</c:v>
                      </c:pt>
                      <c:pt idx="8378">
                        <c:v>3.8639999999999999</c:v>
                      </c:pt>
                      <c:pt idx="8379">
                        <c:v>3.738</c:v>
                      </c:pt>
                      <c:pt idx="8380">
                        <c:v>3.5070000000000001</c:v>
                      </c:pt>
                      <c:pt idx="8381">
                        <c:v>3.36</c:v>
                      </c:pt>
                      <c:pt idx="8382">
                        <c:v>3.2970000000000002</c:v>
                      </c:pt>
                      <c:pt idx="8383">
                        <c:v>2.9820000000000002</c:v>
                      </c:pt>
                      <c:pt idx="8384">
                        <c:v>3.0659999999999998</c:v>
                      </c:pt>
                      <c:pt idx="8385">
                        <c:v>2.73</c:v>
                      </c:pt>
                      <c:pt idx="8386">
                        <c:v>3.8849999999999998</c:v>
                      </c:pt>
                      <c:pt idx="8387">
                        <c:v>4.1369999999999996</c:v>
                      </c:pt>
                      <c:pt idx="8388">
                        <c:v>3.8010000000000002</c:v>
                      </c:pt>
                      <c:pt idx="8389">
                        <c:v>3.6539999999999999</c:v>
                      </c:pt>
                      <c:pt idx="8390">
                        <c:v>3.6120000000000001</c:v>
                      </c:pt>
                      <c:pt idx="8391">
                        <c:v>2.94</c:v>
                      </c:pt>
                      <c:pt idx="8392">
                        <c:v>3.129</c:v>
                      </c:pt>
                      <c:pt idx="8393">
                        <c:v>3.444</c:v>
                      </c:pt>
                      <c:pt idx="8394">
                        <c:v>3.57</c:v>
                      </c:pt>
                      <c:pt idx="8395">
                        <c:v>3.528</c:v>
                      </c:pt>
                      <c:pt idx="8396">
                        <c:v>3.99</c:v>
                      </c:pt>
                      <c:pt idx="8397">
                        <c:v>3.4860000000000002</c:v>
                      </c:pt>
                      <c:pt idx="8398">
                        <c:v>3.7589999999999999</c:v>
                      </c:pt>
                      <c:pt idx="8399">
                        <c:v>3.3180000000000001</c:v>
                      </c:pt>
                      <c:pt idx="8400">
                        <c:v>3.2549999999999999</c:v>
                      </c:pt>
                      <c:pt idx="8401">
                        <c:v>3.2970000000000002</c:v>
                      </c:pt>
                      <c:pt idx="8402">
                        <c:v>3.2759999999999998</c:v>
                      </c:pt>
                      <c:pt idx="8403">
                        <c:v>2.8980000000000001</c:v>
                      </c:pt>
                      <c:pt idx="8404">
                        <c:v>2.8559999999999999</c:v>
                      </c:pt>
                      <c:pt idx="8405">
                        <c:v>2.4990000000000001</c:v>
                      </c:pt>
                      <c:pt idx="8406">
                        <c:v>2.2679999999999998</c:v>
                      </c:pt>
                      <c:pt idx="8407">
                        <c:v>2.2050000000000001</c:v>
                      </c:pt>
                      <c:pt idx="8408">
                        <c:v>2.94</c:v>
                      </c:pt>
                      <c:pt idx="8409">
                        <c:v>2.9820000000000002</c:v>
                      </c:pt>
                      <c:pt idx="8410">
                        <c:v>2.94</c:v>
                      </c:pt>
                      <c:pt idx="8411">
                        <c:v>3.0030000000000001</c:v>
                      </c:pt>
                      <c:pt idx="8412">
                        <c:v>3.5489999999999999</c:v>
                      </c:pt>
                      <c:pt idx="8413">
                        <c:v>2.7509999999999999</c:v>
                      </c:pt>
                      <c:pt idx="8414">
                        <c:v>3.5070000000000001</c:v>
                      </c:pt>
                      <c:pt idx="8415">
                        <c:v>3.927</c:v>
                      </c:pt>
                      <c:pt idx="8416">
                        <c:v>4.431</c:v>
                      </c:pt>
                      <c:pt idx="8417">
                        <c:v>3.8220000000000001</c:v>
                      </c:pt>
                      <c:pt idx="8418">
                        <c:v>3.8639999999999999</c:v>
                      </c:pt>
                      <c:pt idx="8419">
                        <c:v>3.8010000000000002</c:v>
                      </c:pt>
                      <c:pt idx="8420">
                        <c:v>3.423</c:v>
                      </c:pt>
                      <c:pt idx="8421">
                        <c:v>3.0870000000000002</c:v>
                      </c:pt>
                      <c:pt idx="8422">
                        <c:v>2.6669999999999998</c:v>
                      </c:pt>
                      <c:pt idx="8423">
                        <c:v>2.331</c:v>
                      </c:pt>
                      <c:pt idx="8424">
                        <c:v>2.6880000000000002</c:v>
                      </c:pt>
                      <c:pt idx="8425">
                        <c:v>3.3809999999999998</c:v>
                      </c:pt>
                      <c:pt idx="8426">
                        <c:v>4.0110000000000001</c:v>
                      </c:pt>
                      <c:pt idx="8427">
                        <c:v>3.5070000000000001</c:v>
                      </c:pt>
                      <c:pt idx="8428">
                        <c:v>3.843</c:v>
                      </c:pt>
                      <c:pt idx="8429">
                        <c:v>3.528</c:v>
                      </c:pt>
                      <c:pt idx="8430">
                        <c:v>3.0449999999999999</c:v>
                      </c:pt>
                      <c:pt idx="8431">
                        <c:v>3.3809999999999998</c:v>
                      </c:pt>
                      <c:pt idx="8432">
                        <c:v>2.9820000000000002</c:v>
                      </c:pt>
                      <c:pt idx="8433">
                        <c:v>3.4649999999999999</c:v>
                      </c:pt>
                      <c:pt idx="8434">
                        <c:v>3.2759999999999998</c:v>
                      </c:pt>
                      <c:pt idx="8435">
                        <c:v>2.7930000000000001</c:v>
                      </c:pt>
                      <c:pt idx="8436">
                        <c:v>3.1709999999999998</c:v>
                      </c:pt>
                      <c:pt idx="8437">
                        <c:v>2.9820000000000002</c:v>
                      </c:pt>
                      <c:pt idx="8438">
                        <c:v>3.234</c:v>
                      </c:pt>
                      <c:pt idx="8439">
                        <c:v>3.2130000000000001</c:v>
                      </c:pt>
                      <c:pt idx="8440">
                        <c:v>3.36</c:v>
                      </c:pt>
                      <c:pt idx="8441">
                        <c:v>3.6960000000000002</c:v>
                      </c:pt>
                      <c:pt idx="8442">
                        <c:v>3.78</c:v>
                      </c:pt>
                      <c:pt idx="8443">
                        <c:v>2.919</c:v>
                      </c:pt>
                      <c:pt idx="8444">
                        <c:v>3.7589999999999999</c:v>
                      </c:pt>
                      <c:pt idx="8445">
                        <c:v>3.7170000000000001</c:v>
                      </c:pt>
                      <c:pt idx="8446">
                        <c:v>3.78</c:v>
                      </c:pt>
                      <c:pt idx="8447">
                        <c:v>3.0870000000000002</c:v>
                      </c:pt>
                      <c:pt idx="8448">
                        <c:v>3.3809999999999998</c:v>
                      </c:pt>
                      <c:pt idx="8449">
                        <c:v>3.5070000000000001</c:v>
                      </c:pt>
                      <c:pt idx="8450">
                        <c:v>3.36</c:v>
                      </c:pt>
                      <c:pt idx="8451">
                        <c:v>3.2970000000000002</c:v>
                      </c:pt>
                      <c:pt idx="8452">
                        <c:v>3.4020000000000001</c:v>
                      </c:pt>
                      <c:pt idx="8453">
                        <c:v>3.633</c:v>
                      </c:pt>
                      <c:pt idx="8454">
                        <c:v>3.339</c:v>
                      </c:pt>
                      <c:pt idx="8455">
                        <c:v>3.36</c:v>
                      </c:pt>
                      <c:pt idx="8456">
                        <c:v>3.6120000000000001</c:v>
                      </c:pt>
                      <c:pt idx="8457">
                        <c:v>3.234</c:v>
                      </c:pt>
                      <c:pt idx="8458">
                        <c:v>3.2549999999999999</c:v>
                      </c:pt>
                      <c:pt idx="8459">
                        <c:v>3.339</c:v>
                      </c:pt>
                      <c:pt idx="8460">
                        <c:v>3.36</c:v>
                      </c:pt>
                      <c:pt idx="8461">
                        <c:v>3.0870000000000002</c:v>
                      </c:pt>
                      <c:pt idx="8462">
                        <c:v>2.6459999999999999</c:v>
                      </c:pt>
                      <c:pt idx="8463">
                        <c:v>1.9530000000000001</c:v>
                      </c:pt>
                      <c:pt idx="8464">
                        <c:v>2.2890000000000001</c:v>
                      </c:pt>
                      <c:pt idx="8465">
                        <c:v>2.8980000000000001</c:v>
                      </c:pt>
                      <c:pt idx="8466">
                        <c:v>3.2759999999999998</c:v>
                      </c:pt>
                      <c:pt idx="8467">
                        <c:v>2.835</c:v>
                      </c:pt>
                      <c:pt idx="8468">
                        <c:v>2.5619999999999998</c:v>
                      </c:pt>
                      <c:pt idx="8469">
                        <c:v>2.7090000000000001</c:v>
                      </c:pt>
                      <c:pt idx="8470">
                        <c:v>2.7509999999999999</c:v>
                      </c:pt>
                      <c:pt idx="8471">
                        <c:v>2.7509999999999999</c:v>
                      </c:pt>
                      <c:pt idx="8472">
                        <c:v>3.0449999999999999</c:v>
                      </c:pt>
                      <c:pt idx="8473">
                        <c:v>2.919</c:v>
                      </c:pt>
                      <c:pt idx="8474">
                        <c:v>3.15</c:v>
                      </c:pt>
                      <c:pt idx="8475">
                        <c:v>2.9609999999999999</c:v>
                      </c:pt>
                      <c:pt idx="8476">
                        <c:v>2.8140000000000001</c:v>
                      </c:pt>
                      <c:pt idx="8477">
                        <c:v>2.8980000000000001</c:v>
                      </c:pt>
                      <c:pt idx="8478">
                        <c:v>2.8559999999999999</c:v>
                      </c:pt>
                      <c:pt idx="8479">
                        <c:v>2.835</c:v>
                      </c:pt>
                      <c:pt idx="8480">
                        <c:v>2.6459999999999999</c:v>
                      </c:pt>
                      <c:pt idx="8481">
                        <c:v>2.5619999999999998</c:v>
                      </c:pt>
                      <c:pt idx="8482">
                        <c:v>2.7509999999999999</c:v>
                      </c:pt>
                      <c:pt idx="8483">
                        <c:v>2.7509999999999999</c:v>
                      </c:pt>
                      <c:pt idx="8484">
                        <c:v>2.7509999999999999</c:v>
                      </c:pt>
                      <c:pt idx="8485">
                        <c:v>2.919</c:v>
                      </c:pt>
                      <c:pt idx="8486">
                        <c:v>3.024</c:v>
                      </c:pt>
                      <c:pt idx="8487">
                        <c:v>2.52</c:v>
                      </c:pt>
                      <c:pt idx="8488">
                        <c:v>2.2890000000000001</c:v>
                      </c:pt>
                      <c:pt idx="8489">
                        <c:v>2.331</c:v>
                      </c:pt>
                      <c:pt idx="8490">
                        <c:v>2.1419999999999999</c:v>
                      </c:pt>
                      <c:pt idx="8491">
                        <c:v>1.9319999999999999</c:v>
                      </c:pt>
                      <c:pt idx="8492">
                        <c:v>1.575</c:v>
                      </c:pt>
                      <c:pt idx="8493">
                        <c:v>1.617</c:v>
                      </c:pt>
                      <c:pt idx="8494">
                        <c:v>1.722</c:v>
                      </c:pt>
                      <c:pt idx="8495">
                        <c:v>1.764</c:v>
                      </c:pt>
                      <c:pt idx="8496">
                        <c:v>2.3730000000000002</c:v>
                      </c:pt>
                      <c:pt idx="8497">
                        <c:v>2.415</c:v>
                      </c:pt>
                      <c:pt idx="8498">
                        <c:v>2.016</c:v>
                      </c:pt>
                      <c:pt idx="8499">
                        <c:v>1.8480000000000001</c:v>
                      </c:pt>
                      <c:pt idx="8500">
                        <c:v>1.7010000000000001</c:v>
                      </c:pt>
                      <c:pt idx="8501">
                        <c:v>1.7849999999999999</c:v>
                      </c:pt>
                      <c:pt idx="8502">
                        <c:v>2.0369999999999999</c:v>
                      </c:pt>
                      <c:pt idx="8503">
                        <c:v>2.3519999999999999</c:v>
                      </c:pt>
                      <c:pt idx="8504">
                        <c:v>2.415</c:v>
                      </c:pt>
                      <c:pt idx="8505">
                        <c:v>1.9950000000000001</c:v>
                      </c:pt>
                      <c:pt idx="8506">
                        <c:v>1.89</c:v>
                      </c:pt>
                      <c:pt idx="8507">
                        <c:v>2.0790000000000002</c:v>
                      </c:pt>
                      <c:pt idx="8508">
                        <c:v>2.3730000000000002</c:v>
                      </c:pt>
                      <c:pt idx="8509">
                        <c:v>2.0369999999999999</c:v>
                      </c:pt>
                      <c:pt idx="8510">
                        <c:v>2.2050000000000001</c:v>
                      </c:pt>
                      <c:pt idx="8511">
                        <c:v>1.7010000000000001</c:v>
                      </c:pt>
                      <c:pt idx="8512">
                        <c:v>1.827</c:v>
                      </c:pt>
                      <c:pt idx="8513">
                        <c:v>1.806</c:v>
                      </c:pt>
                      <c:pt idx="8514">
                        <c:v>1.806</c:v>
                      </c:pt>
                      <c:pt idx="8515">
                        <c:v>2.1419999999999999</c:v>
                      </c:pt>
                      <c:pt idx="8516">
                        <c:v>1.722</c:v>
                      </c:pt>
                      <c:pt idx="8517">
                        <c:v>1.5960000000000001</c:v>
                      </c:pt>
                      <c:pt idx="8518">
                        <c:v>1.722</c:v>
                      </c:pt>
                      <c:pt idx="8519">
                        <c:v>1.4910000000000001</c:v>
                      </c:pt>
                      <c:pt idx="8520">
                        <c:v>1.7849999999999999</c:v>
                      </c:pt>
                      <c:pt idx="8521">
                        <c:v>1.7430000000000001</c:v>
                      </c:pt>
                      <c:pt idx="8522">
                        <c:v>1.554</c:v>
                      </c:pt>
                      <c:pt idx="8523">
                        <c:v>1.5960000000000001</c:v>
                      </c:pt>
                      <c:pt idx="8524">
                        <c:v>1.47</c:v>
                      </c:pt>
                      <c:pt idx="8525">
                        <c:v>1.827</c:v>
                      </c:pt>
                      <c:pt idx="8526">
                        <c:v>2.2679999999999998</c:v>
                      </c:pt>
                      <c:pt idx="8527">
                        <c:v>2.1840000000000002</c:v>
                      </c:pt>
                      <c:pt idx="8528">
                        <c:v>1.722</c:v>
                      </c:pt>
                      <c:pt idx="8529">
                        <c:v>2.1</c:v>
                      </c:pt>
                      <c:pt idx="8530">
                        <c:v>1.9950000000000001</c:v>
                      </c:pt>
                      <c:pt idx="8531">
                        <c:v>1.911</c:v>
                      </c:pt>
                      <c:pt idx="8532">
                        <c:v>2.2890000000000001</c:v>
                      </c:pt>
                      <c:pt idx="8533">
                        <c:v>2.52</c:v>
                      </c:pt>
                      <c:pt idx="8534">
                        <c:v>2.6880000000000002</c:v>
                      </c:pt>
                      <c:pt idx="8535">
                        <c:v>2.9609999999999999</c:v>
                      </c:pt>
                      <c:pt idx="8536">
                        <c:v>2.4780000000000002</c:v>
                      </c:pt>
                      <c:pt idx="8537">
                        <c:v>1.8480000000000001</c:v>
                      </c:pt>
                      <c:pt idx="8538">
                        <c:v>1.9950000000000001</c:v>
                      </c:pt>
                      <c:pt idx="8539">
                        <c:v>1.806</c:v>
                      </c:pt>
                      <c:pt idx="8540">
                        <c:v>1.974</c:v>
                      </c:pt>
                      <c:pt idx="8541">
                        <c:v>1.806</c:v>
                      </c:pt>
                      <c:pt idx="8542">
                        <c:v>2.1629999999999998</c:v>
                      </c:pt>
                      <c:pt idx="8543">
                        <c:v>2.6040000000000001</c:v>
                      </c:pt>
                      <c:pt idx="8544">
                        <c:v>3.0449999999999999</c:v>
                      </c:pt>
                      <c:pt idx="8545">
                        <c:v>3.0449999999999999</c:v>
                      </c:pt>
                      <c:pt idx="8546">
                        <c:v>3.0030000000000001</c:v>
                      </c:pt>
                      <c:pt idx="8547">
                        <c:v>1.9950000000000001</c:v>
                      </c:pt>
                      <c:pt idx="8548">
                        <c:v>1.9530000000000001</c:v>
                      </c:pt>
                      <c:pt idx="8549">
                        <c:v>1.9950000000000001</c:v>
                      </c:pt>
                      <c:pt idx="8550">
                        <c:v>2.0790000000000002</c:v>
                      </c:pt>
                      <c:pt idx="8551">
                        <c:v>1.974</c:v>
                      </c:pt>
                      <c:pt idx="8552">
                        <c:v>1.9530000000000001</c:v>
                      </c:pt>
                      <c:pt idx="8553">
                        <c:v>2.1</c:v>
                      </c:pt>
                      <c:pt idx="8554">
                        <c:v>2.6880000000000002</c:v>
                      </c:pt>
                      <c:pt idx="8555">
                        <c:v>2.226</c:v>
                      </c:pt>
                      <c:pt idx="8556">
                        <c:v>2.7930000000000001</c:v>
                      </c:pt>
                      <c:pt idx="8557">
                        <c:v>2.8769999999999998</c:v>
                      </c:pt>
                      <c:pt idx="8558">
                        <c:v>2.2890000000000001</c:v>
                      </c:pt>
                      <c:pt idx="8559">
                        <c:v>2.0790000000000002</c:v>
                      </c:pt>
                      <c:pt idx="8560">
                        <c:v>2.5619999999999998</c:v>
                      </c:pt>
                      <c:pt idx="8561">
                        <c:v>2.3519999999999999</c:v>
                      </c:pt>
                      <c:pt idx="8562">
                        <c:v>2.5830000000000002</c:v>
                      </c:pt>
                      <c:pt idx="8563">
                        <c:v>2.1629999999999998</c:v>
                      </c:pt>
                      <c:pt idx="8564">
                        <c:v>2.2679999999999998</c:v>
                      </c:pt>
                      <c:pt idx="8565">
                        <c:v>2.4359999999999999</c:v>
                      </c:pt>
                      <c:pt idx="8566">
                        <c:v>2.73</c:v>
                      </c:pt>
                      <c:pt idx="8567">
                        <c:v>3.36</c:v>
                      </c:pt>
                      <c:pt idx="8568">
                        <c:v>3.3809999999999998</c:v>
                      </c:pt>
                      <c:pt idx="8569">
                        <c:v>3.339</c:v>
                      </c:pt>
                      <c:pt idx="8570">
                        <c:v>2.7090000000000001</c:v>
                      </c:pt>
                      <c:pt idx="8571">
                        <c:v>2.7719999999999998</c:v>
                      </c:pt>
                      <c:pt idx="8572">
                        <c:v>2.9609999999999999</c:v>
                      </c:pt>
                      <c:pt idx="8573">
                        <c:v>2.835</c:v>
                      </c:pt>
                      <c:pt idx="8574">
                        <c:v>2.52</c:v>
                      </c:pt>
                      <c:pt idx="8575">
                        <c:v>2.52</c:v>
                      </c:pt>
                      <c:pt idx="8576">
                        <c:v>2.2050000000000001</c:v>
                      </c:pt>
                      <c:pt idx="8577">
                        <c:v>2.73</c:v>
                      </c:pt>
                      <c:pt idx="8578">
                        <c:v>2.9820000000000002</c:v>
                      </c:pt>
                      <c:pt idx="8579">
                        <c:v>2.6459999999999999</c:v>
                      </c:pt>
                      <c:pt idx="8580">
                        <c:v>2.8559999999999999</c:v>
                      </c:pt>
                      <c:pt idx="8581">
                        <c:v>3.15</c:v>
                      </c:pt>
                      <c:pt idx="8582">
                        <c:v>2.835</c:v>
                      </c:pt>
                      <c:pt idx="8583">
                        <c:v>3.024</c:v>
                      </c:pt>
                      <c:pt idx="8584">
                        <c:v>2.8769999999999998</c:v>
                      </c:pt>
                      <c:pt idx="8585">
                        <c:v>2.4359999999999999</c:v>
                      </c:pt>
                      <c:pt idx="8586">
                        <c:v>1.9319999999999999</c:v>
                      </c:pt>
                      <c:pt idx="8587">
                        <c:v>2.4359999999999999</c:v>
                      </c:pt>
                      <c:pt idx="8588">
                        <c:v>2.9609999999999999</c:v>
                      </c:pt>
                      <c:pt idx="8589">
                        <c:v>3.36</c:v>
                      </c:pt>
                      <c:pt idx="8590">
                        <c:v>3.6539999999999999</c:v>
                      </c:pt>
                      <c:pt idx="8591">
                        <c:v>3.5070000000000001</c:v>
                      </c:pt>
                      <c:pt idx="8592">
                        <c:v>3.7589999999999999</c:v>
                      </c:pt>
                      <c:pt idx="8593">
                        <c:v>3.7589999999999999</c:v>
                      </c:pt>
                      <c:pt idx="8594">
                        <c:v>3.633</c:v>
                      </c:pt>
                      <c:pt idx="8595">
                        <c:v>2.8140000000000001</c:v>
                      </c:pt>
                      <c:pt idx="8596">
                        <c:v>2.7719999999999998</c:v>
                      </c:pt>
                      <c:pt idx="8597">
                        <c:v>2.7509999999999999</c:v>
                      </c:pt>
                      <c:pt idx="8598">
                        <c:v>2.6880000000000002</c:v>
                      </c:pt>
                      <c:pt idx="8599">
                        <c:v>2.1629999999999998</c:v>
                      </c:pt>
                      <c:pt idx="8600">
                        <c:v>1.9950000000000001</c:v>
                      </c:pt>
                      <c:pt idx="8601">
                        <c:v>2.4359999999999999</c:v>
                      </c:pt>
                      <c:pt idx="8602">
                        <c:v>2.415</c:v>
                      </c:pt>
                      <c:pt idx="8603">
                        <c:v>2.1419999999999999</c:v>
                      </c:pt>
                      <c:pt idx="8604">
                        <c:v>2.1629999999999998</c:v>
                      </c:pt>
                      <c:pt idx="8605">
                        <c:v>2.4990000000000001</c:v>
                      </c:pt>
                      <c:pt idx="8606">
                        <c:v>2.4990000000000001</c:v>
                      </c:pt>
                      <c:pt idx="8607">
                        <c:v>2.4780000000000002</c:v>
                      </c:pt>
                      <c:pt idx="8608">
                        <c:v>2.2679999999999998</c:v>
                      </c:pt>
                      <c:pt idx="8609">
                        <c:v>2.5409999999999999</c:v>
                      </c:pt>
                      <c:pt idx="8610">
                        <c:v>2.2469999999999999</c:v>
                      </c:pt>
                      <c:pt idx="8611">
                        <c:v>2.1629999999999998</c:v>
                      </c:pt>
                      <c:pt idx="8612">
                        <c:v>2.7509999999999999</c:v>
                      </c:pt>
                      <c:pt idx="8613">
                        <c:v>2.94</c:v>
                      </c:pt>
                      <c:pt idx="8614">
                        <c:v>2.9820000000000002</c:v>
                      </c:pt>
                      <c:pt idx="8615">
                        <c:v>2.625</c:v>
                      </c:pt>
                      <c:pt idx="8616">
                        <c:v>2.4780000000000002</c:v>
                      </c:pt>
                      <c:pt idx="8617">
                        <c:v>2.7090000000000001</c:v>
                      </c:pt>
                      <c:pt idx="8618">
                        <c:v>3.0449999999999999</c:v>
                      </c:pt>
                      <c:pt idx="8619">
                        <c:v>1.8480000000000001</c:v>
                      </c:pt>
                      <c:pt idx="8620">
                        <c:v>1.8480000000000001</c:v>
                      </c:pt>
                      <c:pt idx="8621">
                        <c:v>1.9530000000000001</c:v>
                      </c:pt>
                      <c:pt idx="8622">
                        <c:v>1.869</c:v>
                      </c:pt>
                      <c:pt idx="8623">
                        <c:v>2.1419999999999999</c:v>
                      </c:pt>
                      <c:pt idx="8624">
                        <c:v>2.2890000000000001</c:v>
                      </c:pt>
                      <c:pt idx="8625">
                        <c:v>2.2469999999999999</c:v>
                      </c:pt>
                      <c:pt idx="8626">
                        <c:v>3.0030000000000001</c:v>
                      </c:pt>
                      <c:pt idx="8627">
                        <c:v>2.5830000000000002</c:v>
                      </c:pt>
                      <c:pt idx="8628">
                        <c:v>2.7509999999999999</c:v>
                      </c:pt>
                      <c:pt idx="8629">
                        <c:v>2.4990000000000001</c:v>
                      </c:pt>
                      <c:pt idx="8630">
                        <c:v>2.331</c:v>
                      </c:pt>
                      <c:pt idx="8631">
                        <c:v>2.7509999999999999</c:v>
                      </c:pt>
                      <c:pt idx="8632">
                        <c:v>2.73</c:v>
                      </c:pt>
                      <c:pt idx="8633">
                        <c:v>3.0659999999999998</c:v>
                      </c:pt>
                      <c:pt idx="8634">
                        <c:v>2.9820000000000002</c:v>
                      </c:pt>
                      <c:pt idx="8635">
                        <c:v>2.94</c:v>
                      </c:pt>
                      <c:pt idx="8636">
                        <c:v>3.234</c:v>
                      </c:pt>
                      <c:pt idx="8637">
                        <c:v>3.234</c:v>
                      </c:pt>
                      <c:pt idx="8638">
                        <c:v>3.3180000000000001</c:v>
                      </c:pt>
                      <c:pt idx="8639">
                        <c:v>2.8559999999999999</c:v>
                      </c:pt>
                      <c:pt idx="8640">
                        <c:v>1.7010000000000001</c:v>
                      </c:pt>
                      <c:pt idx="8641">
                        <c:v>2.1840000000000002</c:v>
                      </c:pt>
                      <c:pt idx="8642">
                        <c:v>1.8480000000000001</c:v>
                      </c:pt>
                      <c:pt idx="8643">
                        <c:v>1.7430000000000001</c:v>
                      </c:pt>
                      <c:pt idx="8644">
                        <c:v>2.625</c:v>
                      </c:pt>
                      <c:pt idx="8645">
                        <c:v>2.1419999999999999</c:v>
                      </c:pt>
                      <c:pt idx="8646">
                        <c:v>2.6040000000000001</c:v>
                      </c:pt>
                      <c:pt idx="8647">
                        <c:v>3.843</c:v>
                      </c:pt>
                      <c:pt idx="8648">
                        <c:v>3.129</c:v>
                      </c:pt>
                      <c:pt idx="8649">
                        <c:v>2.1</c:v>
                      </c:pt>
                      <c:pt idx="8650">
                        <c:v>1.764</c:v>
                      </c:pt>
                      <c:pt idx="8651">
                        <c:v>1.827</c:v>
                      </c:pt>
                      <c:pt idx="8652">
                        <c:v>2.016</c:v>
                      </c:pt>
                      <c:pt idx="8653">
                        <c:v>1.827</c:v>
                      </c:pt>
                      <c:pt idx="8654">
                        <c:v>1.869</c:v>
                      </c:pt>
                      <c:pt idx="8655">
                        <c:v>1.7849999999999999</c:v>
                      </c:pt>
                      <c:pt idx="8656">
                        <c:v>1.974</c:v>
                      </c:pt>
                      <c:pt idx="8657">
                        <c:v>2.7509999999999999</c:v>
                      </c:pt>
                      <c:pt idx="8658">
                        <c:v>2.016</c:v>
                      </c:pt>
                      <c:pt idx="8659">
                        <c:v>1.7430000000000001</c:v>
                      </c:pt>
                      <c:pt idx="8660">
                        <c:v>1.827</c:v>
                      </c:pt>
                      <c:pt idx="8661">
                        <c:v>1.764</c:v>
                      </c:pt>
                      <c:pt idx="8662">
                        <c:v>1.575</c:v>
                      </c:pt>
                      <c:pt idx="8663">
                        <c:v>1.7849999999999999</c:v>
                      </c:pt>
                      <c:pt idx="8664">
                        <c:v>1.7849999999999999</c:v>
                      </c:pt>
                      <c:pt idx="8665">
                        <c:v>2.016</c:v>
                      </c:pt>
                      <c:pt idx="8666">
                        <c:v>1.869</c:v>
                      </c:pt>
                      <c:pt idx="8667">
                        <c:v>1.869</c:v>
                      </c:pt>
                      <c:pt idx="8668">
                        <c:v>1.89</c:v>
                      </c:pt>
                      <c:pt idx="8669">
                        <c:v>2.331</c:v>
                      </c:pt>
                      <c:pt idx="8670">
                        <c:v>2.331</c:v>
                      </c:pt>
                      <c:pt idx="8671">
                        <c:v>2.4359999999999999</c:v>
                      </c:pt>
                      <c:pt idx="8672">
                        <c:v>2.3940000000000001</c:v>
                      </c:pt>
                      <c:pt idx="8673">
                        <c:v>2.016</c:v>
                      </c:pt>
                      <c:pt idx="8674">
                        <c:v>1.7430000000000001</c:v>
                      </c:pt>
                      <c:pt idx="8675">
                        <c:v>1.869</c:v>
                      </c:pt>
                      <c:pt idx="8676">
                        <c:v>1.806</c:v>
                      </c:pt>
                      <c:pt idx="8677">
                        <c:v>1.89</c:v>
                      </c:pt>
                      <c:pt idx="8678">
                        <c:v>1.8480000000000001</c:v>
                      </c:pt>
                      <c:pt idx="8679">
                        <c:v>1.827</c:v>
                      </c:pt>
                      <c:pt idx="8680">
                        <c:v>1.764</c:v>
                      </c:pt>
                      <c:pt idx="8681">
                        <c:v>1.806</c:v>
                      </c:pt>
                      <c:pt idx="8682">
                        <c:v>1.974</c:v>
                      </c:pt>
                      <c:pt idx="8683">
                        <c:v>2.0790000000000002</c:v>
                      </c:pt>
                      <c:pt idx="8684">
                        <c:v>1.9319999999999999</c:v>
                      </c:pt>
                      <c:pt idx="8685">
                        <c:v>1.974</c:v>
                      </c:pt>
                      <c:pt idx="8686">
                        <c:v>2.4780000000000002</c:v>
                      </c:pt>
                      <c:pt idx="8687">
                        <c:v>2.016</c:v>
                      </c:pt>
                      <c:pt idx="8688">
                        <c:v>1.974</c:v>
                      </c:pt>
                      <c:pt idx="8689">
                        <c:v>2.2890000000000001</c:v>
                      </c:pt>
                      <c:pt idx="8690">
                        <c:v>2.4780000000000002</c:v>
                      </c:pt>
                      <c:pt idx="8691">
                        <c:v>2.5830000000000002</c:v>
                      </c:pt>
                      <c:pt idx="8692">
                        <c:v>2.3730000000000002</c:v>
                      </c:pt>
                      <c:pt idx="8693">
                        <c:v>2.3940000000000001</c:v>
                      </c:pt>
                      <c:pt idx="8694">
                        <c:v>2.0369999999999999</c:v>
                      </c:pt>
                      <c:pt idx="8695">
                        <c:v>2.1419999999999999</c:v>
                      </c:pt>
                      <c:pt idx="8696">
                        <c:v>2.1840000000000002</c:v>
                      </c:pt>
                      <c:pt idx="8697">
                        <c:v>2.0579999999999998</c:v>
                      </c:pt>
                      <c:pt idx="8698">
                        <c:v>2.0579999999999998</c:v>
                      </c:pt>
                      <c:pt idx="8699">
                        <c:v>1.827</c:v>
                      </c:pt>
                      <c:pt idx="8700">
                        <c:v>2.7719999999999998</c:v>
                      </c:pt>
                      <c:pt idx="8701">
                        <c:v>2.5830000000000002</c:v>
                      </c:pt>
                      <c:pt idx="8702">
                        <c:v>2.1419999999999999</c:v>
                      </c:pt>
                      <c:pt idx="8703">
                        <c:v>2.4359999999999999</c:v>
                      </c:pt>
                      <c:pt idx="8704">
                        <c:v>1.9950000000000001</c:v>
                      </c:pt>
                      <c:pt idx="8705">
                        <c:v>2.625</c:v>
                      </c:pt>
                      <c:pt idx="8706">
                        <c:v>2.8559999999999999</c:v>
                      </c:pt>
                      <c:pt idx="8707">
                        <c:v>2.625</c:v>
                      </c:pt>
                      <c:pt idx="8708">
                        <c:v>2.7509999999999999</c:v>
                      </c:pt>
                      <c:pt idx="8709">
                        <c:v>2.73</c:v>
                      </c:pt>
                      <c:pt idx="8710">
                        <c:v>2.8559999999999999</c:v>
                      </c:pt>
                      <c:pt idx="8711">
                        <c:v>3.1080000000000001</c:v>
                      </c:pt>
                      <c:pt idx="8712">
                        <c:v>2.835</c:v>
                      </c:pt>
                      <c:pt idx="8713">
                        <c:v>2.5830000000000002</c:v>
                      </c:pt>
                      <c:pt idx="8714">
                        <c:v>2.415</c:v>
                      </c:pt>
                      <c:pt idx="8715">
                        <c:v>2.1629999999999998</c:v>
                      </c:pt>
                      <c:pt idx="8716">
                        <c:v>2.52</c:v>
                      </c:pt>
                      <c:pt idx="8717">
                        <c:v>3.0449999999999999</c:v>
                      </c:pt>
                      <c:pt idx="8718">
                        <c:v>2.5619999999999998</c:v>
                      </c:pt>
                      <c:pt idx="8719">
                        <c:v>2.4990000000000001</c:v>
                      </c:pt>
                      <c:pt idx="8720">
                        <c:v>2.5619999999999998</c:v>
                      </c:pt>
                      <c:pt idx="8721">
                        <c:v>3.2130000000000001</c:v>
                      </c:pt>
                      <c:pt idx="8722">
                        <c:v>3.4860000000000002</c:v>
                      </c:pt>
                      <c:pt idx="8723">
                        <c:v>3.1920000000000002</c:v>
                      </c:pt>
                      <c:pt idx="8724">
                        <c:v>2.9609999999999999</c:v>
                      </c:pt>
                      <c:pt idx="8725">
                        <c:v>3.36</c:v>
                      </c:pt>
                      <c:pt idx="8726">
                        <c:v>3.339</c:v>
                      </c:pt>
                      <c:pt idx="8727">
                        <c:v>3.36</c:v>
                      </c:pt>
                      <c:pt idx="8728">
                        <c:v>3.129</c:v>
                      </c:pt>
                      <c:pt idx="8729">
                        <c:v>2.8769999999999998</c:v>
                      </c:pt>
                      <c:pt idx="8730">
                        <c:v>3.129</c:v>
                      </c:pt>
                      <c:pt idx="8731">
                        <c:v>2.73</c:v>
                      </c:pt>
                      <c:pt idx="8732">
                        <c:v>2.3940000000000001</c:v>
                      </c:pt>
                      <c:pt idx="8733">
                        <c:v>2.8140000000000001</c:v>
                      </c:pt>
                      <c:pt idx="8734">
                        <c:v>3.1709999999999998</c:v>
                      </c:pt>
                      <c:pt idx="8735">
                        <c:v>3.78</c:v>
                      </c:pt>
                      <c:pt idx="8736">
                        <c:v>3.2130000000000001</c:v>
                      </c:pt>
                      <c:pt idx="8737">
                        <c:v>3.3180000000000001</c:v>
                      </c:pt>
                      <c:pt idx="8738">
                        <c:v>3.5489999999999999</c:v>
                      </c:pt>
                      <c:pt idx="8739">
                        <c:v>3.4860000000000002</c:v>
                      </c:pt>
                      <c:pt idx="8740">
                        <c:v>3.6120000000000001</c:v>
                      </c:pt>
                      <c:pt idx="8741">
                        <c:v>3.36</c:v>
                      </c:pt>
                      <c:pt idx="8742">
                        <c:v>3.3809999999999998</c:v>
                      </c:pt>
                      <c:pt idx="8743">
                        <c:v>3.339</c:v>
                      </c:pt>
                      <c:pt idx="8744">
                        <c:v>3.15</c:v>
                      </c:pt>
                      <c:pt idx="8745">
                        <c:v>3.339</c:v>
                      </c:pt>
                      <c:pt idx="8746">
                        <c:v>3.1920000000000002</c:v>
                      </c:pt>
                      <c:pt idx="8747">
                        <c:v>2.8980000000000001</c:v>
                      </c:pt>
                      <c:pt idx="8748">
                        <c:v>2.8559999999999999</c:v>
                      </c:pt>
                      <c:pt idx="8749">
                        <c:v>2.73</c:v>
                      </c:pt>
                      <c:pt idx="8750">
                        <c:v>2.7090000000000001</c:v>
                      </c:pt>
                      <c:pt idx="8751">
                        <c:v>3.528</c:v>
                      </c:pt>
                      <c:pt idx="8752">
                        <c:v>3.99</c:v>
                      </c:pt>
                      <c:pt idx="8753">
                        <c:v>3.4649999999999999</c:v>
                      </c:pt>
                      <c:pt idx="8754">
                        <c:v>3.15</c:v>
                      </c:pt>
                      <c:pt idx="8755">
                        <c:v>3.2759999999999998</c:v>
                      </c:pt>
                      <c:pt idx="8756">
                        <c:v>2.6459999999999999</c:v>
                      </c:pt>
                      <c:pt idx="8757">
                        <c:v>3.0030000000000001</c:v>
                      </c:pt>
                      <c:pt idx="8758">
                        <c:v>3.339</c:v>
                      </c:pt>
                      <c:pt idx="8759">
                        <c:v>3.4020000000000001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Residence3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Sheet1!$C$2:$C$8761</c15:sqref>
                        </c15:formulaRef>
                      </c:ext>
                    </c:extLst>
                    <c:numCache>
                      <c:formatCode>General</c:formatCode>
                      <c:ptCount val="8760"/>
                      <c:pt idx="0">
                        <c:v>0.92400000000000004</c:v>
                      </c:pt>
                      <c:pt idx="1">
                        <c:v>0.95199999999999996</c:v>
                      </c:pt>
                      <c:pt idx="2">
                        <c:v>0.875</c:v>
                      </c:pt>
                      <c:pt idx="3">
                        <c:v>0.84699999999999998</c:v>
                      </c:pt>
                      <c:pt idx="4">
                        <c:v>0.86799999999999999</c:v>
                      </c:pt>
                      <c:pt idx="5">
                        <c:v>0.84699999999999998</c:v>
                      </c:pt>
                      <c:pt idx="6">
                        <c:v>0.875</c:v>
                      </c:pt>
                      <c:pt idx="7">
                        <c:v>0.93100000000000005</c:v>
                      </c:pt>
                      <c:pt idx="8">
                        <c:v>0.95199999999999996</c:v>
                      </c:pt>
                      <c:pt idx="9">
                        <c:v>1.0429999999999999</c:v>
                      </c:pt>
                      <c:pt idx="10">
                        <c:v>1.085</c:v>
                      </c:pt>
                      <c:pt idx="11">
                        <c:v>1.204</c:v>
                      </c:pt>
                      <c:pt idx="12">
                        <c:v>1.1200000000000001</c:v>
                      </c:pt>
                      <c:pt idx="13">
                        <c:v>1.1830000000000001</c:v>
                      </c:pt>
                      <c:pt idx="14">
                        <c:v>1.169</c:v>
                      </c:pt>
                      <c:pt idx="15">
                        <c:v>1.2669999999999999</c:v>
                      </c:pt>
                      <c:pt idx="16">
                        <c:v>1.3160000000000001</c:v>
                      </c:pt>
                      <c:pt idx="17">
                        <c:v>1.4279999999999999</c:v>
                      </c:pt>
                      <c:pt idx="18">
                        <c:v>1.393</c:v>
                      </c:pt>
                      <c:pt idx="19">
                        <c:v>1.4770000000000001</c:v>
                      </c:pt>
                      <c:pt idx="20">
                        <c:v>1.337</c:v>
                      </c:pt>
                      <c:pt idx="21">
                        <c:v>1.2110000000000001</c:v>
                      </c:pt>
                      <c:pt idx="22">
                        <c:v>1.169</c:v>
                      </c:pt>
                      <c:pt idx="23">
                        <c:v>1.0920000000000001</c:v>
                      </c:pt>
                      <c:pt idx="24">
                        <c:v>0.96599999999999997</c:v>
                      </c:pt>
                      <c:pt idx="25">
                        <c:v>0.96599999999999997</c:v>
                      </c:pt>
                      <c:pt idx="26">
                        <c:v>0.93799999999999994</c:v>
                      </c:pt>
                      <c:pt idx="27">
                        <c:v>0.97299999999999998</c:v>
                      </c:pt>
                      <c:pt idx="28">
                        <c:v>0.90300000000000002</c:v>
                      </c:pt>
                      <c:pt idx="29">
                        <c:v>0.95199999999999996</c:v>
                      </c:pt>
                      <c:pt idx="30">
                        <c:v>1.0569999999999999</c:v>
                      </c:pt>
                      <c:pt idx="31">
                        <c:v>1.19</c:v>
                      </c:pt>
                      <c:pt idx="32">
                        <c:v>1.085</c:v>
                      </c:pt>
                      <c:pt idx="33">
                        <c:v>1.0780000000000001</c:v>
                      </c:pt>
                      <c:pt idx="34">
                        <c:v>1.1060000000000001</c:v>
                      </c:pt>
                      <c:pt idx="35">
                        <c:v>1.036</c:v>
                      </c:pt>
                      <c:pt idx="36">
                        <c:v>1.0149999999999999</c:v>
                      </c:pt>
                      <c:pt idx="37">
                        <c:v>0.98699999999999999</c:v>
                      </c:pt>
                      <c:pt idx="38">
                        <c:v>0.99399999999999999</c:v>
                      </c:pt>
                      <c:pt idx="39">
                        <c:v>0.94499999999999995</c:v>
                      </c:pt>
                      <c:pt idx="40">
                        <c:v>1.085</c:v>
                      </c:pt>
                      <c:pt idx="41">
                        <c:v>1.274</c:v>
                      </c:pt>
                      <c:pt idx="42">
                        <c:v>1.3580000000000001</c:v>
                      </c:pt>
                      <c:pt idx="43">
                        <c:v>1.3720000000000001</c:v>
                      </c:pt>
                      <c:pt idx="44">
                        <c:v>1.379</c:v>
                      </c:pt>
                      <c:pt idx="45">
                        <c:v>1.3089999999999999</c:v>
                      </c:pt>
                      <c:pt idx="46">
                        <c:v>1.2529999999999999</c:v>
                      </c:pt>
                      <c:pt idx="47">
                        <c:v>1.2110000000000001</c:v>
                      </c:pt>
                      <c:pt idx="48">
                        <c:v>1.0920000000000001</c:v>
                      </c:pt>
                      <c:pt idx="49">
                        <c:v>1.071</c:v>
                      </c:pt>
                      <c:pt idx="50">
                        <c:v>1.022</c:v>
                      </c:pt>
                      <c:pt idx="51">
                        <c:v>1.141</c:v>
                      </c:pt>
                      <c:pt idx="52">
                        <c:v>1.113</c:v>
                      </c:pt>
                      <c:pt idx="53">
                        <c:v>1.127</c:v>
                      </c:pt>
                      <c:pt idx="54">
                        <c:v>1.274</c:v>
                      </c:pt>
                      <c:pt idx="55">
                        <c:v>1.2669999999999999</c:v>
                      </c:pt>
                      <c:pt idx="56">
                        <c:v>1.4</c:v>
                      </c:pt>
                      <c:pt idx="57">
                        <c:v>1.218</c:v>
                      </c:pt>
                      <c:pt idx="58">
                        <c:v>1.155</c:v>
                      </c:pt>
                      <c:pt idx="59">
                        <c:v>1.0640000000000001</c:v>
                      </c:pt>
                      <c:pt idx="60">
                        <c:v>0.99399999999999999</c:v>
                      </c:pt>
                      <c:pt idx="61">
                        <c:v>0.84</c:v>
                      </c:pt>
                      <c:pt idx="62">
                        <c:v>0.91</c:v>
                      </c:pt>
                      <c:pt idx="63">
                        <c:v>0.91700000000000004</c:v>
                      </c:pt>
                      <c:pt idx="64">
                        <c:v>1.0920000000000001</c:v>
                      </c:pt>
                      <c:pt idx="65">
                        <c:v>1.2669999999999999</c:v>
                      </c:pt>
                      <c:pt idx="66">
                        <c:v>1.379</c:v>
                      </c:pt>
                      <c:pt idx="67">
                        <c:v>1.3720000000000001</c:v>
                      </c:pt>
                      <c:pt idx="68">
                        <c:v>1.3440000000000001</c:v>
                      </c:pt>
                      <c:pt idx="69">
                        <c:v>1.1830000000000001</c:v>
                      </c:pt>
                      <c:pt idx="70">
                        <c:v>1.05</c:v>
                      </c:pt>
                      <c:pt idx="71">
                        <c:v>1.036</c:v>
                      </c:pt>
                      <c:pt idx="72">
                        <c:v>1.036</c:v>
                      </c:pt>
                      <c:pt idx="73">
                        <c:v>1.05</c:v>
                      </c:pt>
                      <c:pt idx="74">
                        <c:v>0.94499999999999995</c:v>
                      </c:pt>
                      <c:pt idx="75">
                        <c:v>0.90300000000000002</c:v>
                      </c:pt>
                      <c:pt idx="76">
                        <c:v>0.85399999999999998</c:v>
                      </c:pt>
                      <c:pt idx="77">
                        <c:v>0.89600000000000002</c:v>
                      </c:pt>
                      <c:pt idx="78">
                        <c:v>1.0569999999999999</c:v>
                      </c:pt>
                      <c:pt idx="79">
                        <c:v>0.99399999999999999</c:v>
                      </c:pt>
                      <c:pt idx="80">
                        <c:v>1.1060000000000001</c:v>
                      </c:pt>
                      <c:pt idx="81">
                        <c:v>1.085</c:v>
                      </c:pt>
                      <c:pt idx="82">
                        <c:v>0.96599999999999997</c:v>
                      </c:pt>
                      <c:pt idx="83">
                        <c:v>1.05</c:v>
                      </c:pt>
                      <c:pt idx="84">
                        <c:v>1.0009999999999999</c:v>
                      </c:pt>
                      <c:pt idx="85">
                        <c:v>0.92400000000000004</c:v>
                      </c:pt>
                      <c:pt idx="86">
                        <c:v>0.84</c:v>
                      </c:pt>
                      <c:pt idx="87">
                        <c:v>0.88200000000000001</c:v>
                      </c:pt>
                      <c:pt idx="88">
                        <c:v>1.0569999999999999</c:v>
                      </c:pt>
                      <c:pt idx="89">
                        <c:v>1.2949999999999999</c:v>
                      </c:pt>
                      <c:pt idx="90">
                        <c:v>1.3089999999999999</c:v>
                      </c:pt>
                      <c:pt idx="91">
                        <c:v>1.3440000000000001</c:v>
                      </c:pt>
                      <c:pt idx="92">
                        <c:v>1.3160000000000001</c:v>
                      </c:pt>
                      <c:pt idx="93">
                        <c:v>1.2390000000000001</c:v>
                      </c:pt>
                      <c:pt idx="94">
                        <c:v>1.218</c:v>
                      </c:pt>
                      <c:pt idx="95">
                        <c:v>1.1200000000000001</c:v>
                      </c:pt>
                      <c:pt idx="96">
                        <c:v>1.036</c:v>
                      </c:pt>
                      <c:pt idx="97">
                        <c:v>1.008</c:v>
                      </c:pt>
                      <c:pt idx="98">
                        <c:v>0.95199999999999996</c:v>
                      </c:pt>
                      <c:pt idx="99">
                        <c:v>1.0009999999999999</c:v>
                      </c:pt>
                      <c:pt idx="100">
                        <c:v>1.036</c:v>
                      </c:pt>
                      <c:pt idx="101">
                        <c:v>1.022</c:v>
                      </c:pt>
                      <c:pt idx="102">
                        <c:v>0.99399999999999999</c:v>
                      </c:pt>
                      <c:pt idx="103">
                        <c:v>1.1060000000000001</c:v>
                      </c:pt>
                      <c:pt idx="104">
                        <c:v>1.1759999999999999</c:v>
                      </c:pt>
                      <c:pt idx="105">
                        <c:v>1.1479999999999999</c:v>
                      </c:pt>
                      <c:pt idx="106">
                        <c:v>1.141</c:v>
                      </c:pt>
                      <c:pt idx="107">
                        <c:v>1.0149999999999999</c:v>
                      </c:pt>
                      <c:pt idx="108">
                        <c:v>0.97299999999999998</c:v>
                      </c:pt>
                      <c:pt idx="109">
                        <c:v>1.0009999999999999</c:v>
                      </c:pt>
                      <c:pt idx="110">
                        <c:v>0.98699999999999999</c:v>
                      </c:pt>
                      <c:pt idx="111">
                        <c:v>1.008</c:v>
                      </c:pt>
                      <c:pt idx="112">
                        <c:v>1.1479999999999999</c:v>
                      </c:pt>
                      <c:pt idx="113">
                        <c:v>1.1060000000000001</c:v>
                      </c:pt>
                      <c:pt idx="114">
                        <c:v>1.169</c:v>
                      </c:pt>
                      <c:pt idx="115">
                        <c:v>1.218</c:v>
                      </c:pt>
                      <c:pt idx="116">
                        <c:v>1.26</c:v>
                      </c:pt>
                      <c:pt idx="117">
                        <c:v>1.232</c:v>
                      </c:pt>
                      <c:pt idx="118">
                        <c:v>1.0569999999999999</c:v>
                      </c:pt>
                      <c:pt idx="119">
                        <c:v>0.96599999999999997</c:v>
                      </c:pt>
                      <c:pt idx="120">
                        <c:v>0.86099999999999999</c:v>
                      </c:pt>
                      <c:pt idx="121">
                        <c:v>0.86099999999999999</c:v>
                      </c:pt>
                      <c:pt idx="122">
                        <c:v>0.82599999999999996</c:v>
                      </c:pt>
                      <c:pt idx="123">
                        <c:v>0.84699999999999998</c:v>
                      </c:pt>
                      <c:pt idx="124">
                        <c:v>0.875</c:v>
                      </c:pt>
                      <c:pt idx="125">
                        <c:v>0.88200000000000001</c:v>
                      </c:pt>
                      <c:pt idx="126">
                        <c:v>0.88200000000000001</c:v>
                      </c:pt>
                      <c:pt idx="127">
                        <c:v>0.90300000000000002</c:v>
                      </c:pt>
                      <c:pt idx="128">
                        <c:v>1.036</c:v>
                      </c:pt>
                      <c:pt idx="129">
                        <c:v>1.1619999999999999</c:v>
                      </c:pt>
                      <c:pt idx="130">
                        <c:v>1.085</c:v>
                      </c:pt>
                      <c:pt idx="131">
                        <c:v>1.127</c:v>
                      </c:pt>
                      <c:pt idx="132">
                        <c:v>1.113</c:v>
                      </c:pt>
                      <c:pt idx="133">
                        <c:v>1.19</c:v>
                      </c:pt>
                      <c:pt idx="134">
                        <c:v>1.2669999999999999</c:v>
                      </c:pt>
                      <c:pt idx="135">
                        <c:v>1.2809999999999999</c:v>
                      </c:pt>
                      <c:pt idx="136">
                        <c:v>1.323</c:v>
                      </c:pt>
                      <c:pt idx="137">
                        <c:v>1.3089999999999999</c:v>
                      </c:pt>
                      <c:pt idx="138">
                        <c:v>1.3720000000000001</c:v>
                      </c:pt>
                      <c:pt idx="139">
                        <c:v>1.4279999999999999</c:v>
                      </c:pt>
                      <c:pt idx="140">
                        <c:v>1.302</c:v>
                      </c:pt>
                      <c:pt idx="141">
                        <c:v>1.1970000000000001</c:v>
                      </c:pt>
                      <c:pt idx="142">
                        <c:v>1.05</c:v>
                      </c:pt>
                      <c:pt idx="143">
                        <c:v>0.97299999999999998</c:v>
                      </c:pt>
                      <c:pt idx="144">
                        <c:v>0.90300000000000002</c:v>
                      </c:pt>
                      <c:pt idx="145">
                        <c:v>0.83299999999999996</c:v>
                      </c:pt>
                      <c:pt idx="146">
                        <c:v>0.82599999999999996</c:v>
                      </c:pt>
                      <c:pt idx="147">
                        <c:v>0.89600000000000002</c:v>
                      </c:pt>
                      <c:pt idx="148">
                        <c:v>0.88200000000000001</c:v>
                      </c:pt>
                      <c:pt idx="149">
                        <c:v>0.91</c:v>
                      </c:pt>
                      <c:pt idx="150">
                        <c:v>1.0920000000000001</c:v>
                      </c:pt>
                      <c:pt idx="151">
                        <c:v>1.099</c:v>
                      </c:pt>
                      <c:pt idx="152">
                        <c:v>1.036</c:v>
                      </c:pt>
                      <c:pt idx="153">
                        <c:v>1.008</c:v>
                      </c:pt>
                      <c:pt idx="154">
                        <c:v>1.022</c:v>
                      </c:pt>
                      <c:pt idx="155">
                        <c:v>0.91</c:v>
                      </c:pt>
                      <c:pt idx="156">
                        <c:v>0.91</c:v>
                      </c:pt>
                      <c:pt idx="157">
                        <c:v>0.85399999999999998</c:v>
                      </c:pt>
                      <c:pt idx="158">
                        <c:v>0.81899999999999995</c:v>
                      </c:pt>
                      <c:pt idx="159">
                        <c:v>0.875</c:v>
                      </c:pt>
                      <c:pt idx="160">
                        <c:v>0.875</c:v>
                      </c:pt>
                      <c:pt idx="161">
                        <c:v>1.0289999999999999</c:v>
                      </c:pt>
                      <c:pt idx="162">
                        <c:v>1.232</c:v>
                      </c:pt>
                      <c:pt idx="163">
                        <c:v>1.323</c:v>
                      </c:pt>
                      <c:pt idx="164">
                        <c:v>1.246</c:v>
                      </c:pt>
                      <c:pt idx="165">
                        <c:v>1.26</c:v>
                      </c:pt>
                      <c:pt idx="166">
                        <c:v>1.127</c:v>
                      </c:pt>
                      <c:pt idx="167">
                        <c:v>1.0429999999999999</c:v>
                      </c:pt>
                      <c:pt idx="168">
                        <c:v>0.94499999999999995</c:v>
                      </c:pt>
                      <c:pt idx="169">
                        <c:v>0.88200000000000001</c:v>
                      </c:pt>
                      <c:pt idx="170">
                        <c:v>0.95899999999999996</c:v>
                      </c:pt>
                      <c:pt idx="171">
                        <c:v>0.94499999999999995</c:v>
                      </c:pt>
                      <c:pt idx="172">
                        <c:v>0.98699999999999999</c:v>
                      </c:pt>
                      <c:pt idx="173">
                        <c:v>1.0569999999999999</c:v>
                      </c:pt>
                      <c:pt idx="174">
                        <c:v>1.1619999999999999</c:v>
                      </c:pt>
                      <c:pt idx="175">
                        <c:v>1.099</c:v>
                      </c:pt>
                      <c:pt idx="176">
                        <c:v>1.085</c:v>
                      </c:pt>
                      <c:pt idx="177">
                        <c:v>1.0009999999999999</c:v>
                      </c:pt>
                      <c:pt idx="178">
                        <c:v>1.0009999999999999</c:v>
                      </c:pt>
                      <c:pt idx="179">
                        <c:v>0.90300000000000002</c:v>
                      </c:pt>
                      <c:pt idx="180">
                        <c:v>0.94499999999999995</c:v>
                      </c:pt>
                      <c:pt idx="181">
                        <c:v>0.78400000000000003</c:v>
                      </c:pt>
                      <c:pt idx="182">
                        <c:v>0.69299999999999995</c:v>
                      </c:pt>
                      <c:pt idx="183">
                        <c:v>0.72799999999999998</c:v>
                      </c:pt>
                      <c:pt idx="184">
                        <c:v>0.85399999999999998</c:v>
                      </c:pt>
                      <c:pt idx="185">
                        <c:v>1.0429999999999999</c:v>
                      </c:pt>
                      <c:pt idx="186">
                        <c:v>1.1200000000000001</c:v>
                      </c:pt>
                      <c:pt idx="187">
                        <c:v>1.19</c:v>
                      </c:pt>
                      <c:pt idx="188">
                        <c:v>1.288</c:v>
                      </c:pt>
                      <c:pt idx="189">
                        <c:v>1.1339999999999999</c:v>
                      </c:pt>
                      <c:pt idx="190">
                        <c:v>1.0780000000000001</c:v>
                      </c:pt>
                      <c:pt idx="191">
                        <c:v>1.0149999999999999</c:v>
                      </c:pt>
                      <c:pt idx="192">
                        <c:v>0.875</c:v>
                      </c:pt>
                      <c:pt idx="193">
                        <c:v>0.84</c:v>
                      </c:pt>
                      <c:pt idx="194">
                        <c:v>0.91</c:v>
                      </c:pt>
                      <c:pt idx="195">
                        <c:v>0.88200000000000001</c:v>
                      </c:pt>
                      <c:pt idx="196">
                        <c:v>0.88900000000000001</c:v>
                      </c:pt>
                      <c:pt idx="197">
                        <c:v>0.93100000000000005</c:v>
                      </c:pt>
                      <c:pt idx="198">
                        <c:v>1.022</c:v>
                      </c:pt>
                      <c:pt idx="199">
                        <c:v>0.94499999999999995</c:v>
                      </c:pt>
                      <c:pt idx="200">
                        <c:v>1.022</c:v>
                      </c:pt>
                      <c:pt idx="201">
                        <c:v>0.98</c:v>
                      </c:pt>
                      <c:pt idx="202">
                        <c:v>0.875</c:v>
                      </c:pt>
                      <c:pt idx="203">
                        <c:v>0.84699999999999998</c:v>
                      </c:pt>
                      <c:pt idx="204">
                        <c:v>0.80500000000000005</c:v>
                      </c:pt>
                      <c:pt idx="205">
                        <c:v>0.74199999999999999</c:v>
                      </c:pt>
                      <c:pt idx="206">
                        <c:v>0.67900000000000005</c:v>
                      </c:pt>
                      <c:pt idx="207">
                        <c:v>0.66500000000000004</c:v>
                      </c:pt>
                      <c:pt idx="208">
                        <c:v>0.71399999999999997</c:v>
                      </c:pt>
                      <c:pt idx="209">
                        <c:v>0.98</c:v>
                      </c:pt>
                      <c:pt idx="210">
                        <c:v>1.155</c:v>
                      </c:pt>
                      <c:pt idx="211">
                        <c:v>1.2669999999999999</c:v>
                      </c:pt>
                      <c:pt idx="212">
                        <c:v>1.2110000000000001</c:v>
                      </c:pt>
                      <c:pt idx="213">
                        <c:v>1.1619999999999999</c:v>
                      </c:pt>
                      <c:pt idx="214">
                        <c:v>1.0640000000000001</c:v>
                      </c:pt>
                      <c:pt idx="215">
                        <c:v>0.93100000000000005</c:v>
                      </c:pt>
                      <c:pt idx="216">
                        <c:v>0.89600000000000002</c:v>
                      </c:pt>
                      <c:pt idx="217">
                        <c:v>0.84</c:v>
                      </c:pt>
                      <c:pt idx="218">
                        <c:v>0.85399999999999998</c:v>
                      </c:pt>
                      <c:pt idx="219">
                        <c:v>0.90300000000000002</c:v>
                      </c:pt>
                      <c:pt idx="220">
                        <c:v>0.90300000000000002</c:v>
                      </c:pt>
                      <c:pt idx="221">
                        <c:v>0.98699999999999999</c:v>
                      </c:pt>
                      <c:pt idx="222">
                        <c:v>1.1060000000000001</c:v>
                      </c:pt>
                      <c:pt idx="223">
                        <c:v>1.071</c:v>
                      </c:pt>
                      <c:pt idx="224">
                        <c:v>1.0920000000000001</c:v>
                      </c:pt>
                      <c:pt idx="225">
                        <c:v>1.05</c:v>
                      </c:pt>
                      <c:pt idx="226">
                        <c:v>0.97299999999999998</c:v>
                      </c:pt>
                      <c:pt idx="227">
                        <c:v>0.875</c:v>
                      </c:pt>
                      <c:pt idx="228">
                        <c:v>0.96599999999999997</c:v>
                      </c:pt>
                      <c:pt idx="229">
                        <c:v>0.92400000000000004</c:v>
                      </c:pt>
                      <c:pt idx="230">
                        <c:v>0.93799999999999994</c:v>
                      </c:pt>
                      <c:pt idx="231">
                        <c:v>0.94499999999999995</c:v>
                      </c:pt>
                      <c:pt idx="232">
                        <c:v>0.97299999999999998</c:v>
                      </c:pt>
                      <c:pt idx="233">
                        <c:v>1.0149999999999999</c:v>
                      </c:pt>
                      <c:pt idx="234">
                        <c:v>1.0780000000000001</c:v>
                      </c:pt>
                      <c:pt idx="235">
                        <c:v>1.19</c:v>
                      </c:pt>
                      <c:pt idx="236">
                        <c:v>1.2250000000000001</c:v>
                      </c:pt>
                      <c:pt idx="237">
                        <c:v>1.0569999999999999</c:v>
                      </c:pt>
                      <c:pt idx="238">
                        <c:v>0.94499999999999995</c:v>
                      </c:pt>
                      <c:pt idx="239">
                        <c:v>0.88900000000000001</c:v>
                      </c:pt>
                      <c:pt idx="240">
                        <c:v>0.91</c:v>
                      </c:pt>
                      <c:pt idx="241">
                        <c:v>0.84</c:v>
                      </c:pt>
                      <c:pt idx="242">
                        <c:v>0.79800000000000004</c:v>
                      </c:pt>
                      <c:pt idx="243">
                        <c:v>0.72799999999999998</c:v>
                      </c:pt>
                      <c:pt idx="244">
                        <c:v>0.81200000000000006</c:v>
                      </c:pt>
                      <c:pt idx="245">
                        <c:v>0.86099999999999999</c:v>
                      </c:pt>
                      <c:pt idx="246">
                        <c:v>1.022</c:v>
                      </c:pt>
                      <c:pt idx="247">
                        <c:v>0.99399999999999999</c:v>
                      </c:pt>
                      <c:pt idx="248">
                        <c:v>0.88900000000000001</c:v>
                      </c:pt>
                      <c:pt idx="249">
                        <c:v>0.84699999999999998</c:v>
                      </c:pt>
                      <c:pt idx="250">
                        <c:v>0.85399999999999998</c:v>
                      </c:pt>
                      <c:pt idx="251">
                        <c:v>0.75600000000000001</c:v>
                      </c:pt>
                      <c:pt idx="252">
                        <c:v>0.71399999999999997</c:v>
                      </c:pt>
                      <c:pt idx="253">
                        <c:v>0.63700000000000001</c:v>
                      </c:pt>
                      <c:pt idx="254">
                        <c:v>0.63700000000000001</c:v>
                      </c:pt>
                      <c:pt idx="255">
                        <c:v>0.7</c:v>
                      </c:pt>
                      <c:pt idx="256">
                        <c:v>0.78400000000000003</c:v>
                      </c:pt>
                      <c:pt idx="257">
                        <c:v>0.81899999999999995</c:v>
                      </c:pt>
                      <c:pt idx="258">
                        <c:v>0.93799999999999994</c:v>
                      </c:pt>
                      <c:pt idx="259">
                        <c:v>0.97299999999999998</c:v>
                      </c:pt>
                      <c:pt idx="260">
                        <c:v>0.93100000000000005</c:v>
                      </c:pt>
                      <c:pt idx="261">
                        <c:v>0.83299999999999996</c:v>
                      </c:pt>
                      <c:pt idx="262">
                        <c:v>0.91700000000000004</c:v>
                      </c:pt>
                      <c:pt idx="263">
                        <c:v>0.78400000000000003</c:v>
                      </c:pt>
                      <c:pt idx="264">
                        <c:v>0.72099999999999997</c:v>
                      </c:pt>
                      <c:pt idx="265">
                        <c:v>0.70699999999999996</c:v>
                      </c:pt>
                      <c:pt idx="266">
                        <c:v>0.64400000000000002</c:v>
                      </c:pt>
                      <c:pt idx="267">
                        <c:v>0.61599999999999999</c:v>
                      </c:pt>
                      <c:pt idx="268">
                        <c:v>0.60899999999999999</c:v>
                      </c:pt>
                      <c:pt idx="269">
                        <c:v>0.63700000000000001</c:v>
                      </c:pt>
                      <c:pt idx="270">
                        <c:v>0.63</c:v>
                      </c:pt>
                      <c:pt idx="271">
                        <c:v>0.72099999999999997</c:v>
                      </c:pt>
                      <c:pt idx="272">
                        <c:v>0.88200000000000001</c:v>
                      </c:pt>
                      <c:pt idx="273">
                        <c:v>0.93799999999999994</c:v>
                      </c:pt>
                      <c:pt idx="274">
                        <c:v>0.84</c:v>
                      </c:pt>
                      <c:pt idx="275">
                        <c:v>0.84</c:v>
                      </c:pt>
                      <c:pt idx="276">
                        <c:v>0.88900000000000001</c:v>
                      </c:pt>
                      <c:pt idx="277">
                        <c:v>0.88900000000000001</c:v>
                      </c:pt>
                      <c:pt idx="278">
                        <c:v>0.78400000000000003</c:v>
                      </c:pt>
                      <c:pt idx="279">
                        <c:v>0.77</c:v>
                      </c:pt>
                      <c:pt idx="280">
                        <c:v>0.74199999999999999</c:v>
                      </c:pt>
                      <c:pt idx="281">
                        <c:v>0.79100000000000004</c:v>
                      </c:pt>
                      <c:pt idx="282">
                        <c:v>0.84</c:v>
                      </c:pt>
                      <c:pt idx="283">
                        <c:v>0.84</c:v>
                      </c:pt>
                      <c:pt idx="284">
                        <c:v>0.81899999999999995</c:v>
                      </c:pt>
                      <c:pt idx="285">
                        <c:v>0.85399999999999998</c:v>
                      </c:pt>
                      <c:pt idx="286">
                        <c:v>0.76300000000000001</c:v>
                      </c:pt>
                      <c:pt idx="287">
                        <c:v>0.71399999999999997</c:v>
                      </c:pt>
                      <c:pt idx="288">
                        <c:v>0.58099999999999996</c:v>
                      </c:pt>
                      <c:pt idx="289">
                        <c:v>0.54600000000000004</c:v>
                      </c:pt>
                      <c:pt idx="290">
                        <c:v>0.51800000000000002</c:v>
                      </c:pt>
                      <c:pt idx="291">
                        <c:v>0.504</c:v>
                      </c:pt>
                      <c:pt idx="292">
                        <c:v>0.48299999999999998</c:v>
                      </c:pt>
                      <c:pt idx="293">
                        <c:v>0.48299999999999998</c:v>
                      </c:pt>
                      <c:pt idx="294">
                        <c:v>0.48299999999999998</c:v>
                      </c:pt>
                      <c:pt idx="295">
                        <c:v>0.65100000000000002</c:v>
                      </c:pt>
                      <c:pt idx="296">
                        <c:v>0.71399999999999997</c:v>
                      </c:pt>
                      <c:pt idx="297">
                        <c:v>0.91</c:v>
                      </c:pt>
                      <c:pt idx="298">
                        <c:v>0.83299999999999996</c:v>
                      </c:pt>
                      <c:pt idx="299">
                        <c:v>0.86099999999999999</c:v>
                      </c:pt>
                      <c:pt idx="300">
                        <c:v>0.93799999999999994</c:v>
                      </c:pt>
                      <c:pt idx="301">
                        <c:v>0.98699999999999999</c:v>
                      </c:pt>
                      <c:pt idx="302">
                        <c:v>0.91700000000000004</c:v>
                      </c:pt>
                      <c:pt idx="303">
                        <c:v>0.93799999999999994</c:v>
                      </c:pt>
                      <c:pt idx="304">
                        <c:v>1.036</c:v>
                      </c:pt>
                      <c:pt idx="305">
                        <c:v>1.0009999999999999</c:v>
                      </c:pt>
                      <c:pt idx="306">
                        <c:v>1.127</c:v>
                      </c:pt>
                      <c:pt idx="307">
                        <c:v>0.99399999999999999</c:v>
                      </c:pt>
                      <c:pt idx="308">
                        <c:v>0.98</c:v>
                      </c:pt>
                      <c:pt idx="309">
                        <c:v>0.92400000000000004</c:v>
                      </c:pt>
                      <c:pt idx="310">
                        <c:v>0.82599999999999996</c:v>
                      </c:pt>
                      <c:pt idx="311">
                        <c:v>0.7</c:v>
                      </c:pt>
                      <c:pt idx="312">
                        <c:v>0.72099999999999997</c:v>
                      </c:pt>
                      <c:pt idx="313">
                        <c:v>0.72099999999999997</c:v>
                      </c:pt>
                      <c:pt idx="314">
                        <c:v>0.67900000000000005</c:v>
                      </c:pt>
                      <c:pt idx="315">
                        <c:v>0.65800000000000003</c:v>
                      </c:pt>
                      <c:pt idx="316">
                        <c:v>0.74199999999999999</c:v>
                      </c:pt>
                      <c:pt idx="317">
                        <c:v>0.749</c:v>
                      </c:pt>
                      <c:pt idx="318">
                        <c:v>1.0149999999999999</c:v>
                      </c:pt>
                      <c:pt idx="319">
                        <c:v>1.0569999999999999</c:v>
                      </c:pt>
                      <c:pt idx="320">
                        <c:v>1.008</c:v>
                      </c:pt>
                      <c:pt idx="321">
                        <c:v>1.0569999999999999</c:v>
                      </c:pt>
                      <c:pt idx="322">
                        <c:v>0.98</c:v>
                      </c:pt>
                      <c:pt idx="323">
                        <c:v>0.93100000000000005</c:v>
                      </c:pt>
                      <c:pt idx="324">
                        <c:v>0.93100000000000005</c:v>
                      </c:pt>
                      <c:pt idx="325">
                        <c:v>0.95899999999999996</c:v>
                      </c:pt>
                      <c:pt idx="326">
                        <c:v>1.0009999999999999</c:v>
                      </c:pt>
                      <c:pt idx="327">
                        <c:v>1.008</c:v>
                      </c:pt>
                      <c:pt idx="328">
                        <c:v>1.0429999999999999</c:v>
                      </c:pt>
                      <c:pt idx="329">
                        <c:v>1.1479999999999999</c:v>
                      </c:pt>
                      <c:pt idx="330">
                        <c:v>1.204</c:v>
                      </c:pt>
                      <c:pt idx="331">
                        <c:v>1.302</c:v>
                      </c:pt>
                      <c:pt idx="332">
                        <c:v>1.2390000000000001</c:v>
                      </c:pt>
                      <c:pt idx="333">
                        <c:v>1.2529999999999999</c:v>
                      </c:pt>
                      <c:pt idx="334">
                        <c:v>1.155</c:v>
                      </c:pt>
                      <c:pt idx="335">
                        <c:v>0.94499999999999995</c:v>
                      </c:pt>
                      <c:pt idx="336">
                        <c:v>0.93100000000000005</c:v>
                      </c:pt>
                      <c:pt idx="337">
                        <c:v>0.88200000000000001</c:v>
                      </c:pt>
                      <c:pt idx="338">
                        <c:v>0.86799999999999999</c:v>
                      </c:pt>
                      <c:pt idx="339">
                        <c:v>0.89600000000000002</c:v>
                      </c:pt>
                      <c:pt idx="340">
                        <c:v>0.93799999999999994</c:v>
                      </c:pt>
                      <c:pt idx="341">
                        <c:v>0.93799999999999994</c:v>
                      </c:pt>
                      <c:pt idx="342">
                        <c:v>1.085</c:v>
                      </c:pt>
                      <c:pt idx="343">
                        <c:v>1.127</c:v>
                      </c:pt>
                      <c:pt idx="344">
                        <c:v>1.1759999999999999</c:v>
                      </c:pt>
                      <c:pt idx="345">
                        <c:v>1.0149999999999999</c:v>
                      </c:pt>
                      <c:pt idx="346">
                        <c:v>0.97299999999999998</c:v>
                      </c:pt>
                      <c:pt idx="347">
                        <c:v>0.91700000000000004</c:v>
                      </c:pt>
                      <c:pt idx="348">
                        <c:v>0.92400000000000004</c:v>
                      </c:pt>
                      <c:pt idx="349">
                        <c:v>1.022</c:v>
                      </c:pt>
                      <c:pt idx="350">
                        <c:v>0.95199999999999996</c:v>
                      </c:pt>
                      <c:pt idx="351">
                        <c:v>0.90300000000000002</c:v>
                      </c:pt>
                      <c:pt idx="352">
                        <c:v>0.97299999999999998</c:v>
                      </c:pt>
                      <c:pt idx="353">
                        <c:v>1.113</c:v>
                      </c:pt>
                      <c:pt idx="354">
                        <c:v>1.1830000000000001</c:v>
                      </c:pt>
                      <c:pt idx="355">
                        <c:v>1.155</c:v>
                      </c:pt>
                      <c:pt idx="356">
                        <c:v>1.204</c:v>
                      </c:pt>
                      <c:pt idx="357">
                        <c:v>1.113</c:v>
                      </c:pt>
                      <c:pt idx="358">
                        <c:v>1.008</c:v>
                      </c:pt>
                      <c:pt idx="359">
                        <c:v>0.93799999999999994</c:v>
                      </c:pt>
                      <c:pt idx="360">
                        <c:v>0.88900000000000001</c:v>
                      </c:pt>
                      <c:pt idx="361">
                        <c:v>0.77700000000000002</c:v>
                      </c:pt>
                      <c:pt idx="362">
                        <c:v>0.84699999999999998</c:v>
                      </c:pt>
                      <c:pt idx="363">
                        <c:v>0.81899999999999995</c:v>
                      </c:pt>
                      <c:pt idx="364">
                        <c:v>0.88900000000000001</c:v>
                      </c:pt>
                      <c:pt idx="365">
                        <c:v>0.90300000000000002</c:v>
                      </c:pt>
                      <c:pt idx="366">
                        <c:v>1.036</c:v>
                      </c:pt>
                      <c:pt idx="367">
                        <c:v>1.0289999999999999</c:v>
                      </c:pt>
                      <c:pt idx="368">
                        <c:v>1.0640000000000001</c:v>
                      </c:pt>
                      <c:pt idx="369">
                        <c:v>0.97299999999999998</c:v>
                      </c:pt>
                      <c:pt idx="370">
                        <c:v>0.92400000000000004</c:v>
                      </c:pt>
                      <c:pt idx="371">
                        <c:v>0.88900000000000001</c:v>
                      </c:pt>
                      <c:pt idx="372">
                        <c:v>0.95199999999999996</c:v>
                      </c:pt>
                      <c:pt idx="373">
                        <c:v>0.86799999999999999</c:v>
                      </c:pt>
                      <c:pt idx="374">
                        <c:v>0.875</c:v>
                      </c:pt>
                      <c:pt idx="375">
                        <c:v>0.90300000000000002</c:v>
                      </c:pt>
                      <c:pt idx="376">
                        <c:v>0.97299999999999998</c:v>
                      </c:pt>
                      <c:pt idx="377">
                        <c:v>1.113</c:v>
                      </c:pt>
                      <c:pt idx="378">
                        <c:v>1.204</c:v>
                      </c:pt>
                      <c:pt idx="379">
                        <c:v>1.302</c:v>
                      </c:pt>
                      <c:pt idx="380">
                        <c:v>1.2669999999999999</c:v>
                      </c:pt>
                      <c:pt idx="381">
                        <c:v>1.246</c:v>
                      </c:pt>
                      <c:pt idx="382">
                        <c:v>1.022</c:v>
                      </c:pt>
                      <c:pt idx="383">
                        <c:v>0.95199999999999996</c:v>
                      </c:pt>
                      <c:pt idx="384">
                        <c:v>0.85399999999999998</c:v>
                      </c:pt>
                      <c:pt idx="385">
                        <c:v>0.80500000000000005</c:v>
                      </c:pt>
                      <c:pt idx="386">
                        <c:v>0.79800000000000004</c:v>
                      </c:pt>
                      <c:pt idx="387">
                        <c:v>0.84</c:v>
                      </c:pt>
                      <c:pt idx="388">
                        <c:v>0.84</c:v>
                      </c:pt>
                      <c:pt idx="389">
                        <c:v>0.86799999999999999</c:v>
                      </c:pt>
                      <c:pt idx="390">
                        <c:v>1.0780000000000001</c:v>
                      </c:pt>
                      <c:pt idx="391">
                        <c:v>1.05</c:v>
                      </c:pt>
                      <c:pt idx="392">
                        <c:v>1.1339999999999999</c:v>
                      </c:pt>
                      <c:pt idx="393">
                        <c:v>1.071</c:v>
                      </c:pt>
                      <c:pt idx="394">
                        <c:v>1.085</c:v>
                      </c:pt>
                      <c:pt idx="395">
                        <c:v>0.96599999999999997</c:v>
                      </c:pt>
                      <c:pt idx="396">
                        <c:v>0.91700000000000004</c:v>
                      </c:pt>
                      <c:pt idx="397">
                        <c:v>0.81200000000000006</c:v>
                      </c:pt>
                      <c:pt idx="398">
                        <c:v>0.90300000000000002</c:v>
                      </c:pt>
                      <c:pt idx="399">
                        <c:v>0.85399999999999998</c:v>
                      </c:pt>
                      <c:pt idx="400">
                        <c:v>0.95899999999999996</c:v>
                      </c:pt>
                      <c:pt idx="401">
                        <c:v>0.98699999999999999</c:v>
                      </c:pt>
                      <c:pt idx="402">
                        <c:v>1.05</c:v>
                      </c:pt>
                      <c:pt idx="403">
                        <c:v>1.2949999999999999</c:v>
                      </c:pt>
                      <c:pt idx="404">
                        <c:v>1.1830000000000001</c:v>
                      </c:pt>
                      <c:pt idx="405">
                        <c:v>1.169</c:v>
                      </c:pt>
                      <c:pt idx="406">
                        <c:v>1.0640000000000001</c:v>
                      </c:pt>
                      <c:pt idx="407">
                        <c:v>0.93100000000000005</c:v>
                      </c:pt>
                      <c:pt idx="408">
                        <c:v>0.93799999999999994</c:v>
                      </c:pt>
                      <c:pt idx="409">
                        <c:v>0.81899999999999995</c:v>
                      </c:pt>
                      <c:pt idx="410">
                        <c:v>0.84</c:v>
                      </c:pt>
                      <c:pt idx="411">
                        <c:v>0.86099999999999999</c:v>
                      </c:pt>
                      <c:pt idx="412">
                        <c:v>0.91</c:v>
                      </c:pt>
                      <c:pt idx="413">
                        <c:v>1.0009999999999999</c:v>
                      </c:pt>
                      <c:pt idx="414">
                        <c:v>1.0920000000000001</c:v>
                      </c:pt>
                      <c:pt idx="415">
                        <c:v>1.169</c:v>
                      </c:pt>
                      <c:pt idx="416">
                        <c:v>1.19</c:v>
                      </c:pt>
                      <c:pt idx="417">
                        <c:v>1.1060000000000001</c:v>
                      </c:pt>
                      <c:pt idx="418">
                        <c:v>1.0289999999999999</c:v>
                      </c:pt>
                      <c:pt idx="419">
                        <c:v>1.0149999999999999</c:v>
                      </c:pt>
                      <c:pt idx="420">
                        <c:v>0.93799999999999994</c:v>
                      </c:pt>
                      <c:pt idx="421">
                        <c:v>0.88900000000000001</c:v>
                      </c:pt>
                      <c:pt idx="422">
                        <c:v>0.91</c:v>
                      </c:pt>
                      <c:pt idx="423">
                        <c:v>0.875</c:v>
                      </c:pt>
                      <c:pt idx="424">
                        <c:v>0.95899999999999996</c:v>
                      </c:pt>
                      <c:pt idx="425">
                        <c:v>1.169</c:v>
                      </c:pt>
                      <c:pt idx="426">
                        <c:v>1.288</c:v>
                      </c:pt>
                      <c:pt idx="427">
                        <c:v>1.19</c:v>
                      </c:pt>
                      <c:pt idx="428">
                        <c:v>1.1339999999999999</c:v>
                      </c:pt>
                      <c:pt idx="429">
                        <c:v>1.1619999999999999</c:v>
                      </c:pt>
                      <c:pt idx="430">
                        <c:v>1.113</c:v>
                      </c:pt>
                      <c:pt idx="431">
                        <c:v>1.0429999999999999</c:v>
                      </c:pt>
                      <c:pt idx="432">
                        <c:v>0.93799999999999994</c:v>
                      </c:pt>
                      <c:pt idx="433">
                        <c:v>0.86799999999999999</c:v>
                      </c:pt>
                      <c:pt idx="434">
                        <c:v>0.90300000000000002</c:v>
                      </c:pt>
                      <c:pt idx="435">
                        <c:v>0.86099999999999999</c:v>
                      </c:pt>
                      <c:pt idx="436">
                        <c:v>0.875</c:v>
                      </c:pt>
                      <c:pt idx="437">
                        <c:v>0.93799999999999994</c:v>
                      </c:pt>
                      <c:pt idx="438">
                        <c:v>0.93799999999999994</c:v>
                      </c:pt>
                      <c:pt idx="439">
                        <c:v>1.0289999999999999</c:v>
                      </c:pt>
                      <c:pt idx="440">
                        <c:v>1.141</c:v>
                      </c:pt>
                      <c:pt idx="441">
                        <c:v>1.127</c:v>
                      </c:pt>
                      <c:pt idx="442">
                        <c:v>1.141</c:v>
                      </c:pt>
                      <c:pt idx="443">
                        <c:v>1.008</c:v>
                      </c:pt>
                      <c:pt idx="444">
                        <c:v>0.94499999999999995</c:v>
                      </c:pt>
                      <c:pt idx="445">
                        <c:v>0.86099999999999999</c:v>
                      </c:pt>
                      <c:pt idx="446">
                        <c:v>0.88900000000000001</c:v>
                      </c:pt>
                      <c:pt idx="447">
                        <c:v>0.86799999999999999</c:v>
                      </c:pt>
                      <c:pt idx="448">
                        <c:v>0.88900000000000001</c:v>
                      </c:pt>
                      <c:pt idx="449">
                        <c:v>0.92400000000000004</c:v>
                      </c:pt>
                      <c:pt idx="450">
                        <c:v>0.98699999999999999</c:v>
                      </c:pt>
                      <c:pt idx="451">
                        <c:v>1.036</c:v>
                      </c:pt>
                      <c:pt idx="452">
                        <c:v>1.0009999999999999</c:v>
                      </c:pt>
                      <c:pt idx="453">
                        <c:v>1.0780000000000001</c:v>
                      </c:pt>
                      <c:pt idx="454">
                        <c:v>0.93100000000000005</c:v>
                      </c:pt>
                      <c:pt idx="455">
                        <c:v>0.85399999999999998</c:v>
                      </c:pt>
                      <c:pt idx="456">
                        <c:v>0.81899999999999995</c:v>
                      </c:pt>
                      <c:pt idx="457">
                        <c:v>0.75600000000000001</c:v>
                      </c:pt>
                      <c:pt idx="458">
                        <c:v>0.71399999999999997</c:v>
                      </c:pt>
                      <c:pt idx="459">
                        <c:v>0.72099999999999997</c:v>
                      </c:pt>
                      <c:pt idx="460">
                        <c:v>0.77700000000000002</c:v>
                      </c:pt>
                      <c:pt idx="461">
                        <c:v>0.84</c:v>
                      </c:pt>
                      <c:pt idx="462">
                        <c:v>0.79800000000000004</c:v>
                      </c:pt>
                      <c:pt idx="463">
                        <c:v>0.90300000000000002</c:v>
                      </c:pt>
                      <c:pt idx="464">
                        <c:v>1.071</c:v>
                      </c:pt>
                      <c:pt idx="465">
                        <c:v>1.1619999999999999</c:v>
                      </c:pt>
                      <c:pt idx="466">
                        <c:v>1.022</c:v>
                      </c:pt>
                      <c:pt idx="467">
                        <c:v>0.98</c:v>
                      </c:pt>
                      <c:pt idx="468">
                        <c:v>1.099</c:v>
                      </c:pt>
                      <c:pt idx="469">
                        <c:v>1.113</c:v>
                      </c:pt>
                      <c:pt idx="470">
                        <c:v>1.1200000000000001</c:v>
                      </c:pt>
                      <c:pt idx="471">
                        <c:v>1.288</c:v>
                      </c:pt>
                      <c:pt idx="472">
                        <c:v>1.2110000000000001</c:v>
                      </c:pt>
                      <c:pt idx="473">
                        <c:v>1.393</c:v>
                      </c:pt>
                      <c:pt idx="474">
                        <c:v>1.3089999999999999</c:v>
                      </c:pt>
                      <c:pt idx="475">
                        <c:v>1.3160000000000001</c:v>
                      </c:pt>
                      <c:pt idx="476">
                        <c:v>1.2110000000000001</c:v>
                      </c:pt>
                      <c:pt idx="477">
                        <c:v>1.1830000000000001</c:v>
                      </c:pt>
                      <c:pt idx="478">
                        <c:v>1.036</c:v>
                      </c:pt>
                      <c:pt idx="479">
                        <c:v>0.93100000000000005</c:v>
                      </c:pt>
                      <c:pt idx="480">
                        <c:v>0.93799999999999994</c:v>
                      </c:pt>
                      <c:pt idx="481">
                        <c:v>0.85399999999999998</c:v>
                      </c:pt>
                      <c:pt idx="482">
                        <c:v>0.85399999999999998</c:v>
                      </c:pt>
                      <c:pt idx="483">
                        <c:v>0.90300000000000002</c:v>
                      </c:pt>
                      <c:pt idx="484">
                        <c:v>0.86099999999999999</c:v>
                      </c:pt>
                      <c:pt idx="485">
                        <c:v>0.89600000000000002</c:v>
                      </c:pt>
                      <c:pt idx="486">
                        <c:v>1.05</c:v>
                      </c:pt>
                      <c:pt idx="487">
                        <c:v>1.0569999999999999</c:v>
                      </c:pt>
                      <c:pt idx="488">
                        <c:v>1.0640000000000001</c:v>
                      </c:pt>
                      <c:pt idx="489">
                        <c:v>1.1619999999999999</c:v>
                      </c:pt>
                      <c:pt idx="490">
                        <c:v>1.232</c:v>
                      </c:pt>
                      <c:pt idx="491">
                        <c:v>1.2390000000000001</c:v>
                      </c:pt>
                      <c:pt idx="492">
                        <c:v>1.113</c:v>
                      </c:pt>
                      <c:pt idx="493">
                        <c:v>1.204</c:v>
                      </c:pt>
                      <c:pt idx="494">
                        <c:v>1.3160000000000001</c:v>
                      </c:pt>
                      <c:pt idx="495">
                        <c:v>1.33</c:v>
                      </c:pt>
                      <c:pt idx="496">
                        <c:v>1.3160000000000001</c:v>
                      </c:pt>
                      <c:pt idx="497">
                        <c:v>1.456</c:v>
                      </c:pt>
                      <c:pt idx="498">
                        <c:v>1.421</c:v>
                      </c:pt>
                      <c:pt idx="499">
                        <c:v>1.4630000000000001</c:v>
                      </c:pt>
                      <c:pt idx="500">
                        <c:v>1.512</c:v>
                      </c:pt>
                      <c:pt idx="501">
                        <c:v>1.302</c:v>
                      </c:pt>
                      <c:pt idx="502">
                        <c:v>1.288</c:v>
                      </c:pt>
                      <c:pt idx="503">
                        <c:v>1.274</c:v>
                      </c:pt>
                      <c:pt idx="504">
                        <c:v>1.2110000000000001</c:v>
                      </c:pt>
                      <c:pt idx="505">
                        <c:v>1.1479999999999999</c:v>
                      </c:pt>
                      <c:pt idx="506">
                        <c:v>1.1200000000000001</c:v>
                      </c:pt>
                      <c:pt idx="507">
                        <c:v>1.141</c:v>
                      </c:pt>
                      <c:pt idx="508">
                        <c:v>1.1619999999999999</c:v>
                      </c:pt>
                      <c:pt idx="509">
                        <c:v>1.2110000000000001</c:v>
                      </c:pt>
                      <c:pt idx="510">
                        <c:v>1.421</c:v>
                      </c:pt>
                      <c:pt idx="511">
                        <c:v>1.407</c:v>
                      </c:pt>
                      <c:pt idx="512">
                        <c:v>1.421</c:v>
                      </c:pt>
                      <c:pt idx="513">
                        <c:v>1.2529999999999999</c:v>
                      </c:pt>
                      <c:pt idx="514">
                        <c:v>1.2949999999999999</c:v>
                      </c:pt>
                      <c:pt idx="515">
                        <c:v>1.169</c:v>
                      </c:pt>
                      <c:pt idx="516">
                        <c:v>1.2390000000000001</c:v>
                      </c:pt>
                      <c:pt idx="517">
                        <c:v>1.1759999999999999</c:v>
                      </c:pt>
                      <c:pt idx="518">
                        <c:v>1.1619999999999999</c:v>
                      </c:pt>
                      <c:pt idx="519">
                        <c:v>1.1759999999999999</c:v>
                      </c:pt>
                      <c:pt idx="520">
                        <c:v>1.246</c:v>
                      </c:pt>
                      <c:pt idx="521">
                        <c:v>1.4910000000000001</c:v>
                      </c:pt>
                      <c:pt idx="522">
                        <c:v>1.5469999999999999</c:v>
                      </c:pt>
                      <c:pt idx="523">
                        <c:v>1.512</c:v>
                      </c:pt>
                      <c:pt idx="524">
                        <c:v>1.4490000000000001</c:v>
                      </c:pt>
                      <c:pt idx="525">
                        <c:v>1.393</c:v>
                      </c:pt>
                      <c:pt idx="526">
                        <c:v>1.218</c:v>
                      </c:pt>
                      <c:pt idx="527">
                        <c:v>1.2669999999999999</c:v>
                      </c:pt>
                      <c:pt idx="528">
                        <c:v>1.155</c:v>
                      </c:pt>
                      <c:pt idx="529">
                        <c:v>1.1060000000000001</c:v>
                      </c:pt>
                      <c:pt idx="530">
                        <c:v>1.036</c:v>
                      </c:pt>
                      <c:pt idx="531">
                        <c:v>1.0429999999999999</c:v>
                      </c:pt>
                      <c:pt idx="532">
                        <c:v>1.1479999999999999</c:v>
                      </c:pt>
                      <c:pt idx="533">
                        <c:v>1.1759999999999999</c:v>
                      </c:pt>
                      <c:pt idx="534">
                        <c:v>1.323</c:v>
                      </c:pt>
                      <c:pt idx="535">
                        <c:v>1.3089999999999999</c:v>
                      </c:pt>
                      <c:pt idx="536">
                        <c:v>1.337</c:v>
                      </c:pt>
                      <c:pt idx="537">
                        <c:v>1.2110000000000001</c:v>
                      </c:pt>
                      <c:pt idx="538">
                        <c:v>1.169</c:v>
                      </c:pt>
                      <c:pt idx="539">
                        <c:v>1.1479999999999999</c:v>
                      </c:pt>
                      <c:pt idx="540">
                        <c:v>1.141</c:v>
                      </c:pt>
                      <c:pt idx="541">
                        <c:v>1.1060000000000001</c:v>
                      </c:pt>
                      <c:pt idx="542">
                        <c:v>1.0920000000000001</c:v>
                      </c:pt>
                      <c:pt idx="543">
                        <c:v>1.1619999999999999</c:v>
                      </c:pt>
                      <c:pt idx="544">
                        <c:v>1.1830000000000001</c:v>
                      </c:pt>
                      <c:pt idx="545">
                        <c:v>1.3580000000000001</c:v>
                      </c:pt>
                      <c:pt idx="546">
                        <c:v>1.456</c:v>
                      </c:pt>
                      <c:pt idx="547">
                        <c:v>1.4910000000000001</c:v>
                      </c:pt>
                      <c:pt idx="548">
                        <c:v>1.484</c:v>
                      </c:pt>
                      <c:pt idx="549">
                        <c:v>1.407</c:v>
                      </c:pt>
                      <c:pt idx="550">
                        <c:v>1.2110000000000001</c:v>
                      </c:pt>
                      <c:pt idx="551">
                        <c:v>1.099</c:v>
                      </c:pt>
                      <c:pt idx="552">
                        <c:v>1.0920000000000001</c:v>
                      </c:pt>
                      <c:pt idx="553">
                        <c:v>1.0009999999999999</c:v>
                      </c:pt>
                      <c:pt idx="554">
                        <c:v>0.95899999999999996</c:v>
                      </c:pt>
                      <c:pt idx="555">
                        <c:v>1.036</c:v>
                      </c:pt>
                      <c:pt idx="556">
                        <c:v>1.0289999999999999</c:v>
                      </c:pt>
                      <c:pt idx="557">
                        <c:v>1.113</c:v>
                      </c:pt>
                      <c:pt idx="558">
                        <c:v>1.246</c:v>
                      </c:pt>
                      <c:pt idx="559">
                        <c:v>1.2949999999999999</c:v>
                      </c:pt>
                      <c:pt idx="560">
                        <c:v>1.3160000000000001</c:v>
                      </c:pt>
                      <c:pt idx="561">
                        <c:v>1.2529999999999999</c:v>
                      </c:pt>
                      <c:pt idx="562">
                        <c:v>1.1200000000000001</c:v>
                      </c:pt>
                      <c:pt idx="563">
                        <c:v>1.1339999999999999</c:v>
                      </c:pt>
                      <c:pt idx="564">
                        <c:v>1.036</c:v>
                      </c:pt>
                      <c:pt idx="565">
                        <c:v>1.0009999999999999</c:v>
                      </c:pt>
                      <c:pt idx="566">
                        <c:v>1.022</c:v>
                      </c:pt>
                      <c:pt idx="567">
                        <c:v>0.99399999999999999</c:v>
                      </c:pt>
                      <c:pt idx="568">
                        <c:v>1.0780000000000001</c:v>
                      </c:pt>
                      <c:pt idx="569">
                        <c:v>1.1619999999999999</c:v>
                      </c:pt>
                      <c:pt idx="570">
                        <c:v>1.26</c:v>
                      </c:pt>
                      <c:pt idx="571">
                        <c:v>1.33</c:v>
                      </c:pt>
                      <c:pt idx="572">
                        <c:v>1.4</c:v>
                      </c:pt>
                      <c:pt idx="573">
                        <c:v>1.33</c:v>
                      </c:pt>
                      <c:pt idx="574">
                        <c:v>1.2250000000000001</c:v>
                      </c:pt>
                      <c:pt idx="575">
                        <c:v>1.141</c:v>
                      </c:pt>
                      <c:pt idx="576">
                        <c:v>1.0780000000000001</c:v>
                      </c:pt>
                      <c:pt idx="577">
                        <c:v>1.0429999999999999</c:v>
                      </c:pt>
                      <c:pt idx="578">
                        <c:v>1.0289999999999999</c:v>
                      </c:pt>
                      <c:pt idx="579">
                        <c:v>1.008</c:v>
                      </c:pt>
                      <c:pt idx="580">
                        <c:v>1.071</c:v>
                      </c:pt>
                      <c:pt idx="581">
                        <c:v>1.1339999999999999</c:v>
                      </c:pt>
                      <c:pt idx="582">
                        <c:v>1.232</c:v>
                      </c:pt>
                      <c:pt idx="583">
                        <c:v>1.246</c:v>
                      </c:pt>
                      <c:pt idx="584">
                        <c:v>1.204</c:v>
                      </c:pt>
                      <c:pt idx="585">
                        <c:v>1.1339999999999999</c:v>
                      </c:pt>
                      <c:pt idx="586">
                        <c:v>1.1830000000000001</c:v>
                      </c:pt>
                      <c:pt idx="587">
                        <c:v>1.218</c:v>
                      </c:pt>
                      <c:pt idx="588">
                        <c:v>1.302</c:v>
                      </c:pt>
                      <c:pt idx="589">
                        <c:v>1.2390000000000001</c:v>
                      </c:pt>
                      <c:pt idx="590">
                        <c:v>1.141</c:v>
                      </c:pt>
                      <c:pt idx="591">
                        <c:v>1.1200000000000001</c:v>
                      </c:pt>
                      <c:pt idx="592">
                        <c:v>1.1339999999999999</c:v>
                      </c:pt>
                      <c:pt idx="593">
                        <c:v>1.302</c:v>
                      </c:pt>
                      <c:pt idx="594">
                        <c:v>1.365</c:v>
                      </c:pt>
                      <c:pt idx="595">
                        <c:v>1.3089999999999999</c:v>
                      </c:pt>
                      <c:pt idx="596">
                        <c:v>1.232</c:v>
                      </c:pt>
                      <c:pt idx="597">
                        <c:v>1.2529999999999999</c:v>
                      </c:pt>
                      <c:pt idx="598">
                        <c:v>1.1830000000000001</c:v>
                      </c:pt>
                      <c:pt idx="599">
                        <c:v>1.1200000000000001</c:v>
                      </c:pt>
                      <c:pt idx="600">
                        <c:v>1.036</c:v>
                      </c:pt>
                      <c:pt idx="601">
                        <c:v>0.95199999999999996</c:v>
                      </c:pt>
                      <c:pt idx="602">
                        <c:v>0.93100000000000005</c:v>
                      </c:pt>
                      <c:pt idx="603">
                        <c:v>0.93799999999999994</c:v>
                      </c:pt>
                      <c:pt idx="604">
                        <c:v>0.98</c:v>
                      </c:pt>
                      <c:pt idx="605">
                        <c:v>1.008</c:v>
                      </c:pt>
                      <c:pt idx="606">
                        <c:v>1.022</c:v>
                      </c:pt>
                      <c:pt idx="607">
                        <c:v>1.0569999999999999</c:v>
                      </c:pt>
                      <c:pt idx="608">
                        <c:v>1.1339999999999999</c:v>
                      </c:pt>
                      <c:pt idx="609">
                        <c:v>1.1479999999999999</c:v>
                      </c:pt>
                      <c:pt idx="610">
                        <c:v>1.204</c:v>
                      </c:pt>
                      <c:pt idx="611">
                        <c:v>1.232</c:v>
                      </c:pt>
                      <c:pt idx="612">
                        <c:v>1.0780000000000001</c:v>
                      </c:pt>
                      <c:pt idx="613">
                        <c:v>1.0920000000000001</c:v>
                      </c:pt>
                      <c:pt idx="614">
                        <c:v>1.0569999999999999</c:v>
                      </c:pt>
                      <c:pt idx="615">
                        <c:v>1.1200000000000001</c:v>
                      </c:pt>
                      <c:pt idx="616">
                        <c:v>1.1479999999999999</c:v>
                      </c:pt>
                      <c:pt idx="617">
                        <c:v>1.1759999999999999</c:v>
                      </c:pt>
                      <c:pt idx="618">
                        <c:v>1.1830000000000001</c:v>
                      </c:pt>
                      <c:pt idx="619">
                        <c:v>1.2529999999999999</c:v>
                      </c:pt>
                      <c:pt idx="620">
                        <c:v>1.274</c:v>
                      </c:pt>
                      <c:pt idx="621">
                        <c:v>1.19</c:v>
                      </c:pt>
                      <c:pt idx="622">
                        <c:v>1.1619999999999999</c:v>
                      </c:pt>
                      <c:pt idx="623">
                        <c:v>1.099</c:v>
                      </c:pt>
                      <c:pt idx="624">
                        <c:v>1.0569999999999999</c:v>
                      </c:pt>
                      <c:pt idx="625">
                        <c:v>1.0009999999999999</c:v>
                      </c:pt>
                      <c:pt idx="626">
                        <c:v>0.98</c:v>
                      </c:pt>
                      <c:pt idx="627">
                        <c:v>1.0009999999999999</c:v>
                      </c:pt>
                      <c:pt idx="628">
                        <c:v>1.0289999999999999</c:v>
                      </c:pt>
                      <c:pt idx="629">
                        <c:v>1.0429999999999999</c:v>
                      </c:pt>
                      <c:pt idx="630">
                        <c:v>1.1339999999999999</c:v>
                      </c:pt>
                      <c:pt idx="631">
                        <c:v>1.1200000000000001</c:v>
                      </c:pt>
                      <c:pt idx="632">
                        <c:v>1.1619999999999999</c:v>
                      </c:pt>
                      <c:pt idx="633">
                        <c:v>1.204</c:v>
                      </c:pt>
                      <c:pt idx="634">
                        <c:v>1.19</c:v>
                      </c:pt>
                      <c:pt idx="635">
                        <c:v>1.141</c:v>
                      </c:pt>
                      <c:pt idx="636">
                        <c:v>1.0569999999999999</c:v>
                      </c:pt>
                      <c:pt idx="637">
                        <c:v>1.1479999999999999</c:v>
                      </c:pt>
                      <c:pt idx="638">
                        <c:v>1.1830000000000001</c:v>
                      </c:pt>
                      <c:pt idx="639">
                        <c:v>1.19</c:v>
                      </c:pt>
                      <c:pt idx="640">
                        <c:v>1.232</c:v>
                      </c:pt>
                      <c:pt idx="641">
                        <c:v>1.4</c:v>
                      </c:pt>
                      <c:pt idx="642">
                        <c:v>1.351</c:v>
                      </c:pt>
                      <c:pt idx="643">
                        <c:v>1.302</c:v>
                      </c:pt>
                      <c:pt idx="644">
                        <c:v>1.2529999999999999</c:v>
                      </c:pt>
                      <c:pt idx="645">
                        <c:v>1.337</c:v>
                      </c:pt>
                      <c:pt idx="646">
                        <c:v>1.0149999999999999</c:v>
                      </c:pt>
                      <c:pt idx="647">
                        <c:v>0.93799999999999994</c:v>
                      </c:pt>
                      <c:pt idx="648">
                        <c:v>0.81200000000000006</c:v>
                      </c:pt>
                      <c:pt idx="649">
                        <c:v>0.82599999999999996</c:v>
                      </c:pt>
                      <c:pt idx="650">
                        <c:v>0.75600000000000001</c:v>
                      </c:pt>
                      <c:pt idx="651">
                        <c:v>0.81899999999999995</c:v>
                      </c:pt>
                      <c:pt idx="652">
                        <c:v>0.875</c:v>
                      </c:pt>
                      <c:pt idx="653">
                        <c:v>0.84</c:v>
                      </c:pt>
                      <c:pt idx="654">
                        <c:v>1.05</c:v>
                      </c:pt>
                      <c:pt idx="655">
                        <c:v>1.0149999999999999</c:v>
                      </c:pt>
                      <c:pt idx="656">
                        <c:v>0.95899999999999996</c:v>
                      </c:pt>
                      <c:pt idx="657">
                        <c:v>0.93799999999999994</c:v>
                      </c:pt>
                      <c:pt idx="658">
                        <c:v>0.86099999999999999</c:v>
                      </c:pt>
                      <c:pt idx="659">
                        <c:v>0.88900000000000001</c:v>
                      </c:pt>
                      <c:pt idx="660">
                        <c:v>0.83299999999999996</c:v>
                      </c:pt>
                      <c:pt idx="661">
                        <c:v>0.91700000000000004</c:v>
                      </c:pt>
                      <c:pt idx="662">
                        <c:v>0.86099999999999999</c:v>
                      </c:pt>
                      <c:pt idx="663">
                        <c:v>0.93100000000000005</c:v>
                      </c:pt>
                      <c:pt idx="664">
                        <c:v>0.86099999999999999</c:v>
                      </c:pt>
                      <c:pt idx="665">
                        <c:v>0.93100000000000005</c:v>
                      </c:pt>
                      <c:pt idx="666">
                        <c:v>1.0780000000000001</c:v>
                      </c:pt>
                      <c:pt idx="667">
                        <c:v>1.0920000000000001</c:v>
                      </c:pt>
                      <c:pt idx="668">
                        <c:v>1.085</c:v>
                      </c:pt>
                      <c:pt idx="669">
                        <c:v>0.97299999999999998</c:v>
                      </c:pt>
                      <c:pt idx="670">
                        <c:v>0.93100000000000005</c:v>
                      </c:pt>
                      <c:pt idx="671">
                        <c:v>0.80500000000000005</c:v>
                      </c:pt>
                      <c:pt idx="672">
                        <c:v>0.72799999999999998</c:v>
                      </c:pt>
                      <c:pt idx="673">
                        <c:v>0.67200000000000004</c:v>
                      </c:pt>
                      <c:pt idx="674">
                        <c:v>0.61599999999999999</c:v>
                      </c:pt>
                      <c:pt idx="675">
                        <c:v>0.58099999999999996</c:v>
                      </c:pt>
                      <c:pt idx="676">
                        <c:v>0.66500000000000004</c:v>
                      </c:pt>
                      <c:pt idx="677">
                        <c:v>0.76300000000000001</c:v>
                      </c:pt>
                      <c:pt idx="678">
                        <c:v>0.85399999999999998</c:v>
                      </c:pt>
                      <c:pt idx="679">
                        <c:v>0.77700000000000002</c:v>
                      </c:pt>
                      <c:pt idx="680">
                        <c:v>0.74199999999999999</c:v>
                      </c:pt>
                      <c:pt idx="681">
                        <c:v>0.623</c:v>
                      </c:pt>
                      <c:pt idx="682">
                        <c:v>0.63</c:v>
                      </c:pt>
                      <c:pt idx="683">
                        <c:v>0.66500000000000004</c:v>
                      </c:pt>
                      <c:pt idx="684">
                        <c:v>0.66500000000000004</c:v>
                      </c:pt>
                      <c:pt idx="685">
                        <c:v>0.7</c:v>
                      </c:pt>
                      <c:pt idx="686">
                        <c:v>0.65100000000000002</c:v>
                      </c:pt>
                      <c:pt idx="687">
                        <c:v>0.61599999999999999</c:v>
                      </c:pt>
                      <c:pt idx="688">
                        <c:v>0.67200000000000004</c:v>
                      </c:pt>
                      <c:pt idx="689">
                        <c:v>0.73499999999999999</c:v>
                      </c:pt>
                      <c:pt idx="690">
                        <c:v>0.82599999999999996</c:v>
                      </c:pt>
                      <c:pt idx="691">
                        <c:v>0.875</c:v>
                      </c:pt>
                      <c:pt idx="692">
                        <c:v>0.93100000000000005</c:v>
                      </c:pt>
                      <c:pt idx="693">
                        <c:v>0.80500000000000005</c:v>
                      </c:pt>
                      <c:pt idx="694">
                        <c:v>0.72799999999999998</c:v>
                      </c:pt>
                      <c:pt idx="695">
                        <c:v>0.63</c:v>
                      </c:pt>
                      <c:pt idx="696">
                        <c:v>0.53200000000000003</c:v>
                      </c:pt>
                      <c:pt idx="697">
                        <c:v>0.504</c:v>
                      </c:pt>
                      <c:pt idx="698">
                        <c:v>0.49</c:v>
                      </c:pt>
                      <c:pt idx="699">
                        <c:v>0.48299999999999998</c:v>
                      </c:pt>
                      <c:pt idx="700">
                        <c:v>0.48299999999999998</c:v>
                      </c:pt>
                      <c:pt idx="701">
                        <c:v>0.53900000000000003</c:v>
                      </c:pt>
                      <c:pt idx="702">
                        <c:v>0.74199999999999999</c:v>
                      </c:pt>
                      <c:pt idx="703">
                        <c:v>0.72799999999999998</c:v>
                      </c:pt>
                      <c:pt idx="704">
                        <c:v>0.68600000000000005</c:v>
                      </c:pt>
                      <c:pt idx="705">
                        <c:v>0.61599999999999999</c:v>
                      </c:pt>
                      <c:pt idx="706">
                        <c:v>0.63</c:v>
                      </c:pt>
                      <c:pt idx="707">
                        <c:v>0.61599999999999999</c:v>
                      </c:pt>
                      <c:pt idx="708">
                        <c:v>0.623</c:v>
                      </c:pt>
                      <c:pt idx="709">
                        <c:v>0.73499999999999999</c:v>
                      </c:pt>
                      <c:pt idx="710">
                        <c:v>0.749</c:v>
                      </c:pt>
                      <c:pt idx="711">
                        <c:v>0.7</c:v>
                      </c:pt>
                      <c:pt idx="712">
                        <c:v>0.77</c:v>
                      </c:pt>
                      <c:pt idx="713">
                        <c:v>0.95199999999999996</c:v>
                      </c:pt>
                      <c:pt idx="714">
                        <c:v>0.98</c:v>
                      </c:pt>
                      <c:pt idx="715">
                        <c:v>1.05</c:v>
                      </c:pt>
                      <c:pt idx="716">
                        <c:v>1.0780000000000001</c:v>
                      </c:pt>
                      <c:pt idx="717">
                        <c:v>1.0289999999999999</c:v>
                      </c:pt>
                      <c:pt idx="718">
                        <c:v>0.875</c:v>
                      </c:pt>
                      <c:pt idx="719">
                        <c:v>0.84</c:v>
                      </c:pt>
                      <c:pt idx="720">
                        <c:v>0.78400000000000003</c:v>
                      </c:pt>
                      <c:pt idx="721">
                        <c:v>0.73499999999999999</c:v>
                      </c:pt>
                      <c:pt idx="722">
                        <c:v>0.72799999999999998</c:v>
                      </c:pt>
                      <c:pt idx="723">
                        <c:v>0.74199999999999999</c:v>
                      </c:pt>
                      <c:pt idx="724">
                        <c:v>0.79800000000000004</c:v>
                      </c:pt>
                      <c:pt idx="725">
                        <c:v>0.875</c:v>
                      </c:pt>
                      <c:pt idx="726">
                        <c:v>1.071</c:v>
                      </c:pt>
                      <c:pt idx="727">
                        <c:v>1.141</c:v>
                      </c:pt>
                      <c:pt idx="728">
                        <c:v>1.1830000000000001</c:v>
                      </c:pt>
                      <c:pt idx="729">
                        <c:v>1.1830000000000001</c:v>
                      </c:pt>
                      <c:pt idx="730">
                        <c:v>1.071</c:v>
                      </c:pt>
                      <c:pt idx="731">
                        <c:v>0.95199999999999996</c:v>
                      </c:pt>
                      <c:pt idx="732">
                        <c:v>1.0569999999999999</c:v>
                      </c:pt>
                      <c:pt idx="733">
                        <c:v>1.05</c:v>
                      </c:pt>
                      <c:pt idx="734">
                        <c:v>1.071</c:v>
                      </c:pt>
                      <c:pt idx="735">
                        <c:v>1.0640000000000001</c:v>
                      </c:pt>
                      <c:pt idx="736">
                        <c:v>1.1060000000000001</c:v>
                      </c:pt>
                      <c:pt idx="737">
                        <c:v>1.155</c:v>
                      </c:pt>
                      <c:pt idx="738">
                        <c:v>1.274</c:v>
                      </c:pt>
                      <c:pt idx="739">
                        <c:v>1.204</c:v>
                      </c:pt>
                      <c:pt idx="740">
                        <c:v>1.2809999999999999</c:v>
                      </c:pt>
                      <c:pt idx="741">
                        <c:v>1.1970000000000001</c:v>
                      </c:pt>
                      <c:pt idx="742">
                        <c:v>1.099</c:v>
                      </c:pt>
                      <c:pt idx="743">
                        <c:v>1.0429999999999999</c:v>
                      </c:pt>
                      <c:pt idx="744">
                        <c:v>1.0149999999999999</c:v>
                      </c:pt>
                      <c:pt idx="745">
                        <c:v>1.036</c:v>
                      </c:pt>
                      <c:pt idx="746">
                        <c:v>1.0149999999999999</c:v>
                      </c:pt>
                      <c:pt idx="747">
                        <c:v>1.0289999999999999</c:v>
                      </c:pt>
                      <c:pt idx="748">
                        <c:v>1.1619999999999999</c:v>
                      </c:pt>
                      <c:pt idx="749">
                        <c:v>1.1619999999999999</c:v>
                      </c:pt>
                      <c:pt idx="750">
                        <c:v>1.33</c:v>
                      </c:pt>
                      <c:pt idx="751">
                        <c:v>1.407</c:v>
                      </c:pt>
                      <c:pt idx="752">
                        <c:v>1.3440000000000001</c:v>
                      </c:pt>
                      <c:pt idx="753">
                        <c:v>1.2949999999999999</c:v>
                      </c:pt>
                      <c:pt idx="754">
                        <c:v>1.204</c:v>
                      </c:pt>
                      <c:pt idx="755">
                        <c:v>1.1200000000000001</c:v>
                      </c:pt>
                      <c:pt idx="756">
                        <c:v>1.0920000000000001</c:v>
                      </c:pt>
                      <c:pt idx="757">
                        <c:v>1.1200000000000001</c:v>
                      </c:pt>
                      <c:pt idx="758">
                        <c:v>1.022</c:v>
                      </c:pt>
                      <c:pt idx="759">
                        <c:v>1.127</c:v>
                      </c:pt>
                      <c:pt idx="760">
                        <c:v>1.1479999999999999</c:v>
                      </c:pt>
                      <c:pt idx="761">
                        <c:v>1.379</c:v>
                      </c:pt>
                      <c:pt idx="762">
                        <c:v>1.393</c:v>
                      </c:pt>
                      <c:pt idx="763">
                        <c:v>1.3859999999999999</c:v>
                      </c:pt>
                      <c:pt idx="764">
                        <c:v>1.3580000000000001</c:v>
                      </c:pt>
                      <c:pt idx="765">
                        <c:v>1.3580000000000001</c:v>
                      </c:pt>
                      <c:pt idx="766">
                        <c:v>1.288</c:v>
                      </c:pt>
                      <c:pt idx="767">
                        <c:v>1.2529999999999999</c:v>
                      </c:pt>
                      <c:pt idx="768">
                        <c:v>1.1479999999999999</c:v>
                      </c:pt>
                      <c:pt idx="769">
                        <c:v>1.113</c:v>
                      </c:pt>
                      <c:pt idx="770">
                        <c:v>1.099</c:v>
                      </c:pt>
                      <c:pt idx="771">
                        <c:v>1.0289999999999999</c:v>
                      </c:pt>
                      <c:pt idx="772">
                        <c:v>1.113</c:v>
                      </c:pt>
                      <c:pt idx="773">
                        <c:v>1.141</c:v>
                      </c:pt>
                      <c:pt idx="774">
                        <c:v>1.0920000000000001</c:v>
                      </c:pt>
                      <c:pt idx="775">
                        <c:v>1.2110000000000001</c:v>
                      </c:pt>
                      <c:pt idx="776">
                        <c:v>1.3089999999999999</c:v>
                      </c:pt>
                      <c:pt idx="777">
                        <c:v>1.365</c:v>
                      </c:pt>
                      <c:pt idx="778">
                        <c:v>1.484</c:v>
                      </c:pt>
                      <c:pt idx="779">
                        <c:v>1.26</c:v>
                      </c:pt>
                      <c:pt idx="780">
                        <c:v>1.218</c:v>
                      </c:pt>
                      <c:pt idx="781">
                        <c:v>1.2809999999999999</c:v>
                      </c:pt>
                      <c:pt idx="782">
                        <c:v>1.351</c:v>
                      </c:pt>
                      <c:pt idx="783">
                        <c:v>1.2809999999999999</c:v>
                      </c:pt>
                      <c:pt idx="784">
                        <c:v>1.323</c:v>
                      </c:pt>
                      <c:pt idx="785">
                        <c:v>1.33</c:v>
                      </c:pt>
                      <c:pt idx="786">
                        <c:v>1.407</c:v>
                      </c:pt>
                      <c:pt idx="787">
                        <c:v>1.3160000000000001</c:v>
                      </c:pt>
                      <c:pt idx="788">
                        <c:v>1.365</c:v>
                      </c:pt>
                      <c:pt idx="789">
                        <c:v>1.302</c:v>
                      </c:pt>
                      <c:pt idx="790">
                        <c:v>1.26</c:v>
                      </c:pt>
                      <c:pt idx="791">
                        <c:v>1.0569999999999999</c:v>
                      </c:pt>
                      <c:pt idx="792">
                        <c:v>0.94499999999999995</c:v>
                      </c:pt>
                      <c:pt idx="793">
                        <c:v>0.91700000000000004</c:v>
                      </c:pt>
                      <c:pt idx="794">
                        <c:v>0.93100000000000005</c:v>
                      </c:pt>
                      <c:pt idx="795">
                        <c:v>0.88900000000000001</c:v>
                      </c:pt>
                      <c:pt idx="796">
                        <c:v>0.91</c:v>
                      </c:pt>
                      <c:pt idx="797">
                        <c:v>0.98</c:v>
                      </c:pt>
                      <c:pt idx="798">
                        <c:v>0.98699999999999999</c:v>
                      </c:pt>
                      <c:pt idx="799">
                        <c:v>1.022</c:v>
                      </c:pt>
                      <c:pt idx="800">
                        <c:v>1.155</c:v>
                      </c:pt>
                      <c:pt idx="801">
                        <c:v>1.218</c:v>
                      </c:pt>
                      <c:pt idx="802">
                        <c:v>1.232</c:v>
                      </c:pt>
                      <c:pt idx="803">
                        <c:v>1.155</c:v>
                      </c:pt>
                      <c:pt idx="804">
                        <c:v>1.1619999999999999</c:v>
                      </c:pt>
                      <c:pt idx="805">
                        <c:v>1.218</c:v>
                      </c:pt>
                      <c:pt idx="806">
                        <c:v>1.288</c:v>
                      </c:pt>
                      <c:pt idx="807">
                        <c:v>1.3720000000000001</c:v>
                      </c:pt>
                      <c:pt idx="808">
                        <c:v>1.3580000000000001</c:v>
                      </c:pt>
                      <c:pt idx="809">
                        <c:v>1.4630000000000001</c:v>
                      </c:pt>
                      <c:pt idx="810">
                        <c:v>1.4</c:v>
                      </c:pt>
                      <c:pt idx="811">
                        <c:v>1.351</c:v>
                      </c:pt>
                      <c:pt idx="812">
                        <c:v>1.4350000000000001</c:v>
                      </c:pt>
                      <c:pt idx="813">
                        <c:v>1.3440000000000001</c:v>
                      </c:pt>
                      <c:pt idx="814">
                        <c:v>1.19</c:v>
                      </c:pt>
                      <c:pt idx="815">
                        <c:v>1.113</c:v>
                      </c:pt>
                      <c:pt idx="816">
                        <c:v>0.99399999999999999</c:v>
                      </c:pt>
                      <c:pt idx="817">
                        <c:v>0.93100000000000005</c:v>
                      </c:pt>
                      <c:pt idx="818">
                        <c:v>0.98</c:v>
                      </c:pt>
                      <c:pt idx="819">
                        <c:v>0.98</c:v>
                      </c:pt>
                      <c:pt idx="820">
                        <c:v>1.071</c:v>
                      </c:pt>
                      <c:pt idx="821">
                        <c:v>1.085</c:v>
                      </c:pt>
                      <c:pt idx="822">
                        <c:v>1.3160000000000001</c:v>
                      </c:pt>
                      <c:pt idx="823">
                        <c:v>1.26</c:v>
                      </c:pt>
                      <c:pt idx="824">
                        <c:v>1.155</c:v>
                      </c:pt>
                      <c:pt idx="825">
                        <c:v>1.0289999999999999</c:v>
                      </c:pt>
                      <c:pt idx="826">
                        <c:v>0.99399999999999999</c:v>
                      </c:pt>
                      <c:pt idx="827">
                        <c:v>0.95899999999999996</c:v>
                      </c:pt>
                      <c:pt idx="828">
                        <c:v>1.0009999999999999</c:v>
                      </c:pt>
                      <c:pt idx="829">
                        <c:v>0.93100000000000005</c:v>
                      </c:pt>
                      <c:pt idx="830">
                        <c:v>1.022</c:v>
                      </c:pt>
                      <c:pt idx="831">
                        <c:v>1.0569999999999999</c:v>
                      </c:pt>
                      <c:pt idx="832">
                        <c:v>1.1060000000000001</c:v>
                      </c:pt>
                      <c:pt idx="833">
                        <c:v>1.2250000000000001</c:v>
                      </c:pt>
                      <c:pt idx="834">
                        <c:v>1.33</c:v>
                      </c:pt>
                      <c:pt idx="835">
                        <c:v>1.4419999999999999</c:v>
                      </c:pt>
                      <c:pt idx="836">
                        <c:v>1.365</c:v>
                      </c:pt>
                      <c:pt idx="837">
                        <c:v>1.1970000000000001</c:v>
                      </c:pt>
                      <c:pt idx="838">
                        <c:v>1.0569999999999999</c:v>
                      </c:pt>
                      <c:pt idx="839">
                        <c:v>0.98</c:v>
                      </c:pt>
                      <c:pt idx="840">
                        <c:v>0.92400000000000004</c:v>
                      </c:pt>
                      <c:pt idx="841">
                        <c:v>0.81899999999999995</c:v>
                      </c:pt>
                      <c:pt idx="842">
                        <c:v>0.77700000000000002</c:v>
                      </c:pt>
                      <c:pt idx="843">
                        <c:v>0.82599999999999996</c:v>
                      </c:pt>
                      <c:pt idx="844">
                        <c:v>0.90300000000000002</c:v>
                      </c:pt>
                      <c:pt idx="845">
                        <c:v>0.89600000000000002</c:v>
                      </c:pt>
                      <c:pt idx="846">
                        <c:v>1.05</c:v>
                      </c:pt>
                      <c:pt idx="847">
                        <c:v>1.1060000000000001</c:v>
                      </c:pt>
                      <c:pt idx="848">
                        <c:v>1.0569999999999999</c:v>
                      </c:pt>
                      <c:pt idx="849">
                        <c:v>0.93100000000000005</c:v>
                      </c:pt>
                      <c:pt idx="850">
                        <c:v>0.91700000000000004</c:v>
                      </c:pt>
                      <c:pt idx="851">
                        <c:v>0.88900000000000001</c:v>
                      </c:pt>
                      <c:pt idx="852">
                        <c:v>0.90300000000000002</c:v>
                      </c:pt>
                      <c:pt idx="853">
                        <c:v>0.84699999999999998</c:v>
                      </c:pt>
                      <c:pt idx="854">
                        <c:v>0.91</c:v>
                      </c:pt>
                      <c:pt idx="855">
                        <c:v>0.86099999999999999</c:v>
                      </c:pt>
                      <c:pt idx="856">
                        <c:v>0.91700000000000004</c:v>
                      </c:pt>
                      <c:pt idx="857">
                        <c:v>1.0289999999999999</c:v>
                      </c:pt>
                      <c:pt idx="858">
                        <c:v>1.113</c:v>
                      </c:pt>
                      <c:pt idx="859">
                        <c:v>1.1759999999999999</c:v>
                      </c:pt>
                      <c:pt idx="860">
                        <c:v>1.2809999999999999</c:v>
                      </c:pt>
                      <c:pt idx="861">
                        <c:v>1.1619999999999999</c:v>
                      </c:pt>
                      <c:pt idx="862">
                        <c:v>0.99399999999999999</c:v>
                      </c:pt>
                      <c:pt idx="863">
                        <c:v>0.95899999999999996</c:v>
                      </c:pt>
                      <c:pt idx="864">
                        <c:v>0.86799999999999999</c:v>
                      </c:pt>
                      <c:pt idx="865">
                        <c:v>0.84</c:v>
                      </c:pt>
                      <c:pt idx="866">
                        <c:v>0.76300000000000001</c:v>
                      </c:pt>
                      <c:pt idx="867">
                        <c:v>0.77700000000000002</c:v>
                      </c:pt>
                      <c:pt idx="868">
                        <c:v>0.79800000000000004</c:v>
                      </c:pt>
                      <c:pt idx="869">
                        <c:v>0.86099999999999999</c:v>
                      </c:pt>
                      <c:pt idx="870">
                        <c:v>1.085</c:v>
                      </c:pt>
                      <c:pt idx="871">
                        <c:v>1.071</c:v>
                      </c:pt>
                      <c:pt idx="872">
                        <c:v>0.99399999999999999</c:v>
                      </c:pt>
                      <c:pt idx="873">
                        <c:v>0.91700000000000004</c:v>
                      </c:pt>
                      <c:pt idx="874">
                        <c:v>0.88200000000000001</c:v>
                      </c:pt>
                      <c:pt idx="875">
                        <c:v>0.86099999999999999</c:v>
                      </c:pt>
                      <c:pt idx="876">
                        <c:v>0.81200000000000006</c:v>
                      </c:pt>
                      <c:pt idx="877">
                        <c:v>0.749</c:v>
                      </c:pt>
                      <c:pt idx="878">
                        <c:v>0.79800000000000004</c:v>
                      </c:pt>
                      <c:pt idx="879">
                        <c:v>0.81899999999999995</c:v>
                      </c:pt>
                      <c:pt idx="880">
                        <c:v>0.85399999999999998</c:v>
                      </c:pt>
                      <c:pt idx="881">
                        <c:v>1.0289999999999999</c:v>
                      </c:pt>
                      <c:pt idx="882">
                        <c:v>1.1619999999999999</c:v>
                      </c:pt>
                      <c:pt idx="883">
                        <c:v>1.2250000000000001</c:v>
                      </c:pt>
                      <c:pt idx="884">
                        <c:v>1.1970000000000001</c:v>
                      </c:pt>
                      <c:pt idx="885">
                        <c:v>1.1060000000000001</c:v>
                      </c:pt>
                      <c:pt idx="886">
                        <c:v>1.008</c:v>
                      </c:pt>
                      <c:pt idx="887">
                        <c:v>0.91700000000000004</c:v>
                      </c:pt>
                      <c:pt idx="888">
                        <c:v>0.86799999999999999</c:v>
                      </c:pt>
                      <c:pt idx="889">
                        <c:v>0.86099999999999999</c:v>
                      </c:pt>
                      <c:pt idx="890">
                        <c:v>0.81200000000000006</c:v>
                      </c:pt>
                      <c:pt idx="891">
                        <c:v>0.86099999999999999</c:v>
                      </c:pt>
                      <c:pt idx="892">
                        <c:v>0.91</c:v>
                      </c:pt>
                      <c:pt idx="893">
                        <c:v>0.91700000000000004</c:v>
                      </c:pt>
                      <c:pt idx="894">
                        <c:v>1.036</c:v>
                      </c:pt>
                      <c:pt idx="895">
                        <c:v>1.099</c:v>
                      </c:pt>
                      <c:pt idx="896">
                        <c:v>1.05</c:v>
                      </c:pt>
                      <c:pt idx="897">
                        <c:v>0.96599999999999997</c:v>
                      </c:pt>
                      <c:pt idx="898">
                        <c:v>0.86799999999999999</c:v>
                      </c:pt>
                      <c:pt idx="899">
                        <c:v>0.79800000000000004</c:v>
                      </c:pt>
                      <c:pt idx="900">
                        <c:v>0.79800000000000004</c:v>
                      </c:pt>
                      <c:pt idx="901">
                        <c:v>0.71399999999999997</c:v>
                      </c:pt>
                      <c:pt idx="902">
                        <c:v>0.73499999999999999</c:v>
                      </c:pt>
                      <c:pt idx="903">
                        <c:v>0.70699999999999996</c:v>
                      </c:pt>
                      <c:pt idx="904">
                        <c:v>0.74199999999999999</c:v>
                      </c:pt>
                      <c:pt idx="905">
                        <c:v>0.78400000000000003</c:v>
                      </c:pt>
                      <c:pt idx="906">
                        <c:v>0.99399999999999999</c:v>
                      </c:pt>
                      <c:pt idx="907">
                        <c:v>1.127</c:v>
                      </c:pt>
                      <c:pt idx="908">
                        <c:v>1.127</c:v>
                      </c:pt>
                      <c:pt idx="909">
                        <c:v>1.071</c:v>
                      </c:pt>
                      <c:pt idx="910">
                        <c:v>1.05</c:v>
                      </c:pt>
                      <c:pt idx="911">
                        <c:v>0.94499999999999995</c:v>
                      </c:pt>
                      <c:pt idx="912">
                        <c:v>0.85399999999999998</c:v>
                      </c:pt>
                      <c:pt idx="913">
                        <c:v>0.79800000000000004</c:v>
                      </c:pt>
                      <c:pt idx="914">
                        <c:v>0.749</c:v>
                      </c:pt>
                      <c:pt idx="915">
                        <c:v>0.68600000000000005</c:v>
                      </c:pt>
                      <c:pt idx="916">
                        <c:v>0.81899999999999995</c:v>
                      </c:pt>
                      <c:pt idx="917">
                        <c:v>0.84699999999999998</c:v>
                      </c:pt>
                      <c:pt idx="918">
                        <c:v>0.88200000000000001</c:v>
                      </c:pt>
                      <c:pt idx="919">
                        <c:v>0.98</c:v>
                      </c:pt>
                      <c:pt idx="920">
                        <c:v>0.90300000000000002</c:v>
                      </c:pt>
                      <c:pt idx="921">
                        <c:v>0.99399999999999999</c:v>
                      </c:pt>
                      <c:pt idx="922">
                        <c:v>0.93799999999999994</c:v>
                      </c:pt>
                      <c:pt idx="923">
                        <c:v>0.91700000000000004</c:v>
                      </c:pt>
                      <c:pt idx="924">
                        <c:v>0.93799999999999994</c:v>
                      </c:pt>
                      <c:pt idx="925">
                        <c:v>0.875</c:v>
                      </c:pt>
                      <c:pt idx="926">
                        <c:v>0.89600000000000002</c:v>
                      </c:pt>
                      <c:pt idx="927">
                        <c:v>0.88200000000000001</c:v>
                      </c:pt>
                      <c:pt idx="928">
                        <c:v>0.94499999999999995</c:v>
                      </c:pt>
                      <c:pt idx="929">
                        <c:v>1.0640000000000001</c:v>
                      </c:pt>
                      <c:pt idx="930">
                        <c:v>1.1759999999999999</c:v>
                      </c:pt>
                      <c:pt idx="931">
                        <c:v>1.1830000000000001</c:v>
                      </c:pt>
                      <c:pt idx="932">
                        <c:v>1.085</c:v>
                      </c:pt>
                      <c:pt idx="933">
                        <c:v>1.0920000000000001</c:v>
                      </c:pt>
                      <c:pt idx="934">
                        <c:v>1.036</c:v>
                      </c:pt>
                      <c:pt idx="935">
                        <c:v>0.95199999999999996</c:v>
                      </c:pt>
                      <c:pt idx="936">
                        <c:v>0.90300000000000002</c:v>
                      </c:pt>
                      <c:pt idx="937">
                        <c:v>0.82599999999999996</c:v>
                      </c:pt>
                      <c:pt idx="938">
                        <c:v>0.84</c:v>
                      </c:pt>
                      <c:pt idx="939">
                        <c:v>0.80500000000000005</c:v>
                      </c:pt>
                      <c:pt idx="940">
                        <c:v>0.91</c:v>
                      </c:pt>
                      <c:pt idx="941">
                        <c:v>0.93100000000000005</c:v>
                      </c:pt>
                      <c:pt idx="942">
                        <c:v>0.94499999999999995</c:v>
                      </c:pt>
                      <c:pt idx="943">
                        <c:v>1.0429999999999999</c:v>
                      </c:pt>
                      <c:pt idx="944">
                        <c:v>1.155</c:v>
                      </c:pt>
                      <c:pt idx="945">
                        <c:v>1.2110000000000001</c:v>
                      </c:pt>
                      <c:pt idx="946">
                        <c:v>1.1970000000000001</c:v>
                      </c:pt>
                      <c:pt idx="947">
                        <c:v>1.099</c:v>
                      </c:pt>
                      <c:pt idx="948">
                        <c:v>1.0569999999999999</c:v>
                      </c:pt>
                      <c:pt idx="949">
                        <c:v>1.0009999999999999</c:v>
                      </c:pt>
                      <c:pt idx="950">
                        <c:v>1.036</c:v>
                      </c:pt>
                      <c:pt idx="951">
                        <c:v>0.93100000000000005</c:v>
                      </c:pt>
                      <c:pt idx="952">
                        <c:v>0.88900000000000001</c:v>
                      </c:pt>
                      <c:pt idx="953">
                        <c:v>0.95199999999999996</c:v>
                      </c:pt>
                      <c:pt idx="954">
                        <c:v>1.0640000000000001</c:v>
                      </c:pt>
                      <c:pt idx="955">
                        <c:v>1.127</c:v>
                      </c:pt>
                      <c:pt idx="956">
                        <c:v>1.0569999999999999</c:v>
                      </c:pt>
                      <c:pt idx="957">
                        <c:v>1.0920000000000001</c:v>
                      </c:pt>
                      <c:pt idx="958">
                        <c:v>1.0149999999999999</c:v>
                      </c:pt>
                      <c:pt idx="959">
                        <c:v>1.0429999999999999</c:v>
                      </c:pt>
                      <c:pt idx="960">
                        <c:v>1.008</c:v>
                      </c:pt>
                      <c:pt idx="961">
                        <c:v>0.91</c:v>
                      </c:pt>
                      <c:pt idx="962">
                        <c:v>0.93100000000000005</c:v>
                      </c:pt>
                      <c:pt idx="963">
                        <c:v>0.84699999999999998</c:v>
                      </c:pt>
                      <c:pt idx="964">
                        <c:v>0.93799999999999994</c:v>
                      </c:pt>
                      <c:pt idx="965">
                        <c:v>0.95899999999999996</c:v>
                      </c:pt>
                      <c:pt idx="966">
                        <c:v>0.92400000000000004</c:v>
                      </c:pt>
                      <c:pt idx="967">
                        <c:v>0.96599999999999997</c:v>
                      </c:pt>
                      <c:pt idx="968">
                        <c:v>1.0289999999999999</c:v>
                      </c:pt>
                      <c:pt idx="969">
                        <c:v>1.036</c:v>
                      </c:pt>
                      <c:pt idx="970">
                        <c:v>1.0009999999999999</c:v>
                      </c:pt>
                      <c:pt idx="971">
                        <c:v>0.99399999999999999</c:v>
                      </c:pt>
                      <c:pt idx="972">
                        <c:v>1.0780000000000001</c:v>
                      </c:pt>
                      <c:pt idx="973">
                        <c:v>1.036</c:v>
                      </c:pt>
                      <c:pt idx="974">
                        <c:v>1.0920000000000001</c:v>
                      </c:pt>
                      <c:pt idx="975">
                        <c:v>1.1200000000000001</c:v>
                      </c:pt>
                      <c:pt idx="976">
                        <c:v>1.1619999999999999</c:v>
                      </c:pt>
                      <c:pt idx="977">
                        <c:v>1.2250000000000001</c:v>
                      </c:pt>
                      <c:pt idx="978">
                        <c:v>1.246</c:v>
                      </c:pt>
                      <c:pt idx="979">
                        <c:v>1.2250000000000001</c:v>
                      </c:pt>
                      <c:pt idx="980">
                        <c:v>1.204</c:v>
                      </c:pt>
                      <c:pt idx="981">
                        <c:v>1.169</c:v>
                      </c:pt>
                      <c:pt idx="982">
                        <c:v>0.95199999999999996</c:v>
                      </c:pt>
                      <c:pt idx="983">
                        <c:v>0.82599999999999996</c:v>
                      </c:pt>
                      <c:pt idx="984">
                        <c:v>0.74199999999999999</c:v>
                      </c:pt>
                      <c:pt idx="985">
                        <c:v>0.66500000000000004</c:v>
                      </c:pt>
                      <c:pt idx="986">
                        <c:v>0.63700000000000001</c:v>
                      </c:pt>
                      <c:pt idx="987">
                        <c:v>0.63</c:v>
                      </c:pt>
                      <c:pt idx="988">
                        <c:v>0.70699999999999996</c:v>
                      </c:pt>
                      <c:pt idx="989">
                        <c:v>0.7</c:v>
                      </c:pt>
                      <c:pt idx="990">
                        <c:v>0.88900000000000001</c:v>
                      </c:pt>
                      <c:pt idx="991">
                        <c:v>0.92400000000000004</c:v>
                      </c:pt>
                      <c:pt idx="992">
                        <c:v>0.81200000000000006</c:v>
                      </c:pt>
                      <c:pt idx="993">
                        <c:v>0.84699999999999998</c:v>
                      </c:pt>
                      <c:pt idx="994">
                        <c:v>0.70699999999999996</c:v>
                      </c:pt>
                      <c:pt idx="995">
                        <c:v>0.72099999999999997</c:v>
                      </c:pt>
                      <c:pt idx="996">
                        <c:v>0.67900000000000005</c:v>
                      </c:pt>
                      <c:pt idx="997">
                        <c:v>0.67900000000000005</c:v>
                      </c:pt>
                      <c:pt idx="998">
                        <c:v>0.66500000000000004</c:v>
                      </c:pt>
                      <c:pt idx="999">
                        <c:v>0.74199999999999999</c:v>
                      </c:pt>
                      <c:pt idx="1000">
                        <c:v>0.84699999999999998</c:v>
                      </c:pt>
                      <c:pt idx="1001">
                        <c:v>1.0009999999999999</c:v>
                      </c:pt>
                      <c:pt idx="1002">
                        <c:v>1.071</c:v>
                      </c:pt>
                      <c:pt idx="1003">
                        <c:v>1.127</c:v>
                      </c:pt>
                      <c:pt idx="1004">
                        <c:v>1.1970000000000001</c:v>
                      </c:pt>
                      <c:pt idx="1005">
                        <c:v>1.099</c:v>
                      </c:pt>
                      <c:pt idx="1006">
                        <c:v>1.036</c:v>
                      </c:pt>
                      <c:pt idx="1007">
                        <c:v>0.88200000000000001</c:v>
                      </c:pt>
                      <c:pt idx="1008">
                        <c:v>0.81200000000000006</c:v>
                      </c:pt>
                      <c:pt idx="1009">
                        <c:v>0.75600000000000001</c:v>
                      </c:pt>
                      <c:pt idx="1010">
                        <c:v>0.72099999999999997</c:v>
                      </c:pt>
                      <c:pt idx="1011">
                        <c:v>0.77</c:v>
                      </c:pt>
                      <c:pt idx="1012">
                        <c:v>0.80500000000000005</c:v>
                      </c:pt>
                      <c:pt idx="1013">
                        <c:v>0.84699999999999998</c:v>
                      </c:pt>
                      <c:pt idx="1014">
                        <c:v>1.036</c:v>
                      </c:pt>
                      <c:pt idx="1015">
                        <c:v>1.0289999999999999</c:v>
                      </c:pt>
                      <c:pt idx="1016">
                        <c:v>0.97299999999999998</c:v>
                      </c:pt>
                      <c:pt idx="1017">
                        <c:v>0.91700000000000004</c:v>
                      </c:pt>
                      <c:pt idx="1018">
                        <c:v>0.86799999999999999</c:v>
                      </c:pt>
                      <c:pt idx="1019">
                        <c:v>0.72099999999999997</c:v>
                      </c:pt>
                      <c:pt idx="1020">
                        <c:v>0.74199999999999999</c:v>
                      </c:pt>
                      <c:pt idx="1021">
                        <c:v>0.73499999999999999</c:v>
                      </c:pt>
                      <c:pt idx="1022">
                        <c:v>0.64400000000000002</c:v>
                      </c:pt>
                      <c:pt idx="1023">
                        <c:v>0.67900000000000005</c:v>
                      </c:pt>
                      <c:pt idx="1024">
                        <c:v>0.69299999999999995</c:v>
                      </c:pt>
                      <c:pt idx="1025">
                        <c:v>0.88900000000000001</c:v>
                      </c:pt>
                      <c:pt idx="1026">
                        <c:v>1.085</c:v>
                      </c:pt>
                      <c:pt idx="1027">
                        <c:v>1.113</c:v>
                      </c:pt>
                      <c:pt idx="1028">
                        <c:v>1.1759999999999999</c:v>
                      </c:pt>
                      <c:pt idx="1029">
                        <c:v>1.085</c:v>
                      </c:pt>
                      <c:pt idx="1030">
                        <c:v>0.92400000000000004</c:v>
                      </c:pt>
                      <c:pt idx="1031">
                        <c:v>0.94499999999999995</c:v>
                      </c:pt>
                      <c:pt idx="1032">
                        <c:v>0.88900000000000001</c:v>
                      </c:pt>
                      <c:pt idx="1033">
                        <c:v>0.84</c:v>
                      </c:pt>
                      <c:pt idx="1034">
                        <c:v>0.78400000000000003</c:v>
                      </c:pt>
                      <c:pt idx="1035">
                        <c:v>0.80500000000000005</c:v>
                      </c:pt>
                      <c:pt idx="1036">
                        <c:v>0.84699999999999998</c:v>
                      </c:pt>
                      <c:pt idx="1037">
                        <c:v>0.89600000000000002</c:v>
                      </c:pt>
                      <c:pt idx="1038">
                        <c:v>1.0289999999999999</c:v>
                      </c:pt>
                      <c:pt idx="1039">
                        <c:v>1.022</c:v>
                      </c:pt>
                      <c:pt idx="1040">
                        <c:v>1.0289999999999999</c:v>
                      </c:pt>
                      <c:pt idx="1041">
                        <c:v>0.90300000000000002</c:v>
                      </c:pt>
                      <c:pt idx="1042">
                        <c:v>0.92400000000000004</c:v>
                      </c:pt>
                      <c:pt idx="1043">
                        <c:v>0.91</c:v>
                      </c:pt>
                      <c:pt idx="1044">
                        <c:v>0.81899999999999995</c:v>
                      </c:pt>
                      <c:pt idx="1045">
                        <c:v>0.90300000000000002</c:v>
                      </c:pt>
                      <c:pt idx="1046">
                        <c:v>0.91</c:v>
                      </c:pt>
                      <c:pt idx="1047">
                        <c:v>0.90300000000000002</c:v>
                      </c:pt>
                      <c:pt idx="1048">
                        <c:v>0.91700000000000004</c:v>
                      </c:pt>
                      <c:pt idx="1049">
                        <c:v>1.1200000000000001</c:v>
                      </c:pt>
                      <c:pt idx="1050">
                        <c:v>1.232</c:v>
                      </c:pt>
                      <c:pt idx="1051">
                        <c:v>1.246</c:v>
                      </c:pt>
                      <c:pt idx="1052">
                        <c:v>1.1619999999999999</c:v>
                      </c:pt>
                      <c:pt idx="1053">
                        <c:v>1.1479999999999999</c:v>
                      </c:pt>
                      <c:pt idx="1054">
                        <c:v>1.0920000000000001</c:v>
                      </c:pt>
                      <c:pt idx="1055">
                        <c:v>0.91700000000000004</c:v>
                      </c:pt>
                      <c:pt idx="1056">
                        <c:v>0.88900000000000001</c:v>
                      </c:pt>
                      <c:pt idx="1057">
                        <c:v>0.86099999999999999</c:v>
                      </c:pt>
                      <c:pt idx="1058">
                        <c:v>0.91</c:v>
                      </c:pt>
                      <c:pt idx="1059">
                        <c:v>0.875</c:v>
                      </c:pt>
                      <c:pt idx="1060">
                        <c:v>0.91</c:v>
                      </c:pt>
                      <c:pt idx="1061">
                        <c:v>0.98699999999999999</c:v>
                      </c:pt>
                      <c:pt idx="1062">
                        <c:v>1.0920000000000001</c:v>
                      </c:pt>
                      <c:pt idx="1063">
                        <c:v>1.0429999999999999</c:v>
                      </c:pt>
                      <c:pt idx="1064">
                        <c:v>1.0780000000000001</c:v>
                      </c:pt>
                      <c:pt idx="1065">
                        <c:v>1.022</c:v>
                      </c:pt>
                      <c:pt idx="1066">
                        <c:v>1.0569999999999999</c:v>
                      </c:pt>
                      <c:pt idx="1067">
                        <c:v>1.05</c:v>
                      </c:pt>
                      <c:pt idx="1068">
                        <c:v>0.97299999999999998</c:v>
                      </c:pt>
                      <c:pt idx="1069">
                        <c:v>1.0289999999999999</c:v>
                      </c:pt>
                      <c:pt idx="1070">
                        <c:v>0.88900000000000001</c:v>
                      </c:pt>
                      <c:pt idx="1071">
                        <c:v>0.86099999999999999</c:v>
                      </c:pt>
                      <c:pt idx="1072">
                        <c:v>0.81200000000000006</c:v>
                      </c:pt>
                      <c:pt idx="1073">
                        <c:v>0.89600000000000002</c:v>
                      </c:pt>
                      <c:pt idx="1074">
                        <c:v>1.113</c:v>
                      </c:pt>
                      <c:pt idx="1075">
                        <c:v>1.0780000000000001</c:v>
                      </c:pt>
                      <c:pt idx="1076">
                        <c:v>1.113</c:v>
                      </c:pt>
                      <c:pt idx="1077">
                        <c:v>1.085</c:v>
                      </c:pt>
                      <c:pt idx="1078">
                        <c:v>1.008</c:v>
                      </c:pt>
                      <c:pt idx="1079">
                        <c:v>0.86799999999999999</c:v>
                      </c:pt>
                      <c:pt idx="1080">
                        <c:v>0.94499999999999995</c:v>
                      </c:pt>
                      <c:pt idx="1081">
                        <c:v>0.86799999999999999</c:v>
                      </c:pt>
                      <c:pt idx="1082">
                        <c:v>0.82599999999999996</c:v>
                      </c:pt>
                      <c:pt idx="1083">
                        <c:v>0.79100000000000004</c:v>
                      </c:pt>
                      <c:pt idx="1084">
                        <c:v>0.92400000000000004</c:v>
                      </c:pt>
                      <c:pt idx="1085">
                        <c:v>0.95899999999999996</c:v>
                      </c:pt>
                      <c:pt idx="1086">
                        <c:v>1.141</c:v>
                      </c:pt>
                      <c:pt idx="1087">
                        <c:v>1.0780000000000001</c:v>
                      </c:pt>
                      <c:pt idx="1088">
                        <c:v>1.05</c:v>
                      </c:pt>
                      <c:pt idx="1089">
                        <c:v>1.022</c:v>
                      </c:pt>
                      <c:pt idx="1090">
                        <c:v>0.82599999999999996</c:v>
                      </c:pt>
                      <c:pt idx="1091">
                        <c:v>0.85399999999999998</c:v>
                      </c:pt>
                      <c:pt idx="1092">
                        <c:v>0.84699999999999998</c:v>
                      </c:pt>
                      <c:pt idx="1093">
                        <c:v>0.86099999999999999</c:v>
                      </c:pt>
                      <c:pt idx="1094">
                        <c:v>0.91700000000000004</c:v>
                      </c:pt>
                      <c:pt idx="1095">
                        <c:v>0.86099999999999999</c:v>
                      </c:pt>
                      <c:pt idx="1096">
                        <c:v>0.85399999999999998</c:v>
                      </c:pt>
                      <c:pt idx="1097">
                        <c:v>0.99399999999999999</c:v>
                      </c:pt>
                      <c:pt idx="1098">
                        <c:v>1.099</c:v>
                      </c:pt>
                      <c:pt idx="1099">
                        <c:v>1.0780000000000001</c:v>
                      </c:pt>
                      <c:pt idx="1100">
                        <c:v>1.0149999999999999</c:v>
                      </c:pt>
                      <c:pt idx="1101">
                        <c:v>1.0640000000000001</c:v>
                      </c:pt>
                      <c:pt idx="1102">
                        <c:v>1.0289999999999999</c:v>
                      </c:pt>
                      <c:pt idx="1103">
                        <c:v>0.95899999999999996</c:v>
                      </c:pt>
                      <c:pt idx="1104">
                        <c:v>0.86799999999999999</c:v>
                      </c:pt>
                      <c:pt idx="1105">
                        <c:v>0.82599999999999996</c:v>
                      </c:pt>
                      <c:pt idx="1106">
                        <c:v>0.81200000000000006</c:v>
                      </c:pt>
                      <c:pt idx="1107">
                        <c:v>0.81200000000000006</c:v>
                      </c:pt>
                      <c:pt idx="1108">
                        <c:v>0.88900000000000001</c:v>
                      </c:pt>
                      <c:pt idx="1109">
                        <c:v>0.95899999999999996</c:v>
                      </c:pt>
                      <c:pt idx="1110">
                        <c:v>0.94499999999999995</c:v>
                      </c:pt>
                      <c:pt idx="1111">
                        <c:v>1.0429999999999999</c:v>
                      </c:pt>
                      <c:pt idx="1112">
                        <c:v>1.099</c:v>
                      </c:pt>
                      <c:pt idx="1113">
                        <c:v>1.2949999999999999</c:v>
                      </c:pt>
                      <c:pt idx="1114">
                        <c:v>1.2390000000000001</c:v>
                      </c:pt>
                      <c:pt idx="1115">
                        <c:v>1.1479999999999999</c:v>
                      </c:pt>
                      <c:pt idx="1116">
                        <c:v>1.1200000000000001</c:v>
                      </c:pt>
                      <c:pt idx="1117">
                        <c:v>1.099</c:v>
                      </c:pt>
                      <c:pt idx="1118">
                        <c:v>1.141</c:v>
                      </c:pt>
                      <c:pt idx="1119">
                        <c:v>1.1759999999999999</c:v>
                      </c:pt>
                      <c:pt idx="1120">
                        <c:v>1.155</c:v>
                      </c:pt>
                      <c:pt idx="1121">
                        <c:v>1.0920000000000001</c:v>
                      </c:pt>
                      <c:pt idx="1122">
                        <c:v>1.2110000000000001</c:v>
                      </c:pt>
                      <c:pt idx="1123">
                        <c:v>1.169</c:v>
                      </c:pt>
                      <c:pt idx="1124">
                        <c:v>1.1619999999999999</c:v>
                      </c:pt>
                      <c:pt idx="1125">
                        <c:v>1.1200000000000001</c:v>
                      </c:pt>
                      <c:pt idx="1126">
                        <c:v>1.1060000000000001</c:v>
                      </c:pt>
                      <c:pt idx="1127">
                        <c:v>1.099</c:v>
                      </c:pt>
                      <c:pt idx="1128">
                        <c:v>1.036</c:v>
                      </c:pt>
                      <c:pt idx="1129">
                        <c:v>0.97299999999999998</c:v>
                      </c:pt>
                      <c:pt idx="1130">
                        <c:v>0.98</c:v>
                      </c:pt>
                      <c:pt idx="1131">
                        <c:v>0.93100000000000005</c:v>
                      </c:pt>
                      <c:pt idx="1132">
                        <c:v>1.0009999999999999</c:v>
                      </c:pt>
                      <c:pt idx="1133">
                        <c:v>1.008</c:v>
                      </c:pt>
                      <c:pt idx="1134">
                        <c:v>0.97299999999999998</c:v>
                      </c:pt>
                      <c:pt idx="1135">
                        <c:v>1.0920000000000001</c:v>
                      </c:pt>
                      <c:pt idx="1136">
                        <c:v>1.19</c:v>
                      </c:pt>
                      <c:pt idx="1137">
                        <c:v>1.204</c:v>
                      </c:pt>
                      <c:pt idx="1138">
                        <c:v>1.246</c:v>
                      </c:pt>
                      <c:pt idx="1139">
                        <c:v>1.1339999999999999</c:v>
                      </c:pt>
                      <c:pt idx="1140">
                        <c:v>1.113</c:v>
                      </c:pt>
                      <c:pt idx="1141">
                        <c:v>1.0920000000000001</c:v>
                      </c:pt>
                      <c:pt idx="1142">
                        <c:v>1.155</c:v>
                      </c:pt>
                      <c:pt idx="1143">
                        <c:v>1.2529999999999999</c:v>
                      </c:pt>
                      <c:pt idx="1144">
                        <c:v>1.1759999999999999</c:v>
                      </c:pt>
                      <c:pt idx="1145">
                        <c:v>1.232</c:v>
                      </c:pt>
                      <c:pt idx="1146">
                        <c:v>1.3160000000000001</c:v>
                      </c:pt>
                      <c:pt idx="1147">
                        <c:v>1.365</c:v>
                      </c:pt>
                      <c:pt idx="1148">
                        <c:v>1.3859999999999999</c:v>
                      </c:pt>
                      <c:pt idx="1149">
                        <c:v>1.302</c:v>
                      </c:pt>
                      <c:pt idx="1150">
                        <c:v>1.204</c:v>
                      </c:pt>
                      <c:pt idx="1151">
                        <c:v>1.085</c:v>
                      </c:pt>
                      <c:pt idx="1152">
                        <c:v>0.96599999999999997</c:v>
                      </c:pt>
                      <c:pt idx="1153">
                        <c:v>0.98</c:v>
                      </c:pt>
                      <c:pt idx="1154">
                        <c:v>0.93799999999999994</c:v>
                      </c:pt>
                      <c:pt idx="1155">
                        <c:v>0.95899999999999996</c:v>
                      </c:pt>
                      <c:pt idx="1156">
                        <c:v>0.98</c:v>
                      </c:pt>
                      <c:pt idx="1157">
                        <c:v>0.99399999999999999</c:v>
                      </c:pt>
                      <c:pt idx="1158">
                        <c:v>1.155</c:v>
                      </c:pt>
                      <c:pt idx="1159">
                        <c:v>1.127</c:v>
                      </c:pt>
                      <c:pt idx="1160">
                        <c:v>1.1339999999999999</c:v>
                      </c:pt>
                      <c:pt idx="1161">
                        <c:v>1.085</c:v>
                      </c:pt>
                      <c:pt idx="1162">
                        <c:v>1.0429999999999999</c:v>
                      </c:pt>
                      <c:pt idx="1163">
                        <c:v>1.085</c:v>
                      </c:pt>
                      <c:pt idx="1164">
                        <c:v>0.98699999999999999</c:v>
                      </c:pt>
                      <c:pt idx="1165">
                        <c:v>1.0289999999999999</c:v>
                      </c:pt>
                      <c:pt idx="1166">
                        <c:v>0.90300000000000002</c:v>
                      </c:pt>
                      <c:pt idx="1167">
                        <c:v>0.92400000000000004</c:v>
                      </c:pt>
                      <c:pt idx="1168">
                        <c:v>0.93100000000000005</c:v>
                      </c:pt>
                      <c:pt idx="1169">
                        <c:v>1.036</c:v>
                      </c:pt>
                      <c:pt idx="1170">
                        <c:v>1.0780000000000001</c:v>
                      </c:pt>
                      <c:pt idx="1171">
                        <c:v>1.0289999999999999</c:v>
                      </c:pt>
                      <c:pt idx="1172">
                        <c:v>1.127</c:v>
                      </c:pt>
                      <c:pt idx="1173">
                        <c:v>1.0569999999999999</c:v>
                      </c:pt>
                      <c:pt idx="1174">
                        <c:v>0.97299999999999998</c:v>
                      </c:pt>
                      <c:pt idx="1175">
                        <c:v>0.91700000000000004</c:v>
                      </c:pt>
                      <c:pt idx="1176">
                        <c:v>0.749</c:v>
                      </c:pt>
                      <c:pt idx="1177">
                        <c:v>0.73499999999999999</c:v>
                      </c:pt>
                      <c:pt idx="1178">
                        <c:v>0.74199999999999999</c:v>
                      </c:pt>
                      <c:pt idx="1179">
                        <c:v>0.73499999999999999</c:v>
                      </c:pt>
                      <c:pt idx="1180">
                        <c:v>0.74199999999999999</c:v>
                      </c:pt>
                      <c:pt idx="1181">
                        <c:v>0.78400000000000003</c:v>
                      </c:pt>
                      <c:pt idx="1182">
                        <c:v>0.86799999999999999</c:v>
                      </c:pt>
                      <c:pt idx="1183">
                        <c:v>0.93100000000000005</c:v>
                      </c:pt>
                      <c:pt idx="1184">
                        <c:v>0.89600000000000002</c:v>
                      </c:pt>
                      <c:pt idx="1185">
                        <c:v>0.86099999999999999</c:v>
                      </c:pt>
                      <c:pt idx="1186">
                        <c:v>0.95899999999999996</c:v>
                      </c:pt>
                      <c:pt idx="1187">
                        <c:v>1.0009999999999999</c:v>
                      </c:pt>
                      <c:pt idx="1188">
                        <c:v>1.0009999999999999</c:v>
                      </c:pt>
                      <c:pt idx="1189">
                        <c:v>0.97299999999999998</c:v>
                      </c:pt>
                      <c:pt idx="1190">
                        <c:v>0.98</c:v>
                      </c:pt>
                      <c:pt idx="1191">
                        <c:v>0.96599999999999997</c:v>
                      </c:pt>
                      <c:pt idx="1192">
                        <c:v>1.0920000000000001</c:v>
                      </c:pt>
                      <c:pt idx="1193">
                        <c:v>1.1339999999999999</c:v>
                      </c:pt>
                      <c:pt idx="1194">
                        <c:v>1.2669999999999999</c:v>
                      </c:pt>
                      <c:pt idx="1195">
                        <c:v>1.337</c:v>
                      </c:pt>
                      <c:pt idx="1196">
                        <c:v>1.3580000000000001</c:v>
                      </c:pt>
                      <c:pt idx="1197">
                        <c:v>1.246</c:v>
                      </c:pt>
                      <c:pt idx="1198">
                        <c:v>1.1060000000000001</c:v>
                      </c:pt>
                      <c:pt idx="1199">
                        <c:v>1.0009999999999999</c:v>
                      </c:pt>
                      <c:pt idx="1200">
                        <c:v>0.95199999999999996</c:v>
                      </c:pt>
                      <c:pt idx="1201">
                        <c:v>1.008</c:v>
                      </c:pt>
                      <c:pt idx="1202">
                        <c:v>0.93799999999999994</c:v>
                      </c:pt>
                      <c:pt idx="1203">
                        <c:v>0.98699999999999999</c:v>
                      </c:pt>
                      <c:pt idx="1204">
                        <c:v>0.97299999999999998</c:v>
                      </c:pt>
                      <c:pt idx="1205">
                        <c:v>1.036</c:v>
                      </c:pt>
                      <c:pt idx="1206">
                        <c:v>1.1759999999999999</c:v>
                      </c:pt>
                      <c:pt idx="1207">
                        <c:v>1.1200000000000001</c:v>
                      </c:pt>
                      <c:pt idx="1208">
                        <c:v>1.085</c:v>
                      </c:pt>
                      <c:pt idx="1209">
                        <c:v>1.05</c:v>
                      </c:pt>
                      <c:pt idx="1210">
                        <c:v>0.97299999999999998</c:v>
                      </c:pt>
                      <c:pt idx="1211">
                        <c:v>0.98</c:v>
                      </c:pt>
                      <c:pt idx="1212">
                        <c:v>1.0149999999999999</c:v>
                      </c:pt>
                      <c:pt idx="1213">
                        <c:v>1.0149999999999999</c:v>
                      </c:pt>
                      <c:pt idx="1214">
                        <c:v>1.0289999999999999</c:v>
                      </c:pt>
                      <c:pt idx="1215">
                        <c:v>0.95899999999999996</c:v>
                      </c:pt>
                      <c:pt idx="1216">
                        <c:v>1.0429999999999999</c:v>
                      </c:pt>
                      <c:pt idx="1217">
                        <c:v>1.1619999999999999</c:v>
                      </c:pt>
                      <c:pt idx="1218">
                        <c:v>1.274</c:v>
                      </c:pt>
                      <c:pt idx="1219">
                        <c:v>1.456</c:v>
                      </c:pt>
                      <c:pt idx="1220">
                        <c:v>1.4279999999999999</c:v>
                      </c:pt>
                      <c:pt idx="1221">
                        <c:v>1.351</c:v>
                      </c:pt>
                      <c:pt idx="1222">
                        <c:v>1.1970000000000001</c:v>
                      </c:pt>
                      <c:pt idx="1223">
                        <c:v>0.99399999999999999</c:v>
                      </c:pt>
                      <c:pt idx="1224">
                        <c:v>1.0149999999999999</c:v>
                      </c:pt>
                      <c:pt idx="1225">
                        <c:v>0.98699999999999999</c:v>
                      </c:pt>
                      <c:pt idx="1226">
                        <c:v>0.93799999999999994</c:v>
                      </c:pt>
                      <c:pt idx="1227">
                        <c:v>0.93799999999999994</c:v>
                      </c:pt>
                      <c:pt idx="1228">
                        <c:v>0.94499999999999995</c:v>
                      </c:pt>
                      <c:pt idx="1229">
                        <c:v>1.0009999999999999</c:v>
                      </c:pt>
                      <c:pt idx="1230">
                        <c:v>1.113</c:v>
                      </c:pt>
                      <c:pt idx="1231">
                        <c:v>1.0920000000000001</c:v>
                      </c:pt>
                      <c:pt idx="1232">
                        <c:v>1.1619999999999999</c:v>
                      </c:pt>
                      <c:pt idx="1233">
                        <c:v>1.0920000000000001</c:v>
                      </c:pt>
                      <c:pt idx="1234">
                        <c:v>0.98</c:v>
                      </c:pt>
                      <c:pt idx="1235">
                        <c:v>0.92400000000000004</c:v>
                      </c:pt>
                      <c:pt idx="1236">
                        <c:v>0.93799999999999994</c:v>
                      </c:pt>
                      <c:pt idx="1237">
                        <c:v>0.88900000000000001</c:v>
                      </c:pt>
                      <c:pt idx="1238">
                        <c:v>0.97299999999999998</c:v>
                      </c:pt>
                      <c:pt idx="1239">
                        <c:v>0.86799999999999999</c:v>
                      </c:pt>
                      <c:pt idx="1240">
                        <c:v>0.91</c:v>
                      </c:pt>
                      <c:pt idx="1241">
                        <c:v>1.0429999999999999</c:v>
                      </c:pt>
                      <c:pt idx="1242">
                        <c:v>1.1619999999999999</c:v>
                      </c:pt>
                      <c:pt idx="1243">
                        <c:v>1.204</c:v>
                      </c:pt>
                      <c:pt idx="1244">
                        <c:v>1.232</c:v>
                      </c:pt>
                      <c:pt idx="1245">
                        <c:v>1.2529999999999999</c:v>
                      </c:pt>
                      <c:pt idx="1246">
                        <c:v>1.099</c:v>
                      </c:pt>
                      <c:pt idx="1247">
                        <c:v>1.0289999999999999</c:v>
                      </c:pt>
                      <c:pt idx="1248">
                        <c:v>1.022</c:v>
                      </c:pt>
                      <c:pt idx="1249">
                        <c:v>0.95199999999999996</c:v>
                      </c:pt>
                      <c:pt idx="1250">
                        <c:v>0.95899999999999996</c:v>
                      </c:pt>
                      <c:pt idx="1251">
                        <c:v>0.91</c:v>
                      </c:pt>
                      <c:pt idx="1252">
                        <c:v>0.99399999999999999</c:v>
                      </c:pt>
                      <c:pt idx="1253">
                        <c:v>1.008</c:v>
                      </c:pt>
                      <c:pt idx="1254">
                        <c:v>1.099</c:v>
                      </c:pt>
                      <c:pt idx="1255">
                        <c:v>1.0780000000000001</c:v>
                      </c:pt>
                      <c:pt idx="1256">
                        <c:v>1.1060000000000001</c:v>
                      </c:pt>
                      <c:pt idx="1257">
                        <c:v>1.071</c:v>
                      </c:pt>
                      <c:pt idx="1258">
                        <c:v>1.0569999999999999</c:v>
                      </c:pt>
                      <c:pt idx="1259">
                        <c:v>0.96599999999999997</c:v>
                      </c:pt>
                      <c:pt idx="1260">
                        <c:v>0.95899999999999996</c:v>
                      </c:pt>
                      <c:pt idx="1261">
                        <c:v>0.93799999999999994</c:v>
                      </c:pt>
                      <c:pt idx="1262">
                        <c:v>0.91700000000000004</c:v>
                      </c:pt>
                      <c:pt idx="1263">
                        <c:v>0.84699999999999998</c:v>
                      </c:pt>
                      <c:pt idx="1264">
                        <c:v>0.95199999999999996</c:v>
                      </c:pt>
                      <c:pt idx="1265">
                        <c:v>1.008</c:v>
                      </c:pt>
                      <c:pt idx="1266">
                        <c:v>1.0920000000000001</c:v>
                      </c:pt>
                      <c:pt idx="1267">
                        <c:v>1.1060000000000001</c:v>
                      </c:pt>
                      <c:pt idx="1268">
                        <c:v>0.95899999999999996</c:v>
                      </c:pt>
                      <c:pt idx="1269">
                        <c:v>0.93799999999999994</c:v>
                      </c:pt>
                      <c:pt idx="1270">
                        <c:v>0.95899999999999996</c:v>
                      </c:pt>
                      <c:pt idx="1271">
                        <c:v>0.875</c:v>
                      </c:pt>
                      <c:pt idx="1272">
                        <c:v>0.81200000000000006</c:v>
                      </c:pt>
                      <c:pt idx="1273">
                        <c:v>0.7</c:v>
                      </c:pt>
                      <c:pt idx="1274">
                        <c:v>0.72099999999999997</c:v>
                      </c:pt>
                      <c:pt idx="1275">
                        <c:v>0.74199999999999999</c:v>
                      </c:pt>
                      <c:pt idx="1276">
                        <c:v>0.77700000000000002</c:v>
                      </c:pt>
                      <c:pt idx="1277">
                        <c:v>0.78400000000000003</c:v>
                      </c:pt>
                      <c:pt idx="1278">
                        <c:v>0.78400000000000003</c:v>
                      </c:pt>
                      <c:pt idx="1279">
                        <c:v>0.86099999999999999</c:v>
                      </c:pt>
                      <c:pt idx="1280">
                        <c:v>0.88900000000000001</c:v>
                      </c:pt>
                      <c:pt idx="1281">
                        <c:v>1.0289999999999999</c:v>
                      </c:pt>
                      <c:pt idx="1282">
                        <c:v>1.0640000000000001</c:v>
                      </c:pt>
                      <c:pt idx="1283">
                        <c:v>1.0149999999999999</c:v>
                      </c:pt>
                      <c:pt idx="1284">
                        <c:v>0.98</c:v>
                      </c:pt>
                      <c:pt idx="1285">
                        <c:v>0.92400000000000004</c:v>
                      </c:pt>
                      <c:pt idx="1286">
                        <c:v>0.97299999999999998</c:v>
                      </c:pt>
                      <c:pt idx="1287">
                        <c:v>0.94499999999999995</c:v>
                      </c:pt>
                      <c:pt idx="1288">
                        <c:v>0.94499999999999995</c:v>
                      </c:pt>
                      <c:pt idx="1289">
                        <c:v>1.0009999999999999</c:v>
                      </c:pt>
                      <c:pt idx="1290">
                        <c:v>1.113</c:v>
                      </c:pt>
                      <c:pt idx="1291">
                        <c:v>1.085</c:v>
                      </c:pt>
                      <c:pt idx="1292">
                        <c:v>0.99399999999999999</c:v>
                      </c:pt>
                      <c:pt idx="1293">
                        <c:v>1.099</c:v>
                      </c:pt>
                      <c:pt idx="1294">
                        <c:v>0.98699999999999999</c:v>
                      </c:pt>
                      <c:pt idx="1295">
                        <c:v>0.95199999999999996</c:v>
                      </c:pt>
                      <c:pt idx="1296">
                        <c:v>0.89600000000000002</c:v>
                      </c:pt>
                      <c:pt idx="1297">
                        <c:v>0.86799999999999999</c:v>
                      </c:pt>
                      <c:pt idx="1298">
                        <c:v>0.85399999999999998</c:v>
                      </c:pt>
                      <c:pt idx="1299">
                        <c:v>0.86799999999999999</c:v>
                      </c:pt>
                      <c:pt idx="1300">
                        <c:v>0.82599999999999996</c:v>
                      </c:pt>
                      <c:pt idx="1301">
                        <c:v>0.89600000000000002</c:v>
                      </c:pt>
                      <c:pt idx="1302">
                        <c:v>0.93100000000000005</c:v>
                      </c:pt>
                      <c:pt idx="1303">
                        <c:v>0.92400000000000004</c:v>
                      </c:pt>
                      <c:pt idx="1304">
                        <c:v>1.0780000000000001</c:v>
                      </c:pt>
                      <c:pt idx="1305">
                        <c:v>1.099</c:v>
                      </c:pt>
                      <c:pt idx="1306">
                        <c:v>1.008</c:v>
                      </c:pt>
                      <c:pt idx="1307">
                        <c:v>1.036</c:v>
                      </c:pt>
                      <c:pt idx="1308">
                        <c:v>1.1339999999999999</c:v>
                      </c:pt>
                      <c:pt idx="1309">
                        <c:v>1.071</c:v>
                      </c:pt>
                      <c:pt idx="1310">
                        <c:v>1.127</c:v>
                      </c:pt>
                      <c:pt idx="1311">
                        <c:v>1.169</c:v>
                      </c:pt>
                      <c:pt idx="1312">
                        <c:v>1.1200000000000001</c:v>
                      </c:pt>
                      <c:pt idx="1313">
                        <c:v>1.2669999999999999</c:v>
                      </c:pt>
                      <c:pt idx="1314">
                        <c:v>1.2390000000000001</c:v>
                      </c:pt>
                      <c:pt idx="1315">
                        <c:v>1.2250000000000001</c:v>
                      </c:pt>
                      <c:pt idx="1316">
                        <c:v>1.288</c:v>
                      </c:pt>
                      <c:pt idx="1317">
                        <c:v>1.1759999999999999</c:v>
                      </c:pt>
                      <c:pt idx="1318">
                        <c:v>0.98</c:v>
                      </c:pt>
                      <c:pt idx="1319">
                        <c:v>0.91</c:v>
                      </c:pt>
                      <c:pt idx="1320">
                        <c:v>0.84699999999999998</c:v>
                      </c:pt>
                      <c:pt idx="1321">
                        <c:v>0.80500000000000005</c:v>
                      </c:pt>
                      <c:pt idx="1322">
                        <c:v>0.79100000000000004</c:v>
                      </c:pt>
                      <c:pt idx="1323">
                        <c:v>0.875</c:v>
                      </c:pt>
                      <c:pt idx="1324">
                        <c:v>0.90300000000000002</c:v>
                      </c:pt>
                      <c:pt idx="1325">
                        <c:v>0.89600000000000002</c:v>
                      </c:pt>
                      <c:pt idx="1326">
                        <c:v>1.155</c:v>
                      </c:pt>
                      <c:pt idx="1327">
                        <c:v>1.1060000000000001</c:v>
                      </c:pt>
                      <c:pt idx="1328">
                        <c:v>0.99399999999999999</c:v>
                      </c:pt>
                      <c:pt idx="1329">
                        <c:v>0.90300000000000002</c:v>
                      </c:pt>
                      <c:pt idx="1330">
                        <c:v>0.79800000000000004</c:v>
                      </c:pt>
                      <c:pt idx="1331">
                        <c:v>0.86799999999999999</c:v>
                      </c:pt>
                      <c:pt idx="1332">
                        <c:v>0.81200000000000006</c:v>
                      </c:pt>
                      <c:pt idx="1333">
                        <c:v>0.77</c:v>
                      </c:pt>
                      <c:pt idx="1334">
                        <c:v>0.73499999999999999</c:v>
                      </c:pt>
                      <c:pt idx="1335">
                        <c:v>0.71399999999999997</c:v>
                      </c:pt>
                      <c:pt idx="1336">
                        <c:v>0.84</c:v>
                      </c:pt>
                      <c:pt idx="1337">
                        <c:v>0.84699999999999998</c:v>
                      </c:pt>
                      <c:pt idx="1338">
                        <c:v>0.95899999999999996</c:v>
                      </c:pt>
                      <c:pt idx="1339">
                        <c:v>1.0920000000000001</c:v>
                      </c:pt>
                      <c:pt idx="1340">
                        <c:v>1.1339999999999999</c:v>
                      </c:pt>
                      <c:pt idx="1341">
                        <c:v>1.0429999999999999</c:v>
                      </c:pt>
                      <c:pt idx="1342">
                        <c:v>0.93100000000000005</c:v>
                      </c:pt>
                      <c:pt idx="1343">
                        <c:v>0.88900000000000001</c:v>
                      </c:pt>
                      <c:pt idx="1344">
                        <c:v>0.82599999999999996</c:v>
                      </c:pt>
                      <c:pt idx="1345">
                        <c:v>0.83299999999999996</c:v>
                      </c:pt>
                      <c:pt idx="1346">
                        <c:v>0.80500000000000005</c:v>
                      </c:pt>
                      <c:pt idx="1347">
                        <c:v>0.83299999999999996</c:v>
                      </c:pt>
                      <c:pt idx="1348">
                        <c:v>0.83299999999999996</c:v>
                      </c:pt>
                      <c:pt idx="1349">
                        <c:v>0.86099999999999999</c:v>
                      </c:pt>
                      <c:pt idx="1350">
                        <c:v>1.008</c:v>
                      </c:pt>
                      <c:pt idx="1351">
                        <c:v>1.0009999999999999</c:v>
                      </c:pt>
                      <c:pt idx="1352">
                        <c:v>1.008</c:v>
                      </c:pt>
                      <c:pt idx="1353">
                        <c:v>0.89600000000000002</c:v>
                      </c:pt>
                      <c:pt idx="1354">
                        <c:v>0.84</c:v>
                      </c:pt>
                      <c:pt idx="1355">
                        <c:v>0.82599999999999996</c:v>
                      </c:pt>
                      <c:pt idx="1356">
                        <c:v>0.85399999999999998</c:v>
                      </c:pt>
                      <c:pt idx="1357">
                        <c:v>0.89600000000000002</c:v>
                      </c:pt>
                      <c:pt idx="1358">
                        <c:v>0.81899999999999995</c:v>
                      </c:pt>
                      <c:pt idx="1359">
                        <c:v>0.83299999999999996</c:v>
                      </c:pt>
                      <c:pt idx="1360">
                        <c:v>0.88200000000000001</c:v>
                      </c:pt>
                      <c:pt idx="1361">
                        <c:v>0.98699999999999999</c:v>
                      </c:pt>
                      <c:pt idx="1362">
                        <c:v>1.1479999999999999</c:v>
                      </c:pt>
                      <c:pt idx="1363">
                        <c:v>1.1060000000000001</c:v>
                      </c:pt>
                      <c:pt idx="1364">
                        <c:v>1.141</c:v>
                      </c:pt>
                      <c:pt idx="1365">
                        <c:v>0.96599999999999997</c:v>
                      </c:pt>
                      <c:pt idx="1366">
                        <c:v>0.93100000000000005</c:v>
                      </c:pt>
                      <c:pt idx="1367">
                        <c:v>0.77</c:v>
                      </c:pt>
                      <c:pt idx="1368">
                        <c:v>0.77</c:v>
                      </c:pt>
                      <c:pt idx="1369">
                        <c:v>0.72799999999999998</c:v>
                      </c:pt>
                      <c:pt idx="1370">
                        <c:v>0.71399999999999997</c:v>
                      </c:pt>
                      <c:pt idx="1371">
                        <c:v>0.70699999999999996</c:v>
                      </c:pt>
                      <c:pt idx="1372">
                        <c:v>0.77700000000000002</c:v>
                      </c:pt>
                      <c:pt idx="1373">
                        <c:v>0.77700000000000002</c:v>
                      </c:pt>
                      <c:pt idx="1374">
                        <c:v>0.875</c:v>
                      </c:pt>
                      <c:pt idx="1375">
                        <c:v>0.91</c:v>
                      </c:pt>
                      <c:pt idx="1376">
                        <c:v>0.91700000000000004</c:v>
                      </c:pt>
                      <c:pt idx="1377">
                        <c:v>0.78400000000000003</c:v>
                      </c:pt>
                      <c:pt idx="1378">
                        <c:v>0.86799999999999999</c:v>
                      </c:pt>
                      <c:pt idx="1379">
                        <c:v>0.86799999999999999</c:v>
                      </c:pt>
                      <c:pt idx="1380">
                        <c:v>0.79800000000000004</c:v>
                      </c:pt>
                      <c:pt idx="1381">
                        <c:v>0.79800000000000004</c:v>
                      </c:pt>
                      <c:pt idx="1382">
                        <c:v>0.84</c:v>
                      </c:pt>
                      <c:pt idx="1383">
                        <c:v>0.84699999999999998</c:v>
                      </c:pt>
                      <c:pt idx="1384">
                        <c:v>0.98</c:v>
                      </c:pt>
                      <c:pt idx="1385">
                        <c:v>1.1060000000000001</c:v>
                      </c:pt>
                      <c:pt idx="1386">
                        <c:v>1.113</c:v>
                      </c:pt>
                      <c:pt idx="1387">
                        <c:v>1.1830000000000001</c:v>
                      </c:pt>
                      <c:pt idx="1388">
                        <c:v>1.1479999999999999</c:v>
                      </c:pt>
                      <c:pt idx="1389">
                        <c:v>1.1200000000000001</c:v>
                      </c:pt>
                      <c:pt idx="1390">
                        <c:v>0.99399999999999999</c:v>
                      </c:pt>
                      <c:pt idx="1391">
                        <c:v>0.88200000000000001</c:v>
                      </c:pt>
                      <c:pt idx="1392">
                        <c:v>0.89600000000000002</c:v>
                      </c:pt>
                      <c:pt idx="1393">
                        <c:v>0.77</c:v>
                      </c:pt>
                      <c:pt idx="1394">
                        <c:v>0.749</c:v>
                      </c:pt>
                      <c:pt idx="1395">
                        <c:v>0.77700000000000002</c:v>
                      </c:pt>
                      <c:pt idx="1396">
                        <c:v>0.84699999999999998</c:v>
                      </c:pt>
                      <c:pt idx="1397">
                        <c:v>0.89600000000000002</c:v>
                      </c:pt>
                      <c:pt idx="1398">
                        <c:v>1.0289999999999999</c:v>
                      </c:pt>
                      <c:pt idx="1399">
                        <c:v>1.0780000000000001</c:v>
                      </c:pt>
                      <c:pt idx="1400">
                        <c:v>1.0429999999999999</c:v>
                      </c:pt>
                      <c:pt idx="1401">
                        <c:v>0.96599999999999997</c:v>
                      </c:pt>
                      <c:pt idx="1402">
                        <c:v>0.82599999999999996</c:v>
                      </c:pt>
                      <c:pt idx="1403">
                        <c:v>0.84699999999999998</c:v>
                      </c:pt>
                      <c:pt idx="1404">
                        <c:v>0.82599999999999996</c:v>
                      </c:pt>
                      <c:pt idx="1405">
                        <c:v>0.83299999999999996</c:v>
                      </c:pt>
                      <c:pt idx="1406">
                        <c:v>0.91</c:v>
                      </c:pt>
                      <c:pt idx="1407">
                        <c:v>0.91</c:v>
                      </c:pt>
                      <c:pt idx="1408">
                        <c:v>0.97299999999999998</c:v>
                      </c:pt>
                      <c:pt idx="1409">
                        <c:v>0.95899999999999996</c:v>
                      </c:pt>
                      <c:pt idx="1410">
                        <c:v>1.099</c:v>
                      </c:pt>
                      <c:pt idx="1411">
                        <c:v>1.1759999999999999</c:v>
                      </c:pt>
                      <c:pt idx="1412">
                        <c:v>1.246</c:v>
                      </c:pt>
                      <c:pt idx="1413">
                        <c:v>1.1200000000000001</c:v>
                      </c:pt>
                      <c:pt idx="1414">
                        <c:v>1.008</c:v>
                      </c:pt>
                      <c:pt idx="1415">
                        <c:v>0.93100000000000005</c:v>
                      </c:pt>
                      <c:pt idx="1416">
                        <c:v>0.95899999999999996</c:v>
                      </c:pt>
                      <c:pt idx="1417">
                        <c:v>0.90300000000000002</c:v>
                      </c:pt>
                      <c:pt idx="1418">
                        <c:v>0.93799999999999994</c:v>
                      </c:pt>
                      <c:pt idx="1419">
                        <c:v>0.88200000000000001</c:v>
                      </c:pt>
                      <c:pt idx="1420">
                        <c:v>0.91</c:v>
                      </c:pt>
                      <c:pt idx="1421">
                        <c:v>0.96599999999999997</c:v>
                      </c:pt>
                      <c:pt idx="1422">
                        <c:v>1.085</c:v>
                      </c:pt>
                      <c:pt idx="1423">
                        <c:v>1.1339999999999999</c:v>
                      </c:pt>
                      <c:pt idx="1424">
                        <c:v>1.1830000000000001</c:v>
                      </c:pt>
                      <c:pt idx="1425">
                        <c:v>1.1619999999999999</c:v>
                      </c:pt>
                      <c:pt idx="1426">
                        <c:v>0.95899999999999996</c:v>
                      </c:pt>
                      <c:pt idx="1427">
                        <c:v>0.86099999999999999</c:v>
                      </c:pt>
                      <c:pt idx="1428">
                        <c:v>0.83299999999999996</c:v>
                      </c:pt>
                      <c:pt idx="1429">
                        <c:v>0.88900000000000001</c:v>
                      </c:pt>
                      <c:pt idx="1430">
                        <c:v>0.99399999999999999</c:v>
                      </c:pt>
                      <c:pt idx="1431">
                        <c:v>0.88900000000000001</c:v>
                      </c:pt>
                      <c:pt idx="1432">
                        <c:v>0.94499999999999995</c:v>
                      </c:pt>
                      <c:pt idx="1433">
                        <c:v>1.05</c:v>
                      </c:pt>
                      <c:pt idx="1434">
                        <c:v>1.1339999999999999</c:v>
                      </c:pt>
                      <c:pt idx="1435">
                        <c:v>1.0429999999999999</c:v>
                      </c:pt>
                      <c:pt idx="1436">
                        <c:v>1.0429999999999999</c:v>
                      </c:pt>
                      <c:pt idx="1437">
                        <c:v>1.127</c:v>
                      </c:pt>
                      <c:pt idx="1438">
                        <c:v>1.0289999999999999</c:v>
                      </c:pt>
                      <c:pt idx="1439">
                        <c:v>0.93799999999999994</c:v>
                      </c:pt>
                      <c:pt idx="1440">
                        <c:v>0.86799999999999999</c:v>
                      </c:pt>
                      <c:pt idx="1441">
                        <c:v>0.79800000000000004</c:v>
                      </c:pt>
                      <c:pt idx="1442">
                        <c:v>0.875</c:v>
                      </c:pt>
                      <c:pt idx="1443">
                        <c:v>0.86799999999999999</c:v>
                      </c:pt>
                      <c:pt idx="1444">
                        <c:v>0.875</c:v>
                      </c:pt>
                      <c:pt idx="1445">
                        <c:v>0.88900000000000001</c:v>
                      </c:pt>
                      <c:pt idx="1446">
                        <c:v>0.95199999999999996</c:v>
                      </c:pt>
                      <c:pt idx="1447">
                        <c:v>1.0009999999999999</c:v>
                      </c:pt>
                      <c:pt idx="1448">
                        <c:v>1.036</c:v>
                      </c:pt>
                      <c:pt idx="1449">
                        <c:v>1.218</c:v>
                      </c:pt>
                      <c:pt idx="1450">
                        <c:v>1.2250000000000001</c:v>
                      </c:pt>
                      <c:pt idx="1451">
                        <c:v>1.141</c:v>
                      </c:pt>
                      <c:pt idx="1452">
                        <c:v>1.218</c:v>
                      </c:pt>
                      <c:pt idx="1453">
                        <c:v>1.1339999999999999</c:v>
                      </c:pt>
                      <c:pt idx="1454">
                        <c:v>1.2110000000000001</c:v>
                      </c:pt>
                      <c:pt idx="1455">
                        <c:v>1.232</c:v>
                      </c:pt>
                      <c:pt idx="1456">
                        <c:v>1.071</c:v>
                      </c:pt>
                      <c:pt idx="1457">
                        <c:v>1.0149999999999999</c:v>
                      </c:pt>
                      <c:pt idx="1458">
                        <c:v>1.155</c:v>
                      </c:pt>
                      <c:pt idx="1459">
                        <c:v>1.1970000000000001</c:v>
                      </c:pt>
                      <c:pt idx="1460">
                        <c:v>1.1619999999999999</c:v>
                      </c:pt>
                      <c:pt idx="1461">
                        <c:v>1.113</c:v>
                      </c:pt>
                      <c:pt idx="1462">
                        <c:v>1.008</c:v>
                      </c:pt>
                      <c:pt idx="1463">
                        <c:v>1.0009999999999999</c:v>
                      </c:pt>
                      <c:pt idx="1464">
                        <c:v>0.92400000000000004</c:v>
                      </c:pt>
                      <c:pt idx="1465">
                        <c:v>0.83299999999999996</c:v>
                      </c:pt>
                      <c:pt idx="1466">
                        <c:v>0.79100000000000004</c:v>
                      </c:pt>
                      <c:pt idx="1467">
                        <c:v>0.79100000000000004</c:v>
                      </c:pt>
                      <c:pt idx="1468">
                        <c:v>0.875</c:v>
                      </c:pt>
                      <c:pt idx="1469">
                        <c:v>0.82599999999999996</c:v>
                      </c:pt>
                      <c:pt idx="1470">
                        <c:v>0.90300000000000002</c:v>
                      </c:pt>
                      <c:pt idx="1471">
                        <c:v>1.0149999999999999</c:v>
                      </c:pt>
                      <c:pt idx="1472">
                        <c:v>1.071</c:v>
                      </c:pt>
                      <c:pt idx="1473">
                        <c:v>1.127</c:v>
                      </c:pt>
                      <c:pt idx="1474">
                        <c:v>1.113</c:v>
                      </c:pt>
                      <c:pt idx="1475">
                        <c:v>1.1619999999999999</c:v>
                      </c:pt>
                      <c:pt idx="1476">
                        <c:v>1.0920000000000001</c:v>
                      </c:pt>
                      <c:pt idx="1477">
                        <c:v>1.1060000000000001</c:v>
                      </c:pt>
                      <c:pt idx="1478">
                        <c:v>1.1200000000000001</c:v>
                      </c:pt>
                      <c:pt idx="1479">
                        <c:v>1.204</c:v>
                      </c:pt>
                      <c:pt idx="1480">
                        <c:v>1.141</c:v>
                      </c:pt>
                      <c:pt idx="1481">
                        <c:v>1.1970000000000001</c:v>
                      </c:pt>
                      <c:pt idx="1482">
                        <c:v>1.2390000000000001</c:v>
                      </c:pt>
                      <c:pt idx="1483">
                        <c:v>1.2529999999999999</c:v>
                      </c:pt>
                      <c:pt idx="1484">
                        <c:v>1.218</c:v>
                      </c:pt>
                      <c:pt idx="1485">
                        <c:v>1.1970000000000001</c:v>
                      </c:pt>
                      <c:pt idx="1486">
                        <c:v>1.0289999999999999</c:v>
                      </c:pt>
                      <c:pt idx="1487">
                        <c:v>0.98</c:v>
                      </c:pt>
                      <c:pt idx="1488">
                        <c:v>0.88200000000000001</c:v>
                      </c:pt>
                      <c:pt idx="1489">
                        <c:v>0.85399999999999998</c:v>
                      </c:pt>
                      <c:pt idx="1490">
                        <c:v>0.86099999999999999</c:v>
                      </c:pt>
                      <c:pt idx="1491">
                        <c:v>0.93100000000000005</c:v>
                      </c:pt>
                      <c:pt idx="1492">
                        <c:v>0.93100000000000005</c:v>
                      </c:pt>
                      <c:pt idx="1493">
                        <c:v>0.98</c:v>
                      </c:pt>
                      <c:pt idx="1494">
                        <c:v>1.169</c:v>
                      </c:pt>
                      <c:pt idx="1495">
                        <c:v>1.099</c:v>
                      </c:pt>
                      <c:pt idx="1496">
                        <c:v>1.05</c:v>
                      </c:pt>
                      <c:pt idx="1497">
                        <c:v>0.93100000000000005</c:v>
                      </c:pt>
                      <c:pt idx="1498">
                        <c:v>0.86799999999999999</c:v>
                      </c:pt>
                      <c:pt idx="1499">
                        <c:v>0.85399999999999998</c:v>
                      </c:pt>
                      <c:pt idx="1500">
                        <c:v>0.75600000000000001</c:v>
                      </c:pt>
                      <c:pt idx="1501">
                        <c:v>0.77700000000000002</c:v>
                      </c:pt>
                      <c:pt idx="1502">
                        <c:v>0.70699999999999996</c:v>
                      </c:pt>
                      <c:pt idx="1503">
                        <c:v>0.71399999999999997</c:v>
                      </c:pt>
                      <c:pt idx="1504">
                        <c:v>0.72099999999999997</c:v>
                      </c:pt>
                      <c:pt idx="1505">
                        <c:v>0.79100000000000004</c:v>
                      </c:pt>
                      <c:pt idx="1506">
                        <c:v>1.0569999999999999</c:v>
                      </c:pt>
                      <c:pt idx="1507">
                        <c:v>1.2809999999999999</c:v>
                      </c:pt>
                      <c:pt idx="1508">
                        <c:v>1.1339999999999999</c:v>
                      </c:pt>
                      <c:pt idx="1509">
                        <c:v>1.085</c:v>
                      </c:pt>
                      <c:pt idx="1510">
                        <c:v>0.98699999999999999</c:v>
                      </c:pt>
                      <c:pt idx="1511">
                        <c:v>0.89600000000000002</c:v>
                      </c:pt>
                      <c:pt idx="1512">
                        <c:v>0.82599999999999996</c:v>
                      </c:pt>
                      <c:pt idx="1513">
                        <c:v>0.75600000000000001</c:v>
                      </c:pt>
                      <c:pt idx="1514">
                        <c:v>0.76300000000000001</c:v>
                      </c:pt>
                      <c:pt idx="1515">
                        <c:v>0.80500000000000005</c:v>
                      </c:pt>
                      <c:pt idx="1516">
                        <c:v>0.82599999999999996</c:v>
                      </c:pt>
                      <c:pt idx="1517">
                        <c:v>0.88200000000000001</c:v>
                      </c:pt>
                      <c:pt idx="1518">
                        <c:v>1.036</c:v>
                      </c:pt>
                      <c:pt idx="1519">
                        <c:v>1.036</c:v>
                      </c:pt>
                      <c:pt idx="1520">
                        <c:v>0.91</c:v>
                      </c:pt>
                      <c:pt idx="1521">
                        <c:v>0.88200000000000001</c:v>
                      </c:pt>
                      <c:pt idx="1522">
                        <c:v>0.86099999999999999</c:v>
                      </c:pt>
                      <c:pt idx="1523">
                        <c:v>0.80500000000000005</c:v>
                      </c:pt>
                      <c:pt idx="1524">
                        <c:v>0.80500000000000005</c:v>
                      </c:pt>
                      <c:pt idx="1525">
                        <c:v>0.82599999999999996</c:v>
                      </c:pt>
                      <c:pt idx="1526">
                        <c:v>0.84699999999999998</c:v>
                      </c:pt>
                      <c:pt idx="1527">
                        <c:v>0.89600000000000002</c:v>
                      </c:pt>
                      <c:pt idx="1528">
                        <c:v>0.92400000000000004</c:v>
                      </c:pt>
                      <c:pt idx="1529">
                        <c:v>0.98</c:v>
                      </c:pt>
                      <c:pt idx="1530">
                        <c:v>1.19</c:v>
                      </c:pt>
                      <c:pt idx="1531">
                        <c:v>1.1479999999999999</c:v>
                      </c:pt>
                      <c:pt idx="1532">
                        <c:v>1.2110000000000001</c:v>
                      </c:pt>
                      <c:pt idx="1533">
                        <c:v>1.0920000000000001</c:v>
                      </c:pt>
                      <c:pt idx="1534">
                        <c:v>0.93799999999999994</c:v>
                      </c:pt>
                      <c:pt idx="1535">
                        <c:v>0.93100000000000005</c:v>
                      </c:pt>
                      <c:pt idx="1536">
                        <c:v>0.86099999999999999</c:v>
                      </c:pt>
                      <c:pt idx="1537">
                        <c:v>0.81200000000000006</c:v>
                      </c:pt>
                      <c:pt idx="1538">
                        <c:v>0.86799999999999999</c:v>
                      </c:pt>
                      <c:pt idx="1539">
                        <c:v>0.79100000000000004</c:v>
                      </c:pt>
                      <c:pt idx="1540">
                        <c:v>0.75600000000000001</c:v>
                      </c:pt>
                      <c:pt idx="1541">
                        <c:v>0.91700000000000004</c:v>
                      </c:pt>
                      <c:pt idx="1542">
                        <c:v>0.95199999999999996</c:v>
                      </c:pt>
                      <c:pt idx="1543">
                        <c:v>0.91</c:v>
                      </c:pt>
                      <c:pt idx="1544">
                        <c:v>0.95899999999999996</c:v>
                      </c:pt>
                      <c:pt idx="1545">
                        <c:v>0.93799999999999994</c:v>
                      </c:pt>
                      <c:pt idx="1546">
                        <c:v>0.95899999999999996</c:v>
                      </c:pt>
                      <c:pt idx="1547">
                        <c:v>0.88900000000000001</c:v>
                      </c:pt>
                      <c:pt idx="1548">
                        <c:v>0.90300000000000002</c:v>
                      </c:pt>
                      <c:pt idx="1549">
                        <c:v>0.82599999999999996</c:v>
                      </c:pt>
                      <c:pt idx="1550">
                        <c:v>0.88900000000000001</c:v>
                      </c:pt>
                      <c:pt idx="1551">
                        <c:v>0.91</c:v>
                      </c:pt>
                      <c:pt idx="1552">
                        <c:v>0.93100000000000005</c:v>
                      </c:pt>
                      <c:pt idx="1553">
                        <c:v>1.008</c:v>
                      </c:pt>
                      <c:pt idx="1554">
                        <c:v>1.1339999999999999</c:v>
                      </c:pt>
                      <c:pt idx="1555">
                        <c:v>1.2669999999999999</c:v>
                      </c:pt>
                      <c:pt idx="1556">
                        <c:v>1.1619999999999999</c:v>
                      </c:pt>
                      <c:pt idx="1557">
                        <c:v>1.099</c:v>
                      </c:pt>
                      <c:pt idx="1558">
                        <c:v>0.95199999999999996</c:v>
                      </c:pt>
                      <c:pt idx="1559">
                        <c:v>0.88900000000000001</c:v>
                      </c:pt>
                      <c:pt idx="1560">
                        <c:v>0.86099999999999999</c:v>
                      </c:pt>
                      <c:pt idx="1561">
                        <c:v>0.84699999999999998</c:v>
                      </c:pt>
                      <c:pt idx="1562">
                        <c:v>0.82599999999999996</c:v>
                      </c:pt>
                      <c:pt idx="1563">
                        <c:v>0.80500000000000005</c:v>
                      </c:pt>
                      <c:pt idx="1564">
                        <c:v>0.81200000000000006</c:v>
                      </c:pt>
                      <c:pt idx="1565">
                        <c:v>0.89600000000000002</c:v>
                      </c:pt>
                      <c:pt idx="1566">
                        <c:v>1.0429999999999999</c:v>
                      </c:pt>
                      <c:pt idx="1567">
                        <c:v>1.0009999999999999</c:v>
                      </c:pt>
                      <c:pt idx="1568">
                        <c:v>0.97299999999999998</c:v>
                      </c:pt>
                      <c:pt idx="1569">
                        <c:v>0.93100000000000005</c:v>
                      </c:pt>
                      <c:pt idx="1570">
                        <c:v>0.84699999999999998</c:v>
                      </c:pt>
                      <c:pt idx="1571">
                        <c:v>0.75600000000000001</c:v>
                      </c:pt>
                      <c:pt idx="1572">
                        <c:v>0.75600000000000001</c:v>
                      </c:pt>
                      <c:pt idx="1573">
                        <c:v>0.71399999999999997</c:v>
                      </c:pt>
                      <c:pt idx="1574">
                        <c:v>0.71399999999999997</c:v>
                      </c:pt>
                      <c:pt idx="1575">
                        <c:v>0.80500000000000005</c:v>
                      </c:pt>
                      <c:pt idx="1576">
                        <c:v>0.77</c:v>
                      </c:pt>
                      <c:pt idx="1577">
                        <c:v>0.88200000000000001</c:v>
                      </c:pt>
                      <c:pt idx="1578">
                        <c:v>0.98699999999999999</c:v>
                      </c:pt>
                      <c:pt idx="1579">
                        <c:v>1.1339999999999999</c:v>
                      </c:pt>
                      <c:pt idx="1580">
                        <c:v>1.169</c:v>
                      </c:pt>
                      <c:pt idx="1581">
                        <c:v>1.1619999999999999</c:v>
                      </c:pt>
                      <c:pt idx="1582">
                        <c:v>0.98699999999999999</c:v>
                      </c:pt>
                      <c:pt idx="1583">
                        <c:v>0.81899999999999995</c:v>
                      </c:pt>
                      <c:pt idx="1584">
                        <c:v>0.86099999999999999</c:v>
                      </c:pt>
                      <c:pt idx="1585">
                        <c:v>0.80500000000000005</c:v>
                      </c:pt>
                      <c:pt idx="1586">
                        <c:v>0.82599999999999996</c:v>
                      </c:pt>
                      <c:pt idx="1587">
                        <c:v>0.83299999999999996</c:v>
                      </c:pt>
                      <c:pt idx="1588">
                        <c:v>0.84</c:v>
                      </c:pt>
                      <c:pt idx="1589">
                        <c:v>0.81899999999999995</c:v>
                      </c:pt>
                      <c:pt idx="1590">
                        <c:v>1.085</c:v>
                      </c:pt>
                      <c:pt idx="1591">
                        <c:v>0.99399999999999999</c:v>
                      </c:pt>
                      <c:pt idx="1592">
                        <c:v>0.93100000000000005</c:v>
                      </c:pt>
                      <c:pt idx="1593">
                        <c:v>0.80500000000000005</c:v>
                      </c:pt>
                      <c:pt idx="1594">
                        <c:v>0.77</c:v>
                      </c:pt>
                      <c:pt idx="1595">
                        <c:v>0.83299999999999996</c:v>
                      </c:pt>
                      <c:pt idx="1596">
                        <c:v>0.72799999999999998</c:v>
                      </c:pt>
                      <c:pt idx="1597">
                        <c:v>0.71399999999999997</c:v>
                      </c:pt>
                      <c:pt idx="1598">
                        <c:v>0.623</c:v>
                      </c:pt>
                      <c:pt idx="1599">
                        <c:v>0.623</c:v>
                      </c:pt>
                      <c:pt idx="1600">
                        <c:v>0.69299999999999995</c:v>
                      </c:pt>
                      <c:pt idx="1601">
                        <c:v>0.80500000000000005</c:v>
                      </c:pt>
                      <c:pt idx="1602">
                        <c:v>0.96599999999999997</c:v>
                      </c:pt>
                      <c:pt idx="1603">
                        <c:v>1.1060000000000001</c:v>
                      </c:pt>
                      <c:pt idx="1604">
                        <c:v>1.0640000000000001</c:v>
                      </c:pt>
                      <c:pt idx="1605">
                        <c:v>0.93799999999999994</c:v>
                      </c:pt>
                      <c:pt idx="1606">
                        <c:v>0.95899999999999996</c:v>
                      </c:pt>
                      <c:pt idx="1607">
                        <c:v>0.93799999999999994</c:v>
                      </c:pt>
                      <c:pt idx="1608">
                        <c:v>0.86799999999999999</c:v>
                      </c:pt>
                      <c:pt idx="1609">
                        <c:v>0.81899999999999995</c:v>
                      </c:pt>
                      <c:pt idx="1610">
                        <c:v>0.77</c:v>
                      </c:pt>
                      <c:pt idx="1611">
                        <c:v>0.81200000000000006</c:v>
                      </c:pt>
                      <c:pt idx="1612">
                        <c:v>0.80500000000000005</c:v>
                      </c:pt>
                      <c:pt idx="1613">
                        <c:v>0.83299999999999996</c:v>
                      </c:pt>
                      <c:pt idx="1614">
                        <c:v>0.86099999999999999</c:v>
                      </c:pt>
                      <c:pt idx="1615">
                        <c:v>1.036</c:v>
                      </c:pt>
                      <c:pt idx="1616">
                        <c:v>1.0289999999999999</c:v>
                      </c:pt>
                      <c:pt idx="1617">
                        <c:v>0.99399999999999999</c:v>
                      </c:pt>
                      <c:pt idx="1618">
                        <c:v>0.95899999999999996</c:v>
                      </c:pt>
                      <c:pt idx="1619">
                        <c:v>0.88200000000000001</c:v>
                      </c:pt>
                      <c:pt idx="1620">
                        <c:v>0.83299999999999996</c:v>
                      </c:pt>
                      <c:pt idx="1621">
                        <c:v>0.78400000000000003</c:v>
                      </c:pt>
                      <c:pt idx="1622">
                        <c:v>0.81200000000000006</c:v>
                      </c:pt>
                      <c:pt idx="1623">
                        <c:v>0.73499999999999999</c:v>
                      </c:pt>
                      <c:pt idx="1624">
                        <c:v>0.75600000000000001</c:v>
                      </c:pt>
                      <c:pt idx="1625">
                        <c:v>0.7</c:v>
                      </c:pt>
                      <c:pt idx="1626">
                        <c:v>0.91</c:v>
                      </c:pt>
                      <c:pt idx="1627">
                        <c:v>0.88900000000000001</c:v>
                      </c:pt>
                      <c:pt idx="1628">
                        <c:v>0.84699999999999998</c:v>
                      </c:pt>
                      <c:pt idx="1629">
                        <c:v>0.86099999999999999</c:v>
                      </c:pt>
                      <c:pt idx="1630">
                        <c:v>0.82599999999999996</c:v>
                      </c:pt>
                      <c:pt idx="1631">
                        <c:v>0.77700000000000002</c:v>
                      </c:pt>
                      <c:pt idx="1632">
                        <c:v>0.69299999999999995</c:v>
                      </c:pt>
                      <c:pt idx="1633">
                        <c:v>0.67200000000000004</c:v>
                      </c:pt>
                      <c:pt idx="1634">
                        <c:v>0.59499999999999997</c:v>
                      </c:pt>
                      <c:pt idx="1635">
                        <c:v>0.61599999999999999</c:v>
                      </c:pt>
                      <c:pt idx="1636">
                        <c:v>0.63</c:v>
                      </c:pt>
                      <c:pt idx="1637">
                        <c:v>0.68600000000000005</c:v>
                      </c:pt>
                      <c:pt idx="1638">
                        <c:v>0.76300000000000001</c:v>
                      </c:pt>
                      <c:pt idx="1639">
                        <c:v>0.78400000000000003</c:v>
                      </c:pt>
                      <c:pt idx="1640">
                        <c:v>0.86099999999999999</c:v>
                      </c:pt>
                      <c:pt idx="1641">
                        <c:v>0.86099999999999999</c:v>
                      </c:pt>
                      <c:pt idx="1642">
                        <c:v>0.82599999999999996</c:v>
                      </c:pt>
                      <c:pt idx="1643">
                        <c:v>0.77</c:v>
                      </c:pt>
                      <c:pt idx="1644">
                        <c:v>0.88200000000000001</c:v>
                      </c:pt>
                      <c:pt idx="1645">
                        <c:v>0.81899999999999995</c:v>
                      </c:pt>
                      <c:pt idx="1646">
                        <c:v>0.81200000000000006</c:v>
                      </c:pt>
                      <c:pt idx="1647">
                        <c:v>0.79100000000000004</c:v>
                      </c:pt>
                      <c:pt idx="1648">
                        <c:v>0.89600000000000002</c:v>
                      </c:pt>
                      <c:pt idx="1649">
                        <c:v>0.80500000000000005</c:v>
                      </c:pt>
                      <c:pt idx="1650">
                        <c:v>0.875</c:v>
                      </c:pt>
                      <c:pt idx="1651">
                        <c:v>0.96599999999999997</c:v>
                      </c:pt>
                      <c:pt idx="1652">
                        <c:v>0.86099999999999999</c:v>
                      </c:pt>
                      <c:pt idx="1653">
                        <c:v>0.77700000000000002</c:v>
                      </c:pt>
                      <c:pt idx="1654">
                        <c:v>0.67900000000000005</c:v>
                      </c:pt>
                      <c:pt idx="1655">
                        <c:v>0.53200000000000003</c:v>
                      </c:pt>
                      <c:pt idx="1656">
                        <c:v>0.49</c:v>
                      </c:pt>
                      <c:pt idx="1657">
                        <c:v>0.441</c:v>
                      </c:pt>
                      <c:pt idx="1658">
                        <c:v>0.44800000000000001</c:v>
                      </c:pt>
                      <c:pt idx="1659">
                        <c:v>0.46899999999999997</c:v>
                      </c:pt>
                      <c:pt idx="1660">
                        <c:v>0.53900000000000003</c:v>
                      </c:pt>
                      <c:pt idx="1661">
                        <c:v>0.65800000000000003</c:v>
                      </c:pt>
                      <c:pt idx="1662">
                        <c:v>0.67900000000000005</c:v>
                      </c:pt>
                      <c:pt idx="1663">
                        <c:v>0.72799999999999998</c:v>
                      </c:pt>
                      <c:pt idx="1664">
                        <c:v>0.73499999999999999</c:v>
                      </c:pt>
                      <c:pt idx="1665">
                        <c:v>0.67900000000000005</c:v>
                      </c:pt>
                      <c:pt idx="1666">
                        <c:v>0.749</c:v>
                      </c:pt>
                      <c:pt idx="1667">
                        <c:v>0.73499999999999999</c:v>
                      </c:pt>
                      <c:pt idx="1668">
                        <c:v>0.73499999999999999</c:v>
                      </c:pt>
                      <c:pt idx="1669">
                        <c:v>0.72099999999999997</c:v>
                      </c:pt>
                      <c:pt idx="1670">
                        <c:v>0.72799999999999998</c:v>
                      </c:pt>
                      <c:pt idx="1671">
                        <c:v>0.88200000000000001</c:v>
                      </c:pt>
                      <c:pt idx="1672">
                        <c:v>0.92400000000000004</c:v>
                      </c:pt>
                      <c:pt idx="1673">
                        <c:v>1.05</c:v>
                      </c:pt>
                      <c:pt idx="1674">
                        <c:v>1.008</c:v>
                      </c:pt>
                      <c:pt idx="1675">
                        <c:v>1.0009999999999999</c:v>
                      </c:pt>
                      <c:pt idx="1676">
                        <c:v>0.95899999999999996</c:v>
                      </c:pt>
                      <c:pt idx="1677">
                        <c:v>0.91700000000000004</c:v>
                      </c:pt>
                      <c:pt idx="1678">
                        <c:v>0.85399999999999998</c:v>
                      </c:pt>
                      <c:pt idx="1679">
                        <c:v>0.76300000000000001</c:v>
                      </c:pt>
                      <c:pt idx="1680">
                        <c:v>0.67200000000000004</c:v>
                      </c:pt>
                      <c:pt idx="1681">
                        <c:v>0.72099999999999997</c:v>
                      </c:pt>
                      <c:pt idx="1682">
                        <c:v>0.65100000000000002</c:v>
                      </c:pt>
                      <c:pt idx="1683">
                        <c:v>0.67900000000000005</c:v>
                      </c:pt>
                      <c:pt idx="1684">
                        <c:v>0.75600000000000001</c:v>
                      </c:pt>
                      <c:pt idx="1685">
                        <c:v>0.875</c:v>
                      </c:pt>
                      <c:pt idx="1686">
                        <c:v>0.92400000000000004</c:v>
                      </c:pt>
                      <c:pt idx="1687">
                        <c:v>0.88900000000000001</c:v>
                      </c:pt>
                      <c:pt idx="1688">
                        <c:v>0.83299999999999996</c:v>
                      </c:pt>
                      <c:pt idx="1689">
                        <c:v>0.78400000000000003</c:v>
                      </c:pt>
                      <c:pt idx="1690">
                        <c:v>0.78400000000000003</c:v>
                      </c:pt>
                      <c:pt idx="1691">
                        <c:v>0.78400000000000003</c:v>
                      </c:pt>
                      <c:pt idx="1692">
                        <c:v>0.90300000000000002</c:v>
                      </c:pt>
                      <c:pt idx="1693">
                        <c:v>0.90300000000000002</c:v>
                      </c:pt>
                      <c:pt idx="1694">
                        <c:v>0.81200000000000006</c:v>
                      </c:pt>
                      <c:pt idx="1695">
                        <c:v>0.88200000000000001</c:v>
                      </c:pt>
                      <c:pt idx="1696">
                        <c:v>0.95199999999999996</c:v>
                      </c:pt>
                      <c:pt idx="1697">
                        <c:v>1.0289999999999999</c:v>
                      </c:pt>
                      <c:pt idx="1698">
                        <c:v>1.085</c:v>
                      </c:pt>
                      <c:pt idx="1699">
                        <c:v>1.0780000000000001</c:v>
                      </c:pt>
                      <c:pt idx="1700">
                        <c:v>1.071</c:v>
                      </c:pt>
                      <c:pt idx="1701">
                        <c:v>1.036</c:v>
                      </c:pt>
                      <c:pt idx="1702">
                        <c:v>0.95899999999999996</c:v>
                      </c:pt>
                      <c:pt idx="1703">
                        <c:v>0.875</c:v>
                      </c:pt>
                      <c:pt idx="1704">
                        <c:v>0.84</c:v>
                      </c:pt>
                      <c:pt idx="1705">
                        <c:v>0.77700000000000002</c:v>
                      </c:pt>
                      <c:pt idx="1706">
                        <c:v>0.80500000000000005</c:v>
                      </c:pt>
                      <c:pt idx="1707">
                        <c:v>0.79800000000000004</c:v>
                      </c:pt>
                      <c:pt idx="1708">
                        <c:v>0.91</c:v>
                      </c:pt>
                      <c:pt idx="1709">
                        <c:v>1.0149999999999999</c:v>
                      </c:pt>
                      <c:pt idx="1710">
                        <c:v>1.0149999999999999</c:v>
                      </c:pt>
                      <c:pt idx="1711">
                        <c:v>1.0149999999999999</c:v>
                      </c:pt>
                      <c:pt idx="1712">
                        <c:v>0.93100000000000005</c:v>
                      </c:pt>
                      <c:pt idx="1713">
                        <c:v>0.91700000000000004</c:v>
                      </c:pt>
                      <c:pt idx="1714">
                        <c:v>0.91700000000000004</c:v>
                      </c:pt>
                      <c:pt idx="1715">
                        <c:v>0.99399999999999999</c:v>
                      </c:pt>
                      <c:pt idx="1716">
                        <c:v>0.88200000000000001</c:v>
                      </c:pt>
                      <c:pt idx="1717">
                        <c:v>0.96599999999999997</c:v>
                      </c:pt>
                      <c:pt idx="1718">
                        <c:v>0.86799999999999999</c:v>
                      </c:pt>
                      <c:pt idx="1719">
                        <c:v>0.93799999999999994</c:v>
                      </c:pt>
                      <c:pt idx="1720">
                        <c:v>1.0149999999999999</c:v>
                      </c:pt>
                      <c:pt idx="1721">
                        <c:v>1.1619999999999999</c:v>
                      </c:pt>
                      <c:pt idx="1722">
                        <c:v>1.274</c:v>
                      </c:pt>
                      <c:pt idx="1723">
                        <c:v>1.3440000000000001</c:v>
                      </c:pt>
                      <c:pt idx="1724">
                        <c:v>1.323</c:v>
                      </c:pt>
                      <c:pt idx="1725">
                        <c:v>1.141</c:v>
                      </c:pt>
                      <c:pt idx="1726">
                        <c:v>1.0640000000000001</c:v>
                      </c:pt>
                      <c:pt idx="1727">
                        <c:v>0.97299999999999998</c:v>
                      </c:pt>
                      <c:pt idx="1728">
                        <c:v>0.90300000000000002</c:v>
                      </c:pt>
                      <c:pt idx="1729">
                        <c:v>0.91700000000000004</c:v>
                      </c:pt>
                      <c:pt idx="1730">
                        <c:v>0.93799999999999994</c:v>
                      </c:pt>
                      <c:pt idx="1731">
                        <c:v>0.86799999999999999</c:v>
                      </c:pt>
                      <c:pt idx="1732">
                        <c:v>0.96599999999999997</c:v>
                      </c:pt>
                      <c:pt idx="1733">
                        <c:v>1.1200000000000001</c:v>
                      </c:pt>
                      <c:pt idx="1734">
                        <c:v>1.1619999999999999</c:v>
                      </c:pt>
                      <c:pt idx="1735">
                        <c:v>1.099</c:v>
                      </c:pt>
                      <c:pt idx="1736">
                        <c:v>0.98</c:v>
                      </c:pt>
                      <c:pt idx="1737">
                        <c:v>0.82599999999999996</c:v>
                      </c:pt>
                      <c:pt idx="1738">
                        <c:v>0.79100000000000004</c:v>
                      </c:pt>
                      <c:pt idx="1739">
                        <c:v>0.77</c:v>
                      </c:pt>
                      <c:pt idx="1740">
                        <c:v>0.74199999999999999</c:v>
                      </c:pt>
                      <c:pt idx="1741">
                        <c:v>0.75600000000000001</c:v>
                      </c:pt>
                      <c:pt idx="1742">
                        <c:v>0.74199999999999999</c:v>
                      </c:pt>
                      <c:pt idx="1743">
                        <c:v>0.7</c:v>
                      </c:pt>
                      <c:pt idx="1744">
                        <c:v>0.71399999999999997</c:v>
                      </c:pt>
                      <c:pt idx="1745">
                        <c:v>0.91</c:v>
                      </c:pt>
                      <c:pt idx="1746">
                        <c:v>1.0009999999999999</c:v>
                      </c:pt>
                      <c:pt idx="1747">
                        <c:v>1.1339999999999999</c:v>
                      </c:pt>
                      <c:pt idx="1748">
                        <c:v>1.1200000000000001</c:v>
                      </c:pt>
                      <c:pt idx="1749">
                        <c:v>1.036</c:v>
                      </c:pt>
                      <c:pt idx="1750">
                        <c:v>0.97299999999999998</c:v>
                      </c:pt>
                      <c:pt idx="1751">
                        <c:v>0.90300000000000002</c:v>
                      </c:pt>
                      <c:pt idx="1752">
                        <c:v>0.86799999999999999</c:v>
                      </c:pt>
                      <c:pt idx="1753">
                        <c:v>0.875</c:v>
                      </c:pt>
                      <c:pt idx="1754">
                        <c:v>0.82599999999999996</c:v>
                      </c:pt>
                      <c:pt idx="1755">
                        <c:v>0.80500000000000005</c:v>
                      </c:pt>
                      <c:pt idx="1756">
                        <c:v>0.85399999999999998</c:v>
                      </c:pt>
                      <c:pt idx="1757">
                        <c:v>1.0149999999999999</c:v>
                      </c:pt>
                      <c:pt idx="1758">
                        <c:v>1.085</c:v>
                      </c:pt>
                      <c:pt idx="1759">
                        <c:v>0.98699999999999999</c:v>
                      </c:pt>
                      <c:pt idx="1760">
                        <c:v>0.98699999999999999</c:v>
                      </c:pt>
                      <c:pt idx="1761">
                        <c:v>0.84</c:v>
                      </c:pt>
                      <c:pt idx="1762">
                        <c:v>0.81200000000000006</c:v>
                      </c:pt>
                      <c:pt idx="1763">
                        <c:v>0.749</c:v>
                      </c:pt>
                      <c:pt idx="1764">
                        <c:v>0.72099999999999997</c:v>
                      </c:pt>
                      <c:pt idx="1765">
                        <c:v>0.77700000000000002</c:v>
                      </c:pt>
                      <c:pt idx="1766">
                        <c:v>0.63</c:v>
                      </c:pt>
                      <c:pt idx="1767">
                        <c:v>0.65100000000000002</c:v>
                      </c:pt>
                      <c:pt idx="1768">
                        <c:v>0.7</c:v>
                      </c:pt>
                      <c:pt idx="1769">
                        <c:v>0.70699999999999996</c:v>
                      </c:pt>
                      <c:pt idx="1770">
                        <c:v>0.83299999999999996</c:v>
                      </c:pt>
                      <c:pt idx="1771">
                        <c:v>0.91700000000000004</c:v>
                      </c:pt>
                      <c:pt idx="1772">
                        <c:v>0.91</c:v>
                      </c:pt>
                      <c:pt idx="1773">
                        <c:v>0.89600000000000002</c:v>
                      </c:pt>
                      <c:pt idx="1774">
                        <c:v>0.77</c:v>
                      </c:pt>
                      <c:pt idx="1775">
                        <c:v>0.749</c:v>
                      </c:pt>
                      <c:pt idx="1776">
                        <c:v>0.67200000000000004</c:v>
                      </c:pt>
                      <c:pt idx="1777">
                        <c:v>0.63700000000000001</c:v>
                      </c:pt>
                      <c:pt idx="1778">
                        <c:v>0.67900000000000005</c:v>
                      </c:pt>
                      <c:pt idx="1779">
                        <c:v>0.63700000000000001</c:v>
                      </c:pt>
                      <c:pt idx="1780">
                        <c:v>0.67900000000000005</c:v>
                      </c:pt>
                      <c:pt idx="1781">
                        <c:v>0.67200000000000004</c:v>
                      </c:pt>
                      <c:pt idx="1782">
                        <c:v>0.72099999999999997</c:v>
                      </c:pt>
                      <c:pt idx="1783">
                        <c:v>0.84699999999999998</c:v>
                      </c:pt>
                      <c:pt idx="1784">
                        <c:v>0.875</c:v>
                      </c:pt>
                      <c:pt idx="1785">
                        <c:v>0.91700000000000004</c:v>
                      </c:pt>
                      <c:pt idx="1786">
                        <c:v>0.875</c:v>
                      </c:pt>
                      <c:pt idx="1787">
                        <c:v>0.83299999999999996</c:v>
                      </c:pt>
                      <c:pt idx="1788">
                        <c:v>0.77700000000000002</c:v>
                      </c:pt>
                      <c:pt idx="1789">
                        <c:v>0.77700000000000002</c:v>
                      </c:pt>
                      <c:pt idx="1790">
                        <c:v>0.875</c:v>
                      </c:pt>
                      <c:pt idx="1791">
                        <c:v>0.91</c:v>
                      </c:pt>
                      <c:pt idx="1792">
                        <c:v>0.90300000000000002</c:v>
                      </c:pt>
                      <c:pt idx="1793">
                        <c:v>0.95199999999999996</c:v>
                      </c:pt>
                      <c:pt idx="1794">
                        <c:v>1.0149999999999999</c:v>
                      </c:pt>
                      <c:pt idx="1795">
                        <c:v>1.1060000000000001</c:v>
                      </c:pt>
                      <c:pt idx="1796">
                        <c:v>1.0009999999999999</c:v>
                      </c:pt>
                      <c:pt idx="1797">
                        <c:v>1.022</c:v>
                      </c:pt>
                      <c:pt idx="1798">
                        <c:v>0.96599999999999997</c:v>
                      </c:pt>
                      <c:pt idx="1799">
                        <c:v>0.875</c:v>
                      </c:pt>
                      <c:pt idx="1800">
                        <c:v>0.82599999999999996</c:v>
                      </c:pt>
                      <c:pt idx="1801">
                        <c:v>0.76300000000000001</c:v>
                      </c:pt>
                      <c:pt idx="1802">
                        <c:v>0.74199999999999999</c:v>
                      </c:pt>
                      <c:pt idx="1803">
                        <c:v>0.76300000000000001</c:v>
                      </c:pt>
                      <c:pt idx="1804">
                        <c:v>0.76300000000000001</c:v>
                      </c:pt>
                      <c:pt idx="1805">
                        <c:v>0.81200000000000006</c:v>
                      </c:pt>
                      <c:pt idx="1806">
                        <c:v>0.85399999999999998</c:v>
                      </c:pt>
                      <c:pt idx="1807">
                        <c:v>0.91</c:v>
                      </c:pt>
                      <c:pt idx="1808">
                        <c:v>1.0009999999999999</c:v>
                      </c:pt>
                      <c:pt idx="1809">
                        <c:v>0.90300000000000002</c:v>
                      </c:pt>
                      <c:pt idx="1810">
                        <c:v>1.0920000000000001</c:v>
                      </c:pt>
                      <c:pt idx="1811">
                        <c:v>1.1200000000000001</c:v>
                      </c:pt>
                      <c:pt idx="1812">
                        <c:v>1.099</c:v>
                      </c:pt>
                      <c:pt idx="1813">
                        <c:v>1.113</c:v>
                      </c:pt>
                      <c:pt idx="1814">
                        <c:v>1.05</c:v>
                      </c:pt>
                      <c:pt idx="1815">
                        <c:v>1.036</c:v>
                      </c:pt>
                      <c:pt idx="1816">
                        <c:v>1.085</c:v>
                      </c:pt>
                      <c:pt idx="1817">
                        <c:v>1.1060000000000001</c:v>
                      </c:pt>
                      <c:pt idx="1818">
                        <c:v>1.1339999999999999</c:v>
                      </c:pt>
                      <c:pt idx="1819">
                        <c:v>1.33</c:v>
                      </c:pt>
                      <c:pt idx="1820">
                        <c:v>1.1339999999999999</c:v>
                      </c:pt>
                      <c:pt idx="1821">
                        <c:v>1.036</c:v>
                      </c:pt>
                      <c:pt idx="1822">
                        <c:v>0.98</c:v>
                      </c:pt>
                      <c:pt idx="1823">
                        <c:v>0.82599999999999996</c:v>
                      </c:pt>
                      <c:pt idx="1824">
                        <c:v>0.78400000000000003</c:v>
                      </c:pt>
                      <c:pt idx="1825">
                        <c:v>0.77</c:v>
                      </c:pt>
                      <c:pt idx="1826">
                        <c:v>0.79800000000000004</c:v>
                      </c:pt>
                      <c:pt idx="1827">
                        <c:v>0.77</c:v>
                      </c:pt>
                      <c:pt idx="1828">
                        <c:v>0.86099999999999999</c:v>
                      </c:pt>
                      <c:pt idx="1829">
                        <c:v>0.93799999999999994</c:v>
                      </c:pt>
                      <c:pt idx="1830">
                        <c:v>1.022</c:v>
                      </c:pt>
                      <c:pt idx="1831">
                        <c:v>1.05</c:v>
                      </c:pt>
                      <c:pt idx="1832">
                        <c:v>0.96599999999999997</c:v>
                      </c:pt>
                      <c:pt idx="1833">
                        <c:v>0.875</c:v>
                      </c:pt>
                      <c:pt idx="1834">
                        <c:v>0.82599999999999996</c:v>
                      </c:pt>
                      <c:pt idx="1835">
                        <c:v>0.77700000000000002</c:v>
                      </c:pt>
                      <c:pt idx="1836">
                        <c:v>0.80500000000000005</c:v>
                      </c:pt>
                      <c:pt idx="1837">
                        <c:v>0.77700000000000002</c:v>
                      </c:pt>
                      <c:pt idx="1838">
                        <c:v>0.77700000000000002</c:v>
                      </c:pt>
                      <c:pt idx="1839">
                        <c:v>0.76300000000000001</c:v>
                      </c:pt>
                      <c:pt idx="1840">
                        <c:v>0.88900000000000001</c:v>
                      </c:pt>
                      <c:pt idx="1841">
                        <c:v>1.022</c:v>
                      </c:pt>
                      <c:pt idx="1842">
                        <c:v>0.96599999999999997</c:v>
                      </c:pt>
                      <c:pt idx="1843">
                        <c:v>1.0289999999999999</c:v>
                      </c:pt>
                      <c:pt idx="1844">
                        <c:v>0.94499999999999995</c:v>
                      </c:pt>
                      <c:pt idx="1845">
                        <c:v>0.86099999999999999</c:v>
                      </c:pt>
                      <c:pt idx="1846">
                        <c:v>0.83299999999999996</c:v>
                      </c:pt>
                      <c:pt idx="1847">
                        <c:v>0.72799999999999998</c:v>
                      </c:pt>
                      <c:pt idx="1848">
                        <c:v>0.75600000000000001</c:v>
                      </c:pt>
                      <c:pt idx="1849">
                        <c:v>0.749</c:v>
                      </c:pt>
                      <c:pt idx="1850">
                        <c:v>0.67900000000000005</c:v>
                      </c:pt>
                      <c:pt idx="1851">
                        <c:v>0.70699999999999996</c:v>
                      </c:pt>
                      <c:pt idx="1852">
                        <c:v>0.79100000000000004</c:v>
                      </c:pt>
                      <c:pt idx="1853">
                        <c:v>0.86799999999999999</c:v>
                      </c:pt>
                      <c:pt idx="1854">
                        <c:v>0.91700000000000004</c:v>
                      </c:pt>
                      <c:pt idx="1855">
                        <c:v>0.93100000000000005</c:v>
                      </c:pt>
                      <c:pt idx="1856">
                        <c:v>0.86799999999999999</c:v>
                      </c:pt>
                      <c:pt idx="1857">
                        <c:v>0.80500000000000005</c:v>
                      </c:pt>
                      <c:pt idx="1858">
                        <c:v>0.81899999999999995</c:v>
                      </c:pt>
                      <c:pt idx="1859">
                        <c:v>0.90300000000000002</c:v>
                      </c:pt>
                      <c:pt idx="1860">
                        <c:v>0.79800000000000004</c:v>
                      </c:pt>
                      <c:pt idx="1861">
                        <c:v>0.81899999999999995</c:v>
                      </c:pt>
                      <c:pt idx="1862">
                        <c:v>0.80500000000000005</c:v>
                      </c:pt>
                      <c:pt idx="1863">
                        <c:v>0.77700000000000002</c:v>
                      </c:pt>
                      <c:pt idx="1864">
                        <c:v>0.91</c:v>
                      </c:pt>
                      <c:pt idx="1865">
                        <c:v>0.93100000000000005</c:v>
                      </c:pt>
                      <c:pt idx="1866">
                        <c:v>0.99399999999999999</c:v>
                      </c:pt>
                      <c:pt idx="1867">
                        <c:v>1.1339999999999999</c:v>
                      </c:pt>
                      <c:pt idx="1868">
                        <c:v>1.1200000000000001</c:v>
                      </c:pt>
                      <c:pt idx="1869">
                        <c:v>1.036</c:v>
                      </c:pt>
                      <c:pt idx="1870">
                        <c:v>0.93100000000000005</c:v>
                      </c:pt>
                      <c:pt idx="1871">
                        <c:v>0.88200000000000001</c:v>
                      </c:pt>
                      <c:pt idx="1872">
                        <c:v>0.89600000000000002</c:v>
                      </c:pt>
                      <c:pt idx="1873">
                        <c:v>0.88900000000000001</c:v>
                      </c:pt>
                      <c:pt idx="1874">
                        <c:v>0.81200000000000006</c:v>
                      </c:pt>
                      <c:pt idx="1875">
                        <c:v>0.81899999999999995</c:v>
                      </c:pt>
                      <c:pt idx="1876">
                        <c:v>0.875</c:v>
                      </c:pt>
                      <c:pt idx="1877">
                        <c:v>0.94499999999999995</c:v>
                      </c:pt>
                      <c:pt idx="1878">
                        <c:v>1.022</c:v>
                      </c:pt>
                      <c:pt idx="1879">
                        <c:v>1.008</c:v>
                      </c:pt>
                      <c:pt idx="1880">
                        <c:v>0.98</c:v>
                      </c:pt>
                      <c:pt idx="1881">
                        <c:v>0.85399999999999998</c:v>
                      </c:pt>
                      <c:pt idx="1882">
                        <c:v>0.80500000000000005</c:v>
                      </c:pt>
                      <c:pt idx="1883">
                        <c:v>0.83299999999999996</c:v>
                      </c:pt>
                      <c:pt idx="1884">
                        <c:v>0.81200000000000006</c:v>
                      </c:pt>
                      <c:pt idx="1885">
                        <c:v>0.83299999999999996</c:v>
                      </c:pt>
                      <c:pt idx="1886">
                        <c:v>0.78400000000000003</c:v>
                      </c:pt>
                      <c:pt idx="1887">
                        <c:v>0.85399999999999998</c:v>
                      </c:pt>
                      <c:pt idx="1888">
                        <c:v>0.92400000000000004</c:v>
                      </c:pt>
                      <c:pt idx="1889">
                        <c:v>0.97299999999999998</c:v>
                      </c:pt>
                      <c:pt idx="1890">
                        <c:v>1.085</c:v>
                      </c:pt>
                      <c:pt idx="1891">
                        <c:v>1.232</c:v>
                      </c:pt>
                      <c:pt idx="1892">
                        <c:v>1.204</c:v>
                      </c:pt>
                      <c:pt idx="1893">
                        <c:v>1.141</c:v>
                      </c:pt>
                      <c:pt idx="1894">
                        <c:v>1.0289999999999999</c:v>
                      </c:pt>
                      <c:pt idx="1895">
                        <c:v>0.91</c:v>
                      </c:pt>
                      <c:pt idx="1896">
                        <c:v>0.90300000000000002</c:v>
                      </c:pt>
                      <c:pt idx="1897">
                        <c:v>0.88200000000000001</c:v>
                      </c:pt>
                      <c:pt idx="1898">
                        <c:v>0.83299999999999996</c:v>
                      </c:pt>
                      <c:pt idx="1899">
                        <c:v>0.84699999999999998</c:v>
                      </c:pt>
                      <c:pt idx="1900">
                        <c:v>0.91700000000000004</c:v>
                      </c:pt>
                      <c:pt idx="1901">
                        <c:v>1.0640000000000001</c:v>
                      </c:pt>
                      <c:pt idx="1902">
                        <c:v>1.036</c:v>
                      </c:pt>
                      <c:pt idx="1903">
                        <c:v>1.036</c:v>
                      </c:pt>
                      <c:pt idx="1904">
                        <c:v>0.98</c:v>
                      </c:pt>
                      <c:pt idx="1905">
                        <c:v>0.94499999999999995</c:v>
                      </c:pt>
                      <c:pt idx="1906">
                        <c:v>0.88900000000000001</c:v>
                      </c:pt>
                      <c:pt idx="1907">
                        <c:v>0.86799999999999999</c:v>
                      </c:pt>
                      <c:pt idx="1908">
                        <c:v>0.88900000000000001</c:v>
                      </c:pt>
                      <c:pt idx="1909">
                        <c:v>0.85399999999999998</c:v>
                      </c:pt>
                      <c:pt idx="1910">
                        <c:v>0.88900000000000001</c:v>
                      </c:pt>
                      <c:pt idx="1911">
                        <c:v>0.95899999999999996</c:v>
                      </c:pt>
                      <c:pt idx="1912">
                        <c:v>0.99399999999999999</c:v>
                      </c:pt>
                      <c:pt idx="1913">
                        <c:v>1.1060000000000001</c:v>
                      </c:pt>
                      <c:pt idx="1914">
                        <c:v>1.1200000000000001</c:v>
                      </c:pt>
                      <c:pt idx="1915">
                        <c:v>1.204</c:v>
                      </c:pt>
                      <c:pt idx="1916">
                        <c:v>1.204</c:v>
                      </c:pt>
                      <c:pt idx="1917">
                        <c:v>1.1060000000000001</c:v>
                      </c:pt>
                      <c:pt idx="1918">
                        <c:v>0.98699999999999999</c:v>
                      </c:pt>
                      <c:pt idx="1919">
                        <c:v>0.90300000000000002</c:v>
                      </c:pt>
                      <c:pt idx="1920">
                        <c:v>0.85399999999999998</c:v>
                      </c:pt>
                      <c:pt idx="1921">
                        <c:v>0.84</c:v>
                      </c:pt>
                      <c:pt idx="1922">
                        <c:v>0.875</c:v>
                      </c:pt>
                      <c:pt idx="1923">
                        <c:v>0.86799999999999999</c:v>
                      </c:pt>
                      <c:pt idx="1924">
                        <c:v>0.93100000000000005</c:v>
                      </c:pt>
                      <c:pt idx="1925">
                        <c:v>1.0780000000000001</c:v>
                      </c:pt>
                      <c:pt idx="1926">
                        <c:v>1.0640000000000001</c:v>
                      </c:pt>
                      <c:pt idx="1927">
                        <c:v>1.036</c:v>
                      </c:pt>
                      <c:pt idx="1928">
                        <c:v>0.97299999999999998</c:v>
                      </c:pt>
                      <c:pt idx="1929">
                        <c:v>0.88900000000000001</c:v>
                      </c:pt>
                      <c:pt idx="1930">
                        <c:v>0.90300000000000002</c:v>
                      </c:pt>
                      <c:pt idx="1931">
                        <c:v>0.80500000000000005</c:v>
                      </c:pt>
                      <c:pt idx="1932">
                        <c:v>0.79100000000000004</c:v>
                      </c:pt>
                      <c:pt idx="1933">
                        <c:v>0.75600000000000001</c:v>
                      </c:pt>
                      <c:pt idx="1934">
                        <c:v>0.71399999999999997</c:v>
                      </c:pt>
                      <c:pt idx="1935">
                        <c:v>0.73499999999999999</c:v>
                      </c:pt>
                      <c:pt idx="1936">
                        <c:v>0.78400000000000003</c:v>
                      </c:pt>
                      <c:pt idx="1937">
                        <c:v>0.78400000000000003</c:v>
                      </c:pt>
                      <c:pt idx="1938">
                        <c:v>0.91</c:v>
                      </c:pt>
                      <c:pt idx="1939">
                        <c:v>1.0920000000000001</c:v>
                      </c:pt>
                      <c:pt idx="1940">
                        <c:v>1.05</c:v>
                      </c:pt>
                      <c:pt idx="1941">
                        <c:v>1.071</c:v>
                      </c:pt>
                      <c:pt idx="1942">
                        <c:v>0.89600000000000002</c:v>
                      </c:pt>
                      <c:pt idx="1943">
                        <c:v>0.85399999999999998</c:v>
                      </c:pt>
                      <c:pt idx="1944">
                        <c:v>0.88200000000000001</c:v>
                      </c:pt>
                      <c:pt idx="1945">
                        <c:v>0.81200000000000006</c:v>
                      </c:pt>
                      <c:pt idx="1946">
                        <c:v>0.79800000000000004</c:v>
                      </c:pt>
                      <c:pt idx="1947">
                        <c:v>0.82599999999999996</c:v>
                      </c:pt>
                      <c:pt idx="1948">
                        <c:v>0.86799999999999999</c:v>
                      </c:pt>
                      <c:pt idx="1949">
                        <c:v>0.91700000000000004</c:v>
                      </c:pt>
                      <c:pt idx="1950">
                        <c:v>0.96599999999999997</c:v>
                      </c:pt>
                      <c:pt idx="1951">
                        <c:v>1.0920000000000001</c:v>
                      </c:pt>
                      <c:pt idx="1952">
                        <c:v>1.071</c:v>
                      </c:pt>
                      <c:pt idx="1953">
                        <c:v>0.98</c:v>
                      </c:pt>
                      <c:pt idx="1954">
                        <c:v>0.90300000000000002</c:v>
                      </c:pt>
                      <c:pt idx="1955">
                        <c:v>0.79100000000000004</c:v>
                      </c:pt>
                      <c:pt idx="1956">
                        <c:v>0.81200000000000006</c:v>
                      </c:pt>
                      <c:pt idx="1957">
                        <c:v>0.82599999999999996</c:v>
                      </c:pt>
                      <c:pt idx="1958">
                        <c:v>0.74199999999999999</c:v>
                      </c:pt>
                      <c:pt idx="1959">
                        <c:v>0.74199999999999999</c:v>
                      </c:pt>
                      <c:pt idx="1960">
                        <c:v>0.75600000000000001</c:v>
                      </c:pt>
                      <c:pt idx="1961">
                        <c:v>0.75600000000000001</c:v>
                      </c:pt>
                      <c:pt idx="1962">
                        <c:v>0.85399999999999998</c:v>
                      </c:pt>
                      <c:pt idx="1963">
                        <c:v>0.88200000000000001</c:v>
                      </c:pt>
                      <c:pt idx="1964">
                        <c:v>0.98699999999999999</c:v>
                      </c:pt>
                      <c:pt idx="1965">
                        <c:v>0.91</c:v>
                      </c:pt>
                      <c:pt idx="1966">
                        <c:v>0.86099999999999999</c:v>
                      </c:pt>
                      <c:pt idx="1967">
                        <c:v>0.749</c:v>
                      </c:pt>
                      <c:pt idx="1968">
                        <c:v>0.72799999999999998</c:v>
                      </c:pt>
                      <c:pt idx="1969">
                        <c:v>0.75600000000000001</c:v>
                      </c:pt>
                      <c:pt idx="1970">
                        <c:v>0.71399999999999997</c:v>
                      </c:pt>
                      <c:pt idx="1971">
                        <c:v>0.72799999999999998</c:v>
                      </c:pt>
                      <c:pt idx="1972">
                        <c:v>0.72799999999999998</c:v>
                      </c:pt>
                      <c:pt idx="1973">
                        <c:v>0.80500000000000005</c:v>
                      </c:pt>
                      <c:pt idx="1974">
                        <c:v>0.86099999999999999</c:v>
                      </c:pt>
                      <c:pt idx="1975">
                        <c:v>0.99399999999999999</c:v>
                      </c:pt>
                      <c:pt idx="1976">
                        <c:v>0.95899999999999996</c:v>
                      </c:pt>
                      <c:pt idx="1977">
                        <c:v>1.0009999999999999</c:v>
                      </c:pt>
                      <c:pt idx="1978">
                        <c:v>1.0009999999999999</c:v>
                      </c:pt>
                      <c:pt idx="1979">
                        <c:v>1.1200000000000001</c:v>
                      </c:pt>
                      <c:pt idx="1980">
                        <c:v>1.19</c:v>
                      </c:pt>
                      <c:pt idx="1981">
                        <c:v>1.155</c:v>
                      </c:pt>
                      <c:pt idx="1982">
                        <c:v>1.1339999999999999</c:v>
                      </c:pt>
                      <c:pt idx="1983">
                        <c:v>1.155</c:v>
                      </c:pt>
                      <c:pt idx="1984">
                        <c:v>1.141</c:v>
                      </c:pt>
                      <c:pt idx="1985">
                        <c:v>1.288</c:v>
                      </c:pt>
                      <c:pt idx="1986">
                        <c:v>1.3160000000000001</c:v>
                      </c:pt>
                      <c:pt idx="1987">
                        <c:v>1.2809999999999999</c:v>
                      </c:pt>
                      <c:pt idx="1988">
                        <c:v>1.0920000000000001</c:v>
                      </c:pt>
                      <c:pt idx="1989">
                        <c:v>0.95899999999999996</c:v>
                      </c:pt>
                      <c:pt idx="1990">
                        <c:v>0.94499999999999995</c:v>
                      </c:pt>
                      <c:pt idx="1991">
                        <c:v>0.84</c:v>
                      </c:pt>
                      <c:pt idx="1992">
                        <c:v>0.79100000000000004</c:v>
                      </c:pt>
                      <c:pt idx="1993">
                        <c:v>0.79800000000000004</c:v>
                      </c:pt>
                      <c:pt idx="1994">
                        <c:v>0.75600000000000001</c:v>
                      </c:pt>
                      <c:pt idx="1995">
                        <c:v>0.74199999999999999</c:v>
                      </c:pt>
                      <c:pt idx="1996">
                        <c:v>0.749</c:v>
                      </c:pt>
                      <c:pt idx="1997">
                        <c:v>0.97299999999999998</c:v>
                      </c:pt>
                      <c:pt idx="1998">
                        <c:v>0.93100000000000005</c:v>
                      </c:pt>
                      <c:pt idx="1999">
                        <c:v>0.98</c:v>
                      </c:pt>
                      <c:pt idx="2000">
                        <c:v>0.90300000000000002</c:v>
                      </c:pt>
                      <c:pt idx="2001">
                        <c:v>0.875</c:v>
                      </c:pt>
                      <c:pt idx="2002">
                        <c:v>0.875</c:v>
                      </c:pt>
                      <c:pt idx="2003">
                        <c:v>0.85399999999999998</c:v>
                      </c:pt>
                      <c:pt idx="2004">
                        <c:v>0.94499999999999995</c:v>
                      </c:pt>
                      <c:pt idx="2005">
                        <c:v>0.90300000000000002</c:v>
                      </c:pt>
                      <c:pt idx="2006">
                        <c:v>0.88200000000000001</c:v>
                      </c:pt>
                      <c:pt idx="2007">
                        <c:v>1.085</c:v>
                      </c:pt>
                      <c:pt idx="2008">
                        <c:v>1.1479999999999999</c:v>
                      </c:pt>
                      <c:pt idx="2009">
                        <c:v>1.1060000000000001</c:v>
                      </c:pt>
                      <c:pt idx="2010">
                        <c:v>1.099</c:v>
                      </c:pt>
                      <c:pt idx="2011">
                        <c:v>1.1830000000000001</c:v>
                      </c:pt>
                      <c:pt idx="2012">
                        <c:v>1.1339999999999999</c:v>
                      </c:pt>
                      <c:pt idx="2013">
                        <c:v>1.036</c:v>
                      </c:pt>
                      <c:pt idx="2014">
                        <c:v>0.88900000000000001</c:v>
                      </c:pt>
                      <c:pt idx="2015">
                        <c:v>0.86799999999999999</c:v>
                      </c:pt>
                      <c:pt idx="2016">
                        <c:v>0.81899999999999995</c:v>
                      </c:pt>
                      <c:pt idx="2017">
                        <c:v>0.80500000000000005</c:v>
                      </c:pt>
                      <c:pt idx="2018">
                        <c:v>0.82599999999999996</c:v>
                      </c:pt>
                      <c:pt idx="2019">
                        <c:v>0.76300000000000001</c:v>
                      </c:pt>
                      <c:pt idx="2020">
                        <c:v>0.79800000000000004</c:v>
                      </c:pt>
                      <c:pt idx="2021">
                        <c:v>0.91</c:v>
                      </c:pt>
                      <c:pt idx="2022">
                        <c:v>1.036</c:v>
                      </c:pt>
                      <c:pt idx="2023">
                        <c:v>0.98</c:v>
                      </c:pt>
                      <c:pt idx="2024">
                        <c:v>0.88200000000000001</c:v>
                      </c:pt>
                      <c:pt idx="2025">
                        <c:v>0.82599999999999996</c:v>
                      </c:pt>
                      <c:pt idx="2026">
                        <c:v>0.78400000000000003</c:v>
                      </c:pt>
                      <c:pt idx="2027">
                        <c:v>0.82599999999999996</c:v>
                      </c:pt>
                      <c:pt idx="2028">
                        <c:v>0.875</c:v>
                      </c:pt>
                      <c:pt idx="2029">
                        <c:v>0.80500000000000005</c:v>
                      </c:pt>
                      <c:pt idx="2030">
                        <c:v>0.81200000000000006</c:v>
                      </c:pt>
                      <c:pt idx="2031">
                        <c:v>0.90300000000000002</c:v>
                      </c:pt>
                      <c:pt idx="2032">
                        <c:v>0.95199999999999996</c:v>
                      </c:pt>
                      <c:pt idx="2033">
                        <c:v>0.97299999999999998</c:v>
                      </c:pt>
                      <c:pt idx="2034">
                        <c:v>1.1339999999999999</c:v>
                      </c:pt>
                      <c:pt idx="2035">
                        <c:v>1.1060000000000001</c:v>
                      </c:pt>
                      <c:pt idx="2036">
                        <c:v>1.071</c:v>
                      </c:pt>
                      <c:pt idx="2037">
                        <c:v>0.99399999999999999</c:v>
                      </c:pt>
                      <c:pt idx="2038">
                        <c:v>0.875</c:v>
                      </c:pt>
                      <c:pt idx="2039">
                        <c:v>0.85399999999999998</c:v>
                      </c:pt>
                      <c:pt idx="2040">
                        <c:v>0.82599999999999996</c:v>
                      </c:pt>
                      <c:pt idx="2041">
                        <c:v>0.80500000000000005</c:v>
                      </c:pt>
                      <c:pt idx="2042">
                        <c:v>0.82599999999999996</c:v>
                      </c:pt>
                      <c:pt idx="2043">
                        <c:v>0.80500000000000005</c:v>
                      </c:pt>
                      <c:pt idx="2044">
                        <c:v>0.85399999999999998</c:v>
                      </c:pt>
                      <c:pt idx="2045">
                        <c:v>0.99399999999999999</c:v>
                      </c:pt>
                      <c:pt idx="2046">
                        <c:v>0.97299999999999998</c:v>
                      </c:pt>
                      <c:pt idx="2047">
                        <c:v>1.022</c:v>
                      </c:pt>
                      <c:pt idx="2048">
                        <c:v>0.90300000000000002</c:v>
                      </c:pt>
                      <c:pt idx="2049">
                        <c:v>0.80500000000000005</c:v>
                      </c:pt>
                      <c:pt idx="2050">
                        <c:v>0.76300000000000001</c:v>
                      </c:pt>
                      <c:pt idx="2051">
                        <c:v>0.7</c:v>
                      </c:pt>
                      <c:pt idx="2052">
                        <c:v>0.749</c:v>
                      </c:pt>
                      <c:pt idx="2053">
                        <c:v>0.74199999999999999</c:v>
                      </c:pt>
                      <c:pt idx="2054">
                        <c:v>0.76300000000000001</c:v>
                      </c:pt>
                      <c:pt idx="2055">
                        <c:v>0.91</c:v>
                      </c:pt>
                      <c:pt idx="2056">
                        <c:v>0.88900000000000001</c:v>
                      </c:pt>
                      <c:pt idx="2057">
                        <c:v>0.97299999999999998</c:v>
                      </c:pt>
                      <c:pt idx="2058">
                        <c:v>1.0429999999999999</c:v>
                      </c:pt>
                      <c:pt idx="2059">
                        <c:v>1.1479999999999999</c:v>
                      </c:pt>
                      <c:pt idx="2060">
                        <c:v>1.113</c:v>
                      </c:pt>
                      <c:pt idx="2061">
                        <c:v>0.91</c:v>
                      </c:pt>
                      <c:pt idx="2062">
                        <c:v>0.89600000000000002</c:v>
                      </c:pt>
                      <c:pt idx="2063">
                        <c:v>0.82599999999999996</c:v>
                      </c:pt>
                      <c:pt idx="2064">
                        <c:v>0.86099999999999999</c:v>
                      </c:pt>
                      <c:pt idx="2065">
                        <c:v>0.86099999999999999</c:v>
                      </c:pt>
                      <c:pt idx="2066">
                        <c:v>0.81200000000000006</c:v>
                      </c:pt>
                      <c:pt idx="2067">
                        <c:v>0.82599999999999996</c:v>
                      </c:pt>
                      <c:pt idx="2068">
                        <c:v>0.86099999999999999</c:v>
                      </c:pt>
                      <c:pt idx="2069">
                        <c:v>0.97299999999999998</c:v>
                      </c:pt>
                      <c:pt idx="2070">
                        <c:v>0.95899999999999996</c:v>
                      </c:pt>
                      <c:pt idx="2071">
                        <c:v>0.99399999999999999</c:v>
                      </c:pt>
                      <c:pt idx="2072">
                        <c:v>1.036</c:v>
                      </c:pt>
                      <c:pt idx="2073">
                        <c:v>0.85399999999999998</c:v>
                      </c:pt>
                      <c:pt idx="2074">
                        <c:v>0.81200000000000006</c:v>
                      </c:pt>
                      <c:pt idx="2075">
                        <c:v>0.749</c:v>
                      </c:pt>
                      <c:pt idx="2076">
                        <c:v>0.71399999999999997</c:v>
                      </c:pt>
                      <c:pt idx="2077">
                        <c:v>0.72099999999999997</c:v>
                      </c:pt>
                      <c:pt idx="2078">
                        <c:v>0.67200000000000004</c:v>
                      </c:pt>
                      <c:pt idx="2079">
                        <c:v>0.67200000000000004</c:v>
                      </c:pt>
                      <c:pt idx="2080">
                        <c:v>0.71399999999999997</c:v>
                      </c:pt>
                      <c:pt idx="2081">
                        <c:v>0.70699999999999996</c:v>
                      </c:pt>
                      <c:pt idx="2082">
                        <c:v>0.84</c:v>
                      </c:pt>
                      <c:pt idx="2083">
                        <c:v>0.91700000000000004</c:v>
                      </c:pt>
                      <c:pt idx="2084">
                        <c:v>0.91700000000000004</c:v>
                      </c:pt>
                      <c:pt idx="2085">
                        <c:v>0.86099999999999999</c:v>
                      </c:pt>
                      <c:pt idx="2086">
                        <c:v>0.79100000000000004</c:v>
                      </c:pt>
                      <c:pt idx="2087">
                        <c:v>0.84699999999999998</c:v>
                      </c:pt>
                      <c:pt idx="2088">
                        <c:v>0.77700000000000002</c:v>
                      </c:pt>
                      <c:pt idx="2089">
                        <c:v>0.75600000000000001</c:v>
                      </c:pt>
                      <c:pt idx="2090">
                        <c:v>0.76300000000000001</c:v>
                      </c:pt>
                      <c:pt idx="2091">
                        <c:v>0.749</c:v>
                      </c:pt>
                      <c:pt idx="2092">
                        <c:v>0.81200000000000006</c:v>
                      </c:pt>
                      <c:pt idx="2093">
                        <c:v>0.91</c:v>
                      </c:pt>
                      <c:pt idx="2094">
                        <c:v>0.98699999999999999</c:v>
                      </c:pt>
                      <c:pt idx="2095">
                        <c:v>0.98</c:v>
                      </c:pt>
                      <c:pt idx="2096">
                        <c:v>0.82599999999999996</c:v>
                      </c:pt>
                      <c:pt idx="2097">
                        <c:v>0.78400000000000003</c:v>
                      </c:pt>
                      <c:pt idx="2098">
                        <c:v>0.749</c:v>
                      </c:pt>
                      <c:pt idx="2099">
                        <c:v>0.69299999999999995</c:v>
                      </c:pt>
                      <c:pt idx="2100">
                        <c:v>0.71399999999999997</c:v>
                      </c:pt>
                      <c:pt idx="2101">
                        <c:v>0.71399999999999997</c:v>
                      </c:pt>
                      <c:pt idx="2102">
                        <c:v>0.58099999999999996</c:v>
                      </c:pt>
                      <c:pt idx="2103">
                        <c:v>0.67900000000000005</c:v>
                      </c:pt>
                      <c:pt idx="2104">
                        <c:v>0.72099999999999997</c:v>
                      </c:pt>
                      <c:pt idx="2105">
                        <c:v>0.72799999999999998</c:v>
                      </c:pt>
                      <c:pt idx="2106">
                        <c:v>0.78400000000000003</c:v>
                      </c:pt>
                      <c:pt idx="2107">
                        <c:v>0.81200000000000006</c:v>
                      </c:pt>
                      <c:pt idx="2108">
                        <c:v>0.91</c:v>
                      </c:pt>
                      <c:pt idx="2109">
                        <c:v>0.88900000000000001</c:v>
                      </c:pt>
                      <c:pt idx="2110">
                        <c:v>0.84699999999999998</c:v>
                      </c:pt>
                      <c:pt idx="2111">
                        <c:v>0.79100000000000004</c:v>
                      </c:pt>
                      <c:pt idx="2112">
                        <c:v>0.81200000000000006</c:v>
                      </c:pt>
                      <c:pt idx="2113">
                        <c:v>0.78400000000000003</c:v>
                      </c:pt>
                      <c:pt idx="2114">
                        <c:v>0.76300000000000001</c:v>
                      </c:pt>
                      <c:pt idx="2115">
                        <c:v>0.73499999999999999</c:v>
                      </c:pt>
                      <c:pt idx="2116">
                        <c:v>0.78400000000000003</c:v>
                      </c:pt>
                      <c:pt idx="2117">
                        <c:v>0.875</c:v>
                      </c:pt>
                      <c:pt idx="2118">
                        <c:v>0.89600000000000002</c:v>
                      </c:pt>
                      <c:pt idx="2119">
                        <c:v>0.94499999999999995</c:v>
                      </c:pt>
                      <c:pt idx="2120">
                        <c:v>1.008</c:v>
                      </c:pt>
                      <c:pt idx="2121">
                        <c:v>0.91700000000000004</c:v>
                      </c:pt>
                      <c:pt idx="2122">
                        <c:v>0.84699999999999998</c:v>
                      </c:pt>
                      <c:pt idx="2123">
                        <c:v>0.73499999999999999</c:v>
                      </c:pt>
                      <c:pt idx="2124">
                        <c:v>0.72799999999999998</c:v>
                      </c:pt>
                      <c:pt idx="2125">
                        <c:v>0.71399999999999997</c:v>
                      </c:pt>
                      <c:pt idx="2126">
                        <c:v>0.72799999999999998</c:v>
                      </c:pt>
                      <c:pt idx="2127">
                        <c:v>0.75600000000000001</c:v>
                      </c:pt>
                      <c:pt idx="2128">
                        <c:v>0.7</c:v>
                      </c:pt>
                      <c:pt idx="2129">
                        <c:v>0.81200000000000006</c:v>
                      </c:pt>
                      <c:pt idx="2130">
                        <c:v>0.82599999999999996</c:v>
                      </c:pt>
                      <c:pt idx="2131">
                        <c:v>0.875</c:v>
                      </c:pt>
                      <c:pt idx="2132">
                        <c:v>0.88900000000000001</c:v>
                      </c:pt>
                      <c:pt idx="2133">
                        <c:v>0.875</c:v>
                      </c:pt>
                      <c:pt idx="2134">
                        <c:v>0.77700000000000002</c:v>
                      </c:pt>
                      <c:pt idx="2135">
                        <c:v>0.72799999999999998</c:v>
                      </c:pt>
                      <c:pt idx="2136">
                        <c:v>0.67900000000000005</c:v>
                      </c:pt>
                      <c:pt idx="2137">
                        <c:v>0.67900000000000005</c:v>
                      </c:pt>
                      <c:pt idx="2138">
                        <c:v>0.63</c:v>
                      </c:pt>
                      <c:pt idx="2139">
                        <c:v>0.60899999999999999</c:v>
                      </c:pt>
                      <c:pt idx="2140">
                        <c:v>0.67200000000000004</c:v>
                      </c:pt>
                      <c:pt idx="2141">
                        <c:v>0.72799999999999998</c:v>
                      </c:pt>
                      <c:pt idx="2142">
                        <c:v>0.80500000000000005</c:v>
                      </c:pt>
                      <c:pt idx="2143">
                        <c:v>0.82599999999999996</c:v>
                      </c:pt>
                      <c:pt idx="2144">
                        <c:v>0.89600000000000002</c:v>
                      </c:pt>
                      <c:pt idx="2145">
                        <c:v>0.95199999999999996</c:v>
                      </c:pt>
                      <c:pt idx="2146">
                        <c:v>0.99399999999999999</c:v>
                      </c:pt>
                      <c:pt idx="2147">
                        <c:v>0.98699999999999999</c:v>
                      </c:pt>
                      <c:pt idx="2148">
                        <c:v>1.0429999999999999</c:v>
                      </c:pt>
                      <c:pt idx="2149">
                        <c:v>1.0429999999999999</c:v>
                      </c:pt>
                      <c:pt idx="2150">
                        <c:v>0.98699999999999999</c:v>
                      </c:pt>
                      <c:pt idx="2151">
                        <c:v>1.036</c:v>
                      </c:pt>
                      <c:pt idx="2152">
                        <c:v>0.96599999999999997</c:v>
                      </c:pt>
                      <c:pt idx="2153">
                        <c:v>0.875</c:v>
                      </c:pt>
                      <c:pt idx="2154">
                        <c:v>0.91</c:v>
                      </c:pt>
                      <c:pt idx="2155">
                        <c:v>1.05</c:v>
                      </c:pt>
                      <c:pt idx="2156">
                        <c:v>0.97299999999999998</c:v>
                      </c:pt>
                      <c:pt idx="2157">
                        <c:v>0.86799999999999999</c:v>
                      </c:pt>
                      <c:pt idx="2158">
                        <c:v>0.79100000000000004</c:v>
                      </c:pt>
                      <c:pt idx="2159">
                        <c:v>0.72799999999999998</c:v>
                      </c:pt>
                      <c:pt idx="2160">
                        <c:v>0.67900000000000005</c:v>
                      </c:pt>
                      <c:pt idx="2161">
                        <c:v>0.64400000000000002</c:v>
                      </c:pt>
                      <c:pt idx="2162">
                        <c:v>0.63</c:v>
                      </c:pt>
                      <c:pt idx="2163">
                        <c:v>0.60899999999999999</c:v>
                      </c:pt>
                      <c:pt idx="2164">
                        <c:v>0.70699999999999996</c:v>
                      </c:pt>
                      <c:pt idx="2165">
                        <c:v>0.84</c:v>
                      </c:pt>
                      <c:pt idx="2166">
                        <c:v>0.79100000000000004</c:v>
                      </c:pt>
                      <c:pt idx="2167">
                        <c:v>0.84</c:v>
                      </c:pt>
                      <c:pt idx="2168">
                        <c:v>0.81200000000000006</c:v>
                      </c:pt>
                      <c:pt idx="2169">
                        <c:v>0.82599999999999996</c:v>
                      </c:pt>
                      <c:pt idx="2170">
                        <c:v>0.78400000000000003</c:v>
                      </c:pt>
                      <c:pt idx="2171">
                        <c:v>0.82599999999999996</c:v>
                      </c:pt>
                      <c:pt idx="2172">
                        <c:v>0.749</c:v>
                      </c:pt>
                      <c:pt idx="2173">
                        <c:v>0.749</c:v>
                      </c:pt>
                      <c:pt idx="2174">
                        <c:v>0.79800000000000004</c:v>
                      </c:pt>
                      <c:pt idx="2175">
                        <c:v>0.85399999999999998</c:v>
                      </c:pt>
                      <c:pt idx="2176">
                        <c:v>0.86799999999999999</c:v>
                      </c:pt>
                      <c:pt idx="2177">
                        <c:v>0.95199999999999996</c:v>
                      </c:pt>
                      <c:pt idx="2178">
                        <c:v>1.113</c:v>
                      </c:pt>
                      <c:pt idx="2179">
                        <c:v>1.127</c:v>
                      </c:pt>
                      <c:pt idx="2180">
                        <c:v>1.099</c:v>
                      </c:pt>
                      <c:pt idx="2181">
                        <c:v>0.99399999999999999</c:v>
                      </c:pt>
                      <c:pt idx="2182">
                        <c:v>0.92400000000000004</c:v>
                      </c:pt>
                      <c:pt idx="2183">
                        <c:v>0.84699999999999998</c:v>
                      </c:pt>
                      <c:pt idx="2184">
                        <c:v>0.77</c:v>
                      </c:pt>
                      <c:pt idx="2185">
                        <c:v>0.81899999999999995</c:v>
                      </c:pt>
                      <c:pt idx="2186">
                        <c:v>0.75600000000000001</c:v>
                      </c:pt>
                      <c:pt idx="2187">
                        <c:v>0.77700000000000002</c:v>
                      </c:pt>
                      <c:pt idx="2188">
                        <c:v>0.84699999999999998</c:v>
                      </c:pt>
                      <c:pt idx="2189">
                        <c:v>1.022</c:v>
                      </c:pt>
                      <c:pt idx="2190">
                        <c:v>0.92400000000000004</c:v>
                      </c:pt>
                      <c:pt idx="2191">
                        <c:v>1.008</c:v>
                      </c:pt>
                      <c:pt idx="2192">
                        <c:v>0.85399999999999998</c:v>
                      </c:pt>
                      <c:pt idx="2193">
                        <c:v>0.81899999999999995</c:v>
                      </c:pt>
                      <c:pt idx="2194">
                        <c:v>0.79100000000000004</c:v>
                      </c:pt>
                      <c:pt idx="2195">
                        <c:v>0.82599999999999996</c:v>
                      </c:pt>
                      <c:pt idx="2196">
                        <c:v>0.749</c:v>
                      </c:pt>
                      <c:pt idx="2197">
                        <c:v>0.75600000000000001</c:v>
                      </c:pt>
                      <c:pt idx="2198">
                        <c:v>0.68600000000000005</c:v>
                      </c:pt>
                      <c:pt idx="2199">
                        <c:v>0.73499999999999999</c:v>
                      </c:pt>
                      <c:pt idx="2200">
                        <c:v>0.78400000000000003</c:v>
                      </c:pt>
                      <c:pt idx="2201">
                        <c:v>0.79800000000000004</c:v>
                      </c:pt>
                      <c:pt idx="2202">
                        <c:v>0.93100000000000005</c:v>
                      </c:pt>
                      <c:pt idx="2203">
                        <c:v>1.0920000000000001</c:v>
                      </c:pt>
                      <c:pt idx="2204">
                        <c:v>1.0569999999999999</c:v>
                      </c:pt>
                      <c:pt idx="2205">
                        <c:v>0.95199999999999996</c:v>
                      </c:pt>
                      <c:pt idx="2206">
                        <c:v>0.875</c:v>
                      </c:pt>
                      <c:pt idx="2207">
                        <c:v>0.85399999999999998</c:v>
                      </c:pt>
                      <c:pt idx="2208">
                        <c:v>0.81899999999999995</c:v>
                      </c:pt>
                      <c:pt idx="2209">
                        <c:v>0.83299999999999996</c:v>
                      </c:pt>
                      <c:pt idx="2210">
                        <c:v>0.77</c:v>
                      </c:pt>
                      <c:pt idx="2211">
                        <c:v>0.77700000000000002</c:v>
                      </c:pt>
                      <c:pt idx="2212">
                        <c:v>0.86099999999999999</c:v>
                      </c:pt>
                      <c:pt idx="2213">
                        <c:v>0.91</c:v>
                      </c:pt>
                      <c:pt idx="2214">
                        <c:v>0.96599999999999997</c:v>
                      </c:pt>
                      <c:pt idx="2215">
                        <c:v>0.90300000000000002</c:v>
                      </c:pt>
                      <c:pt idx="2216">
                        <c:v>0.86799999999999999</c:v>
                      </c:pt>
                      <c:pt idx="2217">
                        <c:v>0.79800000000000004</c:v>
                      </c:pt>
                      <c:pt idx="2218">
                        <c:v>0.74199999999999999</c:v>
                      </c:pt>
                      <c:pt idx="2219">
                        <c:v>0.73499999999999999</c:v>
                      </c:pt>
                      <c:pt idx="2220">
                        <c:v>0.70699999999999996</c:v>
                      </c:pt>
                      <c:pt idx="2221">
                        <c:v>0.68600000000000005</c:v>
                      </c:pt>
                      <c:pt idx="2222">
                        <c:v>0.7</c:v>
                      </c:pt>
                      <c:pt idx="2223">
                        <c:v>0.76300000000000001</c:v>
                      </c:pt>
                      <c:pt idx="2224">
                        <c:v>0.79100000000000004</c:v>
                      </c:pt>
                      <c:pt idx="2225">
                        <c:v>0.86099999999999999</c:v>
                      </c:pt>
                      <c:pt idx="2226">
                        <c:v>1.0640000000000001</c:v>
                      </c:pt>
                      <c:pt idx="2227">
                        <c:v>1.141</c:v>
                      </c:pt>
                      <c:pt idx="2228">
                        <c:v>0.99399999999999999</c:v>
                      </c:pt>
                      <c:pt idx="2229">
                        <c:v>0.95199999999999996</c:v>
                      </c:pt>
                      <c:pt idx="2230">
                        <c:v>0.81200000000000006</c:v>
                      </c:pt>
                      <c:pt idx="2231">
                        <c:v>0.75600000000000001</c:v>
                      </c:pt>
                      <c:pt idx="2232">
                        <c:v>0.78400000000000003</c:v>
                      </c:pt>
                      <c:pt idx="2233">
                        <c:v>0.78400000000000003</c:v>
                      </c:pt>
                      <c:pt idx="2234">
                        <c:v>0.77</c:v>
                      </c:pt>
                      <c:pt idx="2235">
                        <c:v>0.76300000000000001</c:v>
                      </c:pt>
                      <c:pt idx="2236">
                        <c:v>0.84</c:v>
                      </c:pt>
                      <c:pt idx="2237">
                        <c:v>0.92400000000000004</c:v>
                      </c:pt>
                      <c:pt idx="2238">
                        <c:v>0.93799999999999994</c:v>
                      </c:pt>
                      <c:pt idx="2239">
                        <c:v>0.92400000000000004</c:v>
                      </c:pt>
                      <c:pt idx="2240">
                        <c:v>0.91</c:v>
                      </c:pt>
                      <c:pt idx="2241">
                        <c:v>0.84</c:v>
                      </c:pt>
                      <c:pt idx="2242">
                        <c:v>0.72799999999999998</c:v>
                      </c:pt>
                      <c:pt idx="2243">
                        <c:v>0.71399999999999997</c:v>
                      </c:pt>
                      <c:pt idx="2244">
                        <c:v>0.64400000000000002</c:v>
                      </c:pt>
                      <c:pt idx="2245">
                        <c:v>0.63700000000000001</c:v>
                      </c:pt>
                      <c:pt idx="2246">
                        <c:v>0.60899999999999999</c:v>
                      </c:pt>
                      <c:pt idx="2247">
                        <c:v>0.66500000000000004</c:v>
                      </c:pt>
                      <c:pt idx="2248">
                        <c:v>0.60899999999999999</c:v>
                      </c:pt>
                      <c:pt idx="2249">
                        <c:v>0.74199999999999999</c:v>
                      </c:pt>
                      <c:pt idx="2250">
                        <c:v>0.90300000000000002</c:v>
                      </c:pt>
                      <c:pt idx="2251">
                        <c:v>0.95199999999999996</c:v>
                      </c:pt>
                      <c:pt idx="2252">
                        <c:v>1.0009999999999999</c:v>
                      </c:pt>
                      <c:pt idx="2253">
                        <c:v>0.875</c:v>
                      </c:pt>
                      <c:pt idx="2254">
                        <c:v>0.80500000000000005</c:v>
                      </c:pt>
                      <c:pt idx="2255">
                        <c:v>0.749</c:v>
                      </c:pt>
                      <c:pt idx="2256">
                        <c:v>0.77</c:v>
                      </c:pt>
                      <c:pt idx="2257">
                        <c:v>0.74199999999999999</c:v>
                      </c:pt>
                      <c:pt idx="2258">
                        <c:v>0.70699999999999996</c:v>
                      </c:pt>
                      <c:pt idx="2259">
                        <c:v>0.71399999999999997</c:v>
                      </c:pt>
                      <c:pt idx="2260">
                        <c:v>0.75600000000000001</c:v>
                      </c:pt>
                      <c:pt idx="2261">
                        <c:v>0.88900000000000001</c:v>
                      </c:pt>
                      <c:pt idx="2262">
                        <c:v>0.94499999999999995</c:v>
                      </c:pt>
                      <c:pt idx="2263">
                        <c:v>0.89600000000000002</c:v>
                      </c:pt>
                      <c:pt idx="2264">
                        <c:v>0.749</c:v>
                      </c:pt>
                      <c:pt idx="2265">
                        <c:v>0.68600000000000005</c:v>
                      </c:pt>
                      <c:pt idx="2266">
                        <c:v>0.80500000000000005</c:v>
                      </c:pt>
                      <c:pt idx="2267">
                        <c:v>0.72799999999999998</c:v>
                      </c:pt>
                      <c:pt idx="2268">
                        <c:v>0.68600000000000005</c:v>
                      </c:pt>
                      <c:pt idx="2269">
                        <c:v>0.623</c:v>
                      </c:pt>
                      <c:pt idx="2270">
                        <c:v>0.55300000000000005</c:v>
                      </c:pt>
                      <c:pt idx="2271">
                        <c:v>0.60899999999999999</c:v>
                      </c:pt>
                      <c:pt idx="2272">
                        <c:v>0.55300000000000005</c:v>
                      </c:pt>
                      <c:pt idx="2273">
                        <c:v>0.63700000000000001</c:v>
                      </c:pt>
                      <c:pt idx="2274">
                        <c:v>0.73499999999999999</c:v>
                      </c:pt>
                      <c:pt idx="2275">
                        <c:v>0.81200000000000006</c:v>
                      </c:pt>
                      <c:pt idx="2276">
                        <c:v>0.86099999999999999</c:v>
                      </c:pt>
                      <c:pt idx="2277">
                        <c:v>0.80500000000000005</c:v>
                      </c:pt>
                      <c:pt idx="2278">
                        <c:v>0.64400000000000002</c:v>
                      </c:pt>
                      <c:pt idx="2279">
                        <c:v>0.63700000000000001</c:v>
                      </c:pt>
                      <c:pt idx="2280">
                        <c:v>0.63700000000000001</c:v>
                      </c:pt>
                      <c:pt idx="2281">
                        <c:v>0.65100000000000002</c:v>
                      </c:pt>
                      <c:pt idx="2282">
                        <c:v>0.67200000000000004</c:v>
                      </c:pt>
                      <c:pt idx="2283">
                        <c:v>0.68600000000000005</c:v>
                      </c:pt>
                      <c:pt idx="2284">
                        <c:v>0.74199999999999999</c:v>
                      </c:pt>
                      <c:pt idx="2285">
                        <c:v>0.77700000000000002</c:v>
                      </c:pt>
                      <c:pt idx="2286">
                        <c:v>0.85399999999999998</c:v>
                      </c:pt>
                      <c:pt idx="2287">
                        <c:v>0.91</c:v>
                      </c:pt>
                      <c:pt idx="2288">
                        <c:v>0.90300000000000002</c:v>
                      </c:pt>
                      <c:pt idx="2289">
                        <c:v>0.84</c:v>
                      </c:pt>
                      <c:pt idx="2290">
                        <c:v>0.78400000000000003</c:v>
                      </c:pt>
                      <c:pt idx="2291">
                        <c:v>0.77700000000000002</c:v>
                      </c:pt>
                      <c:pt idx="2292">
                        <c:v>0.67900000000000005</c:v>
                      </c:pt>
                      <c:pt idx="2293">
                        <c:v>0.67900000000000005</c:v>
                      </c:pt>
                      <c:pt idx="2294">
                        <c:v>0.72799999999999998</c:v>
                      </c:pt>
                      <c:pt idx="2295">
                        <c:v>0.7</c:v>
                      </c:pt>
                      <c:pt idx="2296">
                        <c:v>0.71399999999999997</c:v>
                      </c:pt>
                      <c:pt idx="2297">
                        <c:v>0.70699999999999996</c:v>
                      </c:pt>
                      <c:pt idx="2298">
                        <c:v>0.79100000000000004</c:v>
                      </c:pt>
                      <c:pt idx="2299">
                        <c:v>0.84699999999999998</c:v>
                      </c:pt>
                      <c:pt idx="2300">
                        <c:v>0.82599999999999996</c:v>
                      </c:pt>
                      <c:pt idx="2301">
                        <c:v>0.79800000000000004</c:v>
                      </c:pt>
                      <c:pt idx="2302">
                        <c:v>0.66500000000000004</c:v>
                      </c:pt>
                      <c:pt idx="2303">
                        <c:v>0.60199999999999998</c:v>
                      </c:pt>
                      <c:pt idx="2304">
                        <c:v>0.58799999999999997</c:v>
                      </c:pt>
                      <c:pt idx="2305">
                        <c:v>0.57399999999999995</c:v>
                      </c:pt>
                      <c:pt idx="2306">
                        <c:v>0.52500000000000002</c:v>
                      </c:pt>
                      <c:pt idx="2307">
                        <c:v>0.54600000000000004</c:v>
                      </c:pt>
                      <c:pt idx="2308">
                        <c:v>0.52500000000000002</c:v>
                      </c:pt>
                      <c:pt idx="2309">
                        <c:v>0.54600000000000004</c:v>
                      </c:pt>
                      <c:pt idx="2310">
                        <c:v>0.623</c:v>
                      </c:pt>
                      <c:pt idx="2311">
                        <c:v>0.67900000000000005</c:v>
                      </c:pt>
                      <c:pt idx="2312">
                        <c:v>0.78400000000000003</c:v>
                      </c:pt>
                      <c:pt idx="2313">
                        <c:v>0.7</c:v>
                      </c:pt>
                      <c:pt idx="2314">
                        <c:v>0.68600000000000005</c:v>
                      </c:pt>
                      <c:pt idx="2315">
                        <c:v>0.73499999999999999</c:v>
                      </c:pt>
                      <c:pt idx="2316">
                        <c:v>0.72799999999999998</c:v>
                      </c:pt>
                      <c:pt idx="2317">
                        <c:v>0.67200000000000004</c:v>
                      </c:pt>
                      <c:pt idx="2318">
                        <c:v>0.63</c:v>
                      </c:pt>
                      <c:pt idx="2319">
                        <c:v>0.70699999999999996</c:v>
                      </c:pt>
                      <c:pt idx="2320">
                        <c:v>0.71399999999999997</c:v>
                      </c:pt>
                      <c:pt idx="2321">
                        <c:v>0.71399999999999997</c:v>
                      </c:pt>
                      <c:pt idx="2322">
                        <c:v>0.81899999999999995</c:v>
                      </c:pt>
                      <c:pt idx="2323">
                        <c:v>0.88200000000000001</c:v>
                      </c:pt>
                      <c:pt idx="2324">
                        <c:v>0.83299999999999996</c:v>
                      </c:pt>
                      <c:pt idx="2325">
                        <c:v>0.68600000000000005</c:v>
                      </c:pt>
                      <c:pt idx="2326">
                        <c:v>0.59499999999999997</c:v>
                      </c:pt>
                      <c:pt idx="2327">
                        <c:v>0.47599999999999998</c:v>
                      </c:pt>
                      <c:pt idx="2328">
                        <c:v>0.441</c:v>
                      </c:pt>
                      <c:pt idx="2329">
                        <c:v>0.434</c:v>
                      </c:pt>
                      <c:pt idx="2330">
                        <c:v>0.46200000000000002</c:v>
                      </c:pt>
                      <c:pt idx="2331">
                        <c:v>0.42699999999999999</c:v>
                      </c:pt>
                      <c:pt idx="2332">
                        <c:v>0.497</c:v>
                      </c:pt>
                      <c:pt idx="2333">
                        <c:v>0.60199999999999998</c:v>
                      </c:pt>
                      <c:pt idx="2334">
                        <c:v>0.63</c:v>
                      </c:pt>
                      <c:pt idx="2335">
                        <c:v>0.65800000000000003</c:v>
                      </c:pt>
                      <c:pt idx="2336">
                        <c:v>0.61599999999999999</c:v>
                      </c:pt>
                      <c:pt idx="2337">
                        <c:v>0.67200000000000004</c:v>
                      </c:pt>
                      <c:pt idx="2338">
                        <c:v>0.67200000000000004</c:v>
                      </c:pt>
                      <c:pt idx="2339">
                        <c:v>0.67900000000000005</c:v>
                      </c:pt>
                      <c:pt idx="2340">
                        <c:v>0.63700000000000001</c:v>
                      </c:pt>
                      <c:pt idx="2341">
                        <c:v>0.58099999999999996</c:v>
                      </c:pt>
                      <c:pt idx="2342">
                        <c:v>0.68600000000000005</c:v>
                      </c:pt>
                      <c:pt idx="2343">
                        <c:v>0.67900000000000005</c:v>
                      </c:pt>
                      <c:pt idx="2344">
                        <c:v>0.71399999999999997</c:v>
                      </c:pt>
                      <c:pt idx="2345">
                        <c:v>0.73499999999999999</c:v>
                      </c:pt>
                      <c:pt idx="2346">
                        <c:v>0.81200000000000006</c:v>
                      </c:pt>
                      <c:pt idx="2347">
                        <c:v>1.0149999999999999</c:v>
                      </c:pt>
                      <c:pt idx="2348">
                        <c:v>0.86099999999999999</c:v>
                      </c:pt>
                      <c:pt idx="2349">
                        <c:v>0.65800000000000003</c:v>
                      </c:pt>
                      <c:pt idx="2350">
                        <c:v>0.56699999999999995</c:v>
                      </c:pt>
                      <c:pt idx="2351">
                        <c:v>0.51100000000000001</c:v>
                      </c:pt>
                      <c:pt idx="2352">
                        <c:v>0.441</c:v>
                      </c:pt>
                      <c:pt idx="2353">
                        <c:v>0.434</c:v>
                      </c:pt>
                      <c:pt idx="2354">
                        <c:v>0.39900000000000002</c:v>
                      </c:pt>
                      <c:pt idx="2355">
                        <c:v>0.39900000000000002</c:v>
                      </c:pt>
                      <c:pt idx="2356">
                        <c:v>0.46200000000000002</c:v>
                      </c:pt>
                      <c:pt idx="2357">
                        <c:v>0.65100000000000002</c:v>
                      </c:pt>
                      <c:pt idx="2358">
                        <c:v>0.60199999999999998</c:v>
                      </c:pt>
                      <c:pt idx="2359">
                        <c:v>0.59499999999999997</c:v>
                      </c:pt>
                      <c:pt idx="2360">
                        <c:v>0.52500000000000002</c:v>
                      </c:pt>
                      <c:pt idx="2361">
                        <c:v>0.53200000000000003</c:v>
                      </c:pt>
                      <c:pt idx="2362">
                        <c:v>0.52500000000000002</c:v>
                      </c:pt>
                      <c:pt idx="2363">
                        <c:v>0.45500000000000002</c:v>
                      </c:pt>
                      <c:pt idx="2364">
                        <c:v>0.51100000000000001</c:v>
                      </c:pt>
                      <c:pt idx="2365">
                        <c:v>0.56699999999999995</c:v>
                      </c:pt>
                      <c:pt idx="2366">
                        <c:v>0.51100000000000001</c:v>
                      </c:pt>
                      <c:pt idx="2367">
                        <c:v>0.56699999999999995</c:v>
                      </c:pt>
                      <c:pt idx="2368">
                        <c:v>0.63</c:v>
                      </c:pt>
                      <c:pt idx="2369">
                        <c:v>0.64400000000000002</c:v>
                      </c:pt>
                      <c:pt idx="2370">
                        <c:v>0.77</c:v>
                      </c:pt>
                      <c:pt idx="2371">
                        <c:v>0.99399999999999999</c:v>
                      </c:pt>
                      <c:pt idx="2372">
                        <c:v>0.84699999999999998</c:v>
                      </c:pt>
                      <c:pt idx="2373">
                        <c:v>0.74199999999999999</c:v>
                      </c:pt>
                      <c:pt idx="2374">
                        <c:v>0.64400000000000002</c:v>
                      </c:pt>
                      <c:pt idx="2375">
                        <c:v>0.54600000000000004</c:v>
                      </c:pt>
                      <c:pt idx="2376">
                        <c:v>0.46200000000000002</c:v>
                      </c:pt>
                      <c:pt idx="2377">
                        <c:v>0.41299999999999998</c:v>
                      </c:pt>
                      <c:pt idx="2378">
                        <c:v>0.39900000000000002</c:v>
                      </c:pt>
                      <c:pt idx="2379">
                        <c:v>0.42</c:v>
                      </c:pt>
                      <c:pt idx="2380">
                        <c:v>0.45500000000000002</c:v>
                      </c:pt>
                      <c:pt idx="2381">
                        <c:v>0.55300000000000005</c:v>
                      </c:pt>
                      <c:pt idx="2382">
                        <c:v>0.51800000000000002</c:v>
                      </c:pt>
                      <c:pt idx="2383">
                        <c:v>0.53200000000000003</c:v>
                      </c:pt>
                      <c:pt idx="2384">
                        <c:v>0.504</c:v>
                      </c:pt>
                      <c:pt idx="2385">
                        <c:v>0.47599999999999998</c:v>
                      </c:pt>
                      <c:pt idx="2386">
                        <c:v>0.49</c:v>
                      </c:pt>
                      <c:pt idx="2387">
                        <c:v>0.48299999999999998</c:v>
                      </c:pt>
                      <c:pt idx="2388">
                        <c:v>0.504</c:v>
                      </c:pt>
                      <c:pt idx="2389">
                        <c:v>0.58799999999999997</c:v>
                      </c:pt>
                      <c:pt idx="2390">
                        <c:v>0.63</c:v>
                      </c:pt>
                      <c:pt idx="2391">
                        <c:v>0.63</c:v>
                      </c:pt>
                      <c:pt idx="2392">
                        <c:v>0.74199999999999999</c:v>
                      </c:pt>
                      <c:pt idx="2393">
                        <c:v>0.86099999999999999</c:v>
                      </c:pt>
                      <c:pt idx="2394">
                        <c:v>0.78400000000000003</c:v>
                      </c:pt>
                      <c:pt idx="2395">
                        <c:v>0.86099999999999999</c:v>
                      </c:pt>
                      <c:pt idx="2396">
                        <c:v>0.85399999999999998</c:v>
                      </c:pt>
                      <c:pt idx="2397">
                        <c:v>0.66500000000000004</c:v>
                      </c:pt>
                      <c:pt idx="2398">
                        <c:v>0.623</c:v>
                      </c:pt>
                      <c:pt idx="2399">
                        <c:v>0.48299999999999998</c:v>
                      </c:pt>
                      <c:pt idx="2400">
                        <c:v>0.441</c:v>
                      </c:pt>
                      <c:pt idx="2401">
                        <c:v>0.434</c:v>
                      </c:pt>
                      <c:pt idx="2402">
                        <c:v>0.441</c:v>
                      </c:pt>
                      <c:pt idx="2403">
                        <c:v>0.40600000000000003</c:v>
                      </c:pt>
                      <c:pt idx="2404">
                        <c:v>0.45500000000000002</c:v>
                      </c:pt>
                      <c:pt idx="2405">
                        <c:v>0.63</c:v>
                      </c:pt>
                      <c:pt idx="2406">
                        <c:v>0.56000000000000005</c:v>
                      </c:pt>
                      <c:pt idx="2407">
                        <c:v>0.61599999999999999</c:v>
                      </c:pt>
                      <c:pt idx="2408">
                        <c:v>0.55300000000000005</c:v>
                      </c:pt>
                      <c:pt idx="2409">
                        <c:v>0.56000000000000005</c:v>
                      </c:pt>
                      <c:pt idx="2410">
                        <c:v>0.58799999999999997</c:v>
                      </c:pt>
                      <c:pt idx="2411">
                        <c:v>0.497</c:v>
                      </c:pt>
                      <c:pt idx="2412">
                        <c:v>0.52500000000000002</c:v>
                      </c:pt>
                      <c:pt idx="2413">
                        <c:v>0.53200000000000003</c:v>
                      </c:pt>
                      <c:pt idx="2414">
                        <c:v>0.56699999999999995</c:v>
                      </c:pt>
                      <c:pt idx="2415">
                        <c:v>0.65100000000000002</c:v>
                      </c:pt>
                      <c:pt idx="2416">
                        <c:v>0.71399999999999997</c:v>
                      </c:pt>
                      <c:pt idx="2417">
                        <c:v>0.64400000000000002</c:v>
                      </c:pt>
                      <c:pt idx="2418">
                        <c:v>0.73499999999999999</c:v>
                      </c:pt>
                      <c:pt idx="2419">
                        <c:v>0.875</c:v>
                      </c:pt>
                      <c:pt idx="2420">
                        <c:v>0.91700000000000004</c:v>
                      </c:pt>
                      <c:pt idx="2421">
                        <c:v>0.70699999999999996</c:v>
                      </c:pt>
                      <c:pt idx="2422">
                        <c:v>0.57399999999999995</c:v>
                      </c:pt>
                      <c:pt idx="2423">
                        <c:v>0.47599999999999998</c:v>
                      </c:pt>
                      <c:pt idx="2424">
                        <c:v>0.40600000000000003</c:v>
                      </c:pt>
                      <c:pt idx="2425">
                        <c:v>0.41299999999999998</c:v>
                      </c:pt>
                      <c:pt idx="2426">
                        <c:v>0.39200000000000002</c:v>
                      </c:pt>
                      <c:pt idx="2427">
                        <c:v>0.371</c:v>
                      </c:pt>
                      <c:pt idx="2428">
                        <c:v>0.44800000000000001</c:v>
                      </c:pt>
                      <c:pt idx="2429">
                        <c:v>0.60199999999999998</c:v>
                      </c:pt>
                      <c:pt idx="2430">
                        <c:v>0.623</c:v>
                      </c:pt>
                      <c:pt idx="2431">
                        <c:v>0.60899999999999999</c:v>
                      </c:pt>
                      <c:pt idx="2432">
                        <c:v>0.60199999999999998</c:v>
                      </c:pt>
                      <c:pt idx="2433">
                        <c:v>0.55300000000000005</c:v>
                      </c:pt>
                      <c:pt idx="2434">
                        <c:v>0.53200000000000003</c:v>
                      </c:pt>
                      <c:pt idx="2435">
                        <c:v>0.57399999999999995</c:v>
                      </c:pt>
                      <c:pt idx="2436">
                        <c:v>0.58799999999999997</c:v>
                      </c:pt>
                      <c:pt idx="2437">
                        <c:v>0.60899999999999999</c:v>
                      </c:pt>
                      <c:pt idx="2438">
                        <c:v>0.60899999999999999</c:v>
                      </c:pt>
                      <c:pt idx="2439">
                        <c:v>0.68600000000000005</c:v>
                      </c:pt>
                      <c:pt idx="2440">
                        <c:v>0.82599999999999996</c:v>
                      </c:pt>
                      <c:pt idx="2441">
                        <c:v>0.86099999999999999</c:v>
                      </c:pt>
                      <c:pt idx="2442">
                        <c:v>0.89600000000000002</c:v>
                      </c:pt>
                      <c:pt idx="2443">
                        <c:v>0.92400000000000004</c:v>
                      </c:pt>
                      <c:pt idx="2444">
                        <c:v>0.98</c:v>
                      </c:pt>
                      <c:pt idx="2445">
                        <c:v>0.88200000000000001</c:v>
                      </c:pt>
                      <c:pt idx="2446">
                        <c:v>0.76300000000000001</c:v>
                      </c:pt>
                      <c:pt idx="2447">
                        <c:v>0.69299999999999995</c:v>
                      </c:pt>
                      <c:pt idx="2448">
                        <c:v>0.7</c:v>
                      </c:pt>
                      <c:pt idx="2449">
                        <c:v>0.67200000000000004</c:v>
                      </c:pt>
                      <c:pt idx="2450">
                        <c:v>0.65100000000000002</c:v>
                      </c:pt>
                      <c:pt idx="2451">
                        <c:v>0.64400000000000002</c:v>
                      </c:pt>
                      <c:pt idx="2452">
                        <c:v>0.69299999999999995</c:v>
                      </c:pt>
                      <c:pt idx="2453">
                        <c:v>0.75600000000000001</c:v>
                      </c:pt>
                      <c:pt idx="2454">
                        <c:v>0.78400000000000003</c:v>
                      </c:pt>
                      <c:pt idx="2455">
                        <c:v>0.88200000000000001</c:v>
                      </c:pt>
                      <c:pt idx="2456">
                        <c:v>0.95199999999999996</c:v>
                      </c:pt>
                      <c:pt idx="2457">
                        <c:v>0.97299999999999998</c:v>
                      </c:pt>
                      <c:pt idx="2458">
                        <c:v>0.88900000000000001</c:v>
                      </c:pt>
                      <c:pt idx="2459">
                        <c:v>0.82599999999999996</c:v>
                      </c:pt>
                      <c:pt idx="2460">
                        <c:v>0.83299999999999996</c:v>
                      </c:pt>
                      <c:pt idx="2461">
                        <c:v>0.79800000000000004</c:v>
                      </c:pt>
                      <c:pt idx="2462">
                        <c:v>0.81899999999999995</c:v>
                      </c:pt>
                      <c:pt idx="2463">
                        <c:v>0.74199999999999999</c:v>
                      </c:pt>
                      <c:pt idx="2464">
                        <c:v>0.79100000000000004</c:v>
                      </c:pt>
                      <c:pt idx="2465">
                        <c:v>0.73499999999999999</c:v>
                      </c:pt>
                      <c:pt idx="2466">
                        <c:v>0.749</c:v>
                      </c:pt>
                      <c:pt idx="2467">
                        <c:v>0.81200000000000006</c:v>
                      </c:pt>
                      <c:pt idx="2468">
                        <c:v>0.84</c:v>
                      </c:pt>
                      <c:pt idx="2469">
                        <c:v>0.77</c:v>
                      </c:pt>
                      <c:pt idx="2470">
                        <c:v>0.74199999999999999</c:v>
                      </c:pt>
                      <c:pt idx="2471">
                        <c:v>0.67200000000000004</c:v>
                      </c:pt>
                      <c:pt idx="2472">
                        <c:v>0.65800000000000003</c:v>
                      </c:pt>
                      <c:pt idx="2473">
                        <c:v>0.70699999999999996</c:v>
                      </c:pt>
                      <c:pt idx="2474">
                        <c:v>0.72099999999999997</c:v>
                      </c:pt>
                      <c:pt idx="2475">
                        <c:v>0.70699999999999996</c:v>
                      </c:pt>
                      <c:pt idx="2476">
                        <c:v>0.69299999999999995</c:v>
                      </c:pt>
                      <c:pt idx="2477">
                        <c:v>0.71399999999999997</c:v>
                      </c:pt>
                      <c:pt idx="2478">
                        <c:v>0.81200000000000006</c:v>
                      </c:pt>
                      <c:pt idx="2479">
                        <c:v>0.91700000000000004</c:v>
                      </c:pt>
                      <c:pt idx="2480">
                        <c:v>0.86799999999999999</c:v>
                      </c:pt>
                      <c:pt idx="2481">
                        <c:v>0.86099999999999999</c:v>
                      </c:pt>
                      <c:pt idx="2482">
                        <c:v>0.80500000000000005</c:v>
                      </c:pt>
                      <c:pt idx="2483">
                        <c:v>0.68600000000000005</c:v>
                      </c:pt>
                      <c:pt idx="2484">
                        <c:v>0.68600000000000005</c:v>
                      </c:pt>
                      <c:pt idx="2485">
                        <c:v>0.80500000000000005</c:v>
                      </c:pt>
                      <c:pt idx="2486">
                        <c:v>0.64400000000000002</c:v>
                      </c:pt>
                      <c:pt idx="2487">
                        <c:v>0.78400000000000003</c:v>
                      </c:pt>
                      <c:pt idx="2488">
                        <c:v>0.75600000000000001</c:v>
                      </c:pt>
                      <c:pt idx="2489">
                        <c:v>0.81200000000000006</c:v>
                      </c:pt>
                      <c:pt idx="2490">
                        <c:v>0.72099999999999997</c:v>
                      </c:pt>
                      <c:pt idx="2491">
                        <c:v>0.83299999999999996</c:v>
                      </c:pt>
                      <c:pt idx="2492">
                        <c:v>0.86799999999999999</c:v>
                      </c:pt>
                      <c:pt idx="2493">
                        <c:v>0.76300000000000001</c:v>
                      </c:pt>
                      <c:pt idx="2494">
                        <c:v>0.68600000000000005</c:v>
                      </c:pt>
                      <c:pt idx="2495">
                        <c:v>0.54600000000000004</c:v>
                      </c:pt>
                      <c:pt idx="2496">
                        <c:v>0.497</c:v>
                      </c:pt>
                      <c:pt idx="2497">
                        <c:v>0.44800000000000001</c:v>
                      </c:pt>
                      <c:pt idx="2498">
                        <c:v>0.45500000000000002</c:v>
                      </c:pt>
                      <c:pt idx="2499">
                        <c:v>0.44800000000000001</c:v>
                      </c:pt>
                      <c:pt idx="2500">
                        <c:v>0.47599999999999998</c:v>
                      </c:pt>
                      <c:pt idx="2501">
                        <c:v>0.64400000000000002</c:v>
                      </c:pt>
                      <c:pt idx="2502">
                        <c:v>0.71399999999999997</c:v>
                      </c:pt>
                      <c:pt idx="2503">
                        <c:v>0.63700000000000001</c:v>
                      </c:pt>
                      <c:pt idx="2504">
                        <c:v>0.57399999999999995</c:v>
                      </c:pt>
                      <c:pt idx="2505">
                        <c:v>0.53900000000000003</c:v>
                      </c:pt>
                      <c:pt idx="2506">
                        <c:v>0.52500000000000002</c:v>
                      </c:pt>
                      <c:pt idx="2507">
                        <c:v>0.58799999999999997</c:v>
                      </c:pt>
                      <c:pt idx="2508">
                        <c:v>0.51100000000000001</c:v>
                      </c:pt>
                      <c:pt idx="2509">
                        <c:v>0.54600000000000004</c:v>
                      </c:pt>
                      <c:pt idx="2510">
                        <c:v>0.47599999999999998</c:v>
                      </c:pt>
                      <c:pt idx="2511">
                        <c:v>0.60199999999999998</c:v>
                      </c:pt>
                      <c:pt idx="2512">
                        <c:v>0.72099999999999997</c:v>
                      </c:pt>
                      <c:pt idx="2513">
                        <c:v>0.77700000000000002</c:v>
                      </c:pt>
                      <c:pt idx="2514">
                        <c:v>0.80500000000000005</c:v>
                      </c:pt>
                      <c:pt idx="2515">
                        <c:v>0.85399999999999998</c:v>
                      </c:pt>
                      <c:pt idx="2516">
                        <c:v>0.76300000000000001</c:v>
                      </c:pt>
                      <c:pt idx="2517">
                        <c:v>0.63700000000000001</c:v>
                      </c:pt>
                      <c:pt idx="2518">
                        <c:v>0.59499999999999997</c:v>
                      </c:pt>
                      <c:pt idx="2519">
                        <c:v>0.47599999999999998</c:v>
                      </c:pt>
                      <c:pt idx="2520">
                        <c:v>0.42699999999999999</c:v>
                      </c:pt>
                      <c:pt idx="2521">
                        <c:v>0.434</c:v>
                      </c:pt>
                      <c:pt idx="2522">
                        <c:v>0.41299999999999998</c:v>
                      </c:pt>
                      <c:pt idx="2523">
                        <c:v>0.40600000000000003</c:v>
                      </c:pt>
                      <c:pt idx="2524">
                        <c:v>0.47599999999999998</c:v>
                      </c:pt>
                      <c:pt idx="2525">
                        <c:v>0.56699999999999995</c:v>
                      </c:pt>
                      <c:pt idx="2526">
                        <c:v>0.57399999999999995</c:v>
                      </c:pt>
                      <c:pt idx="2527">
                        <c:v>0.60199999999999998</c:v>
                      </c:pt>
                      <c:pt idx="2528">
                        <c:v>0.53900000000000003</c:v>
                      </c:pt>
                      <c:pt idx="2529">
                        <c:v>0.56699999999999995</c:v>
                      </c:pt>
                      <c:pt idx="2530">
                        <c:v>0.57399999999999995</c:v>
                      </c:pt>
                      <c:pt idx="2531">
                        <c:v>0.47599999999999998</c:v>
                      </c:pt>
                      <c:pt idx="2532">
                        <c:v>0.51800000000000002</c:v>
                      </c:pt>
                      <c:pt idx="2533">
                        <c:v>0.497</c:v>
                      </c:pt>
                      <c:pt idx="2534">
                        <c:v>0.57399999999999995</c:v>
                      </c:pt>
                      <c:pt idx="2535">
                        <c:v>0.51800000000000002</c:v>
                      </c:pt>
                      <c:pt idx="2536">
                        <c:v>0.65100000000000002</c:v>
                      </c:pt>
                      <c:pt idx="2537">
                        <c:v>0.79800000000000004</c:v>
                      </c:pt>
                      <c:pt idx="2538">
                        <c:v>0.91700000000000004</c:v>
                      </c:pt>
                      <c:pt idx="2539">
                        <c:v>0.93100000000000005</c:v>
                      </c:pt>
                      <c:pt idx="2540">
                        <c:v>0.875</c:v>
                      </c:pt>
                      <c:pt idx="2541">
                        <c:v>0.70699999999999996</c:v>
                      </c:pt>
                      <c:pt idx="2542">
                        <c:v>0.63</c:v>
                      </c:pt>
                      <c:pt idx="2543">
                        <c:v>0.56699999999999995</c:v>
                      </c:pt>
                      <c:pt idx="2544">
                        <c:v>0.44800000000000001</c:v>
                      </c:pt>
                      <c:pt idx="2545">
                        <c:v>0.42</c:v>
                      </c:pt>
                      <c:pt idx="2546">
                        <c:v>0.39900000000000002</c:v>
                      </c:pt>
                      <c:pt idx="2547">
                        <c:v>0.42</c:v>
                      </c:pt>
                      <c:pt idx="2548">
                        <c:v>0.441</c:v>
                      </c:pt>
                      <c:pt idx="2549">
                        <c:v>0.58799999999999997</c:v>
                      </c:pt>
                      <c:pt idx="2550">
                        <c:v>0.56000000000000005</c:v>
                      </c:pt>
                      <c:pt idx="2551">
                        <c:v>0.57399999999999995</c:v>
                      </c:pt>
                      <c:pt idx="2552">
                        <c:v>0.53900000000000003</c:v>
                      </c:pt>
                      <c:pt idx="2553">
                        <c:v>0.55300000000000005</c:v>
                      </c:pt>
                      <c:pt idx="2554">
                        <c:v>0.51100000000000001</c:v>
                      </c:pt>
                      <c:pt idx="2555">
                        <c:v>0.51100000000000001</c:v>
                      </c:pt>
                      <c:pt idx="2556">
                        <c:v>0.53900000000000003</c:v>
                      </c:pt>
                      <c:pt idx="2557">
                        <c:v>0.55300000000000005</c:v>
                      </c:pt>
                      <c:pt idx="2558">
                        <c:v>0.623</c:v>
                      </c:pt>
                      <c:pt idx="2559">
                        <c:v>0.7</c:v>
                      </c:pt>
                      <c:pt idx="2560">
                        <c:v>0.76300000000000001</c:v>
                      </c:pt>
                      <c:pt idx="2561">
                        <c:v>0.78400000000000003</c:v>
                      </c:pt>
                      <c:pt idx="2562">
                        <c:v>0.77700000000000002</c:v>
                      </c:pt>
                      <c:pt idx="2563">
                        <c:v>0.94499999999999995</c:v>
                      </c:pt>
                      <c:pt idx="2564">
                        <c:v>0.86099999999999999</c:v>
                      </c:pt>
                      <c:pt idx="2565">
                        <c:v>0.68600000000000005</c:v>
                      </c:pt>
                      <c:pt idx="2566">
                        <c:v>0.57399999999999995</c:v>
                      </c:pt>
                      <c:pt idx="2567">
                        <c:v>0.497</c:v>
                      </c:pt>
                      <c:pt idx="2568">
                        <c:v>0.41299999999999998</c:v>
                      </c:pt>
                      <c:pt idx="2569">
                        <c:v>0.44800000000000001</c:v>
                      </c:pt>
                      <c:pt idx="2570">
                        <c:v>0.42699999999999999</c:v>
                      </c:pt>
                      <c:pt idx="2571">
                        <c:v>0.39200000000000002</c:v>
                      </c:pt>
                      <c:pt idx="2572">
                        <c:v>0.40600000000000003</c:v>
                      </c:pt>
                      <c:pt idx="2573">
                        <c:v>0.63700000000000001</c:v>
                      </c:pt>
                      <c:pt idx="2574">
                        <c:v>0.56699999999999995</c:v>
                      </c:pt>
                      <c:pt idx="2575">
                        <c:v>0.55300000000000005</c:v>
                      </c:pt>
                      <c:pt idx="2576">
                        <c:v>0.53200000000000003</c:v>
                      </c:pt>
                      <c:pt idx="2577">
                        <c:v>0.46899999999999997</c:v>
                      </c:pt>
                      <c:pt idx="2578">
                        <c:v>0.52500000000000002</c:v>
                      </c:pt>
                      <c:pt idx="2579">
                        <c:v>0.504</c:v>
                      </c:pt>
                      <c:pt idx="2580">
                        <c:v>0.54600000000000004</c:v>
                      </c:pt>
                      <c:pt idx="2581">
                        <c:v>0.56699999999999995</c:v>
                      </c:pt>
                      <c:pt idx="2582">
                        <c:v>0.69299999999999995</c:v>
                      </c:pt>
                      <c:pt idx="2583">
                        <c:v>0.72099999999999997</c:v>
                      </c:pt>
                      <c:pt idx="2584">
                        <c:v>0.75600000000000001</c:v>
                      </c:pt>
                      <c:pt idx="2585">
                        <c:v>0.77</c:v>
                      </c:pt>
                      <c:pt idx="2586">
                        <c:v>0.81899999999999995</c:v>
                      </c:pt>
                      <c:pt idx="2587">
                        <c:v>0.92400000000000004</c:v>
                      </c:pt>
                      <c:pt idx="2588">
                        <c:v>0.93799999999999994</c:v>
                      </c:pt>
                      <c:pt idx="2589">
                        <c:v>0.82599999999999996</c:v>
                      </c:pt>
                      <c:pt idx="2590">
                        <c:v>0.66500000000000004</c:v>
                      </c:pt>
                      <c:pt idx="2591">
                        <c:v>0.58099999999999996</c:v>
                      </c:pt>
                      <c:pt idx="2592">
                        <c:v>0.53200000000000003</c:v>
                      </c:pt>
                      <c:pt idx="2593">
                        <c:v>0.51100000000000001</c:v>
                      </c:pt>
                      <c:pt idx="2594">
                        <c:v>0.497</c:v>
                      </c:pt>
                      <c:pt idx="2595">
                        <c:v>0.45500000000000002</c:v>
                      </c:pt>
                      <c:pt idx="2596">
                        <c:v>0.497</c:v>
                      </c:pt>
                      <c:pt idx="2597">
                        <c:v>0.61599999999999999</c:v>
                      </c:pt>
                      <c:pt idx="2598">
                        <c:v>0.65100000000000002</c:v>
                      </c:pt>
                      <c:pt idx="2599">
                        <c:v>0.63700000000000001</c:v>
                      </c:pt>
                      <c:pt idx="2600">
                        <c:v>0.65800000000000003</c:v>
                      </c:pt>
                      <c:pt idx="2601">
                        <c:v>0.55300000000000005</c:v>
                      </c:pt>
                      <c:pt idx="2602">
                        <c:v>0.58799999999999997</c:v>
                      </c:pt>
                      <c:pt idx="2603">
                        <c:v>0.63</c:v>
                      </c:pt>
                      <c:pt idx="2604">
                        <c:v>0.67200000000000004</c:v>
                      </c:pt>
                      <c:pt idx="2605">
                        <c:v>0.59499999999999997</c:v>
                      </c:pt>
                      <c:pt idx="2606">
                        <c:v>0.61599999999999999</c:v>
                      </c:pt>
                      <c:pt idx="2607">
                        <c:v>0.76300000000000001</c:v>
                      </c:pt>
                      <c:pt idx="2608">
                        <c:v>0.70699999999999996</c:v>
                      </c:pt>
                      <c:pt idx="2609">
                        <c:v>0.69299999999999995</c:v>
                      </c:pt>
                      <c:pt idx="2610">
                        <c:v>0.76300000000000001</c:v>
                      </c:pt>
                      <c:pt idx="2611">
                        <c:v>0.88200000000000001</c:v>
                      </c:pt>
                      <c:pt idx="2612">
                        <c:v>0.90300000000000002</c:v>
                      </c:pt>
                      <c:pt idx="2613">
                        <c:v>0.84</c:v>
                      </c:pt>
                      <c:pt idx="2614">
                        <c:v>0.73499999999999999</c:v>
                      </c:pt>
                      <c:pt idx="2615">
                        <c:v>0.66500000000000004</c:v>
                      </c:pt>
                      <c:pt idx="2616">
                        <c:v>0.67200000000000004</c:v>
                      </c:pt>
                      <c:pt idx="2617">
                        <c:v>0.623</c:v>
                      </c:pt>
                      <c:pt idx="2618">
                        <c:v>0.58799999999999997</c:v>
                      </c:pt>
                      <c:pt idx="2619">
                        <c:v>0.60199999999999998</c:v>
                      </c:pt>
                      <c:pt idx="2620">
                        <c:v>0.64400000000000002</c:v>
                      </c:pt>
                      <c:pt idx="2621">
                        <c:v>0.72799999999999998</c:v>
                      </c:pt>
                      <c:pt idx="2622">
                        <c:v>0.79800000000000004</c:v>
                      </c:pt>
                      <c:pt idx="2623">
                        <c:v>0.89600000000000002</c:v>
                      </c:pt>
                      <c:pt idx="2624">
                        <c:v>1.0009999999999999</c:v>
                      </c:pt>
                      <c:pt idx="2625">
                        <c:v>0.93799999999999994</c:v>
                      </c:pt>
                      <c:pt idx="2626">
                        <c:v>0.88900000000000001</c:v>
                      </c:pt>
                      <c:pt idx="2627">
                        <c:v>0.82599999999999996</c:v>
                      </c:pt>
                      <c:pt idx="2628">
                        <c:v>0.875</c:v>
                      </c:pt>
                      <c:pt idx="2629">
                        <c:v>0.81200000000000006</c:v>
                      </c:pt>
                      <c:pt idx="2630">
                        <c:v>0.88900000000000001</c:v>
                      </c:pt>
                      <c:pt idx="2631">
                        <c:v>0.81200000000000006</c:v>
                      </c:pt>
                      <c:pt idx="2632">
                        <c:v>0.875</c:v>
                      </c:pt>
                      <c:pt idx="2633">
                        <c:v>0.80500000000000005</c:v>
                      </c:pt>
                      <c:pt idx="2634">
                        <c:v>0.77700000000000002</c:v>
                      </c:pt>
                      <c:pt idx="2635">
                        <c:v>0.90300000000000002</c:v>
                      </c:pt>
                      <c:pt idx="2636">
                        <c:v>0.98</c:v>
                      </c:pt>
                      <c:pt idx="2637">
                        <c:v>0.88200000000000001</c:v>
                      </c:pt>
                      <c:pt idx="2638">
                        <c:v>0.92400000000000004</c:v>
                      </c:pt>
                      <c:pt idx="2639">
                        <c:v>0.75600000000000001</c:v>
                      </c:pt>
                      <c:pt idx="2640">
                        <c:v>0.71399999999999997</c:v>
                      </c:pt>
                      <c:pt idx="2641">
                        <c:v>0.67900000000000005</c:v>
                      </c:pt>
                      <c:pt idx="2642">
                        <c:v>0.65800000000000003</c:v>
                      </c:pt>
                      <c:pt idx="2643">
                        <c:v>0.68600000000000005</c:v>
                      </c:pt>
                      <c:pt idx="2644">
                        <c:v>0.69299999999999995</c:v>
                      </c:pt>
                      <c:pt idx="2645">
                        <c:v>0.77700000000000002</c:v>
                      </c:pt>
                      <c:pt idx="2646">
                        <c:v>0.82599999999999996</c:v>
                      </c:pt>
                      <c:pt idx="2647">
                        <c:v>0.93799999999999994</c:v>
                      </c:pt>
                      <c:pt idx="2648">
                        <c:v>0.86799999999999999</c:v>
                      </c:pt>
                      <c:pt idx="2649">
                        <c:v>0.84</c:v>
                      </c:pt>
                      <c:pt idx="2650">
                        <c:v>0.89600000000000002</c:v>
                      </c:pt>
                      <c:pt idx="2651">
                        <c:v>0.86099999999999999</c:v>
                      </c:pt>
                      <c:pt idx="2652">
                        <c:v>0.83299999999999996</c:v>
                      </c:pt>
                      <c:pt idx="2653">
                        <c:v>0.86099999999999999</c:v>
                      </c:pt>
                      <c:pt idx="2654">
                        <c:v>0.72799999999999998</c:v>
                      </c:pt>
                      <c:pt idx="2655">
                        <c:v>0.81200000000000006</c:v>
                      </c:pt>
                      <c:pt idx="2656">
                        <c:v>0.79800000000000004</c:v>
                      </c:pt>
                      <c:pt idx="2657">
                        <c:v>0.749</c:v>
                      </c:pt>
                      <c:pt idx="2658">
                        <c:v>0.80500000000000005</c:v>
                      </c:pt>
                      <c:pt idx="2659">
                        <c:v>1.0429999999999999</c:v>
                      </c:pt>
                      <c:pt idx="2660">
                        <c:v>1.0149999999999999</c:v>
                      </c:pt>
                      <c:pt idx="2661">
                        <c:v>0.78400000000000003</c:v>
                      </c:pt>
                      <c:pt idx="2662">
                        <c:v>0.68600000000000005</c:v>
                      </c:pt>
                      <c:pt idx="2663">
                        <c:v>0.63</c:v>
                      </c:pt>
                      <c:pt idx="2664">
                        <c:v>0.60199999999999998</c:v>
                      </c:pt>
                      <c:pt idx="2665">
                        <c:v>0.60199999999999998</c:v>
                      </c:pt>
                      <c:pt idx="2666">
                        <c:v>0.58099999999999996</c:v>
                      </c:pt>
                      <c:pt idx="2667">
                        <c:v>0.58799999999999997</c:v>
                      </c:pt>
                      <c:pt idx="2668">
                        <c:v>0.63700000000000001</c:v>
                      </c:pt>
                      <c:pt idx="2669">
                        <c:v>0.79800000000000004</c:v>
                      </c:pt>
                      <c:pt idx="2670">
                        <c:v>0.81200000000000006</c:v>
                      </c:pt>
                      <c:pt idx="2671">
                        <c:v>0.79800000000000004</c:v>
                      </c:pt>
                      <c:pt idx="2672">
                        <c:v>0.65100000000000002</c:v>
                      </c:pt>
                      <c:pt idx="2673">
                        <c:v>0.58799999999999997</c:v>
                      </c:pt>
                      <c:pt idx="2674">
                        <c:v>0.52500000000000002</c:v>
                      </c:pt>
                      <c:pt idx="2675">
                        <c:v>0.55300000000000005</c:v>
                      </c:pt>
                      <c:pt idx="2676">
                        <c:v>0.56000000000000005</c:v>
                      </c:pt>
                      <c:pt idx="2677">
                        <c:v>0.53200000000000003</c:v>
                      </c:pt>
                      <c:pt idx="2678">
                        <c:v>0.55300000000000005</c:v>
                      </c:pt>
                      <c:pt idx="2679">
                        <c:v>0.59499999999999997</c:v>
                      </c:pt>
                      <c:pt idx="2680">
                        <c:v>0.71399999999999997</c:v>
                      </c:pt>
                      <c:pt idx="2681">
                        <c:v>0.67900000000000005</c:v>
                      </c:pt>
                      <c:pt idx="2682">
                        <c:v>0.76300000000000001</c:v>
                      </c:pt>
                      <c:pt idx="2683">
                        <c:v>0.83299999999999996</c:v>
                      </c:pt>
                      <c:pt idx="2684">
                        <c:v>0.77</c:v>
                      </c:pt>
                      <c:pt idx="2685">
                        <c:v>0.73499999999999999</c:v>
                      </c:pt>
                      <c:pt idx="2686">
                        <c:v>0.55300000000000005</c:v>
                      </c:pt>
                      <c:pt idx="2687">
                        <c:v>0.53900000000000003</c:v>
                      </c:pt>
                      <c:pt idx="2688">
                        <c:v>0.48299999999999998</c:v>
                      </c:pt>
                      <c:pt idx="2689">
                        <c:v>0.49</c:v>
                      </c:pt>
                      <c:pt idx="2690">
                        <c:v>0.46200000000000002</c:v>
                      </c:pt>
                      <c:pt idx="2691">
                        <c:v>0.48299999999999998</c:v>
                      </c:pt>
                      <c:pt idx="2692">
                        <c:v>0.51100000000000001</c:v>
                      </c:pt>
                      <c:pt idx="2693">
                        <c:v>0.749</c:v>
                      </c:pt>
                      <c:pt idx="2694">
                        <c:v>0.623</c:v>
                      </c:pt>
                      <c:pt idx="2695">
                        <c:v>0.60199999999999998</c:v>
                      </c:pt>
                      <c:pt idx="2696">
                        <c:v>0.53900000000000003</c:v>
                      </c:pt>
                      <c:pt idx="2697">
                        <c:v>0.53200000000000003</c:v>
                      </c:pt>
                      <c:pt idx="2698">
                        <c:v>0.48299999999999998</c:v>
                      </c:pt>
                      <c:pt idx="2699">
                        <c:v>0.46200000000000002</c:v>
                      </c:pt>
                      <c:pt idx="2700">
                        <c:v>0.46200000000000002</c:v>
                      </c:pt>
                      <c:pt idx="2701">
                        <c:v>0.51800000000000002</c:v>
                      </c:pt>
                      <c:pt idx="2702">
                        <c:v>0.53200000000000003</c:v>
                      </c:pt>
                      <c:pt idx="2703">
                        <c:v>0.56000000000000005</c:v>
                      </c:pt>
                      <c:pt idx="2704">
                        <c:v>0.68600000000000005</c:v>
                      </c:pt>
                      <c:pt idx="2705">
                        <c:v>0.72799999999999998</c:v>
                      </c:pt>
                      <c:pt idx="2706">
                        <c:v>0.77</c:v>
                      </c:pt>
                      <c:pt idx="2707">
                        <c:v>0.97299999999999998</c:v>
                      </c:pt>
                      <c:pt idx="2708">
                        <c:v>0.91700000000000004</c:v>
                      </c:pt>
                      <c:pt idx="2709">
                        <c:v>0.7</c:v>
                      </c:pt>
                      <c:pt idx="2710">
                        <c:v>0.52500000000000002</c:v>
                      </c:pt>
                      <c:pt idx="2711">
                        <c:v>0.44800000000000001</c:v>
                      </c:pt>
                      <c:pt idx="2712">
                        <c:v>0.45500000000000002</c:v>
                      </c:pt>
                      <c:pt idx="2713">
                        <c:v>0.42</c:v>
                      </c:pt>
                      <c:pt idx="2714">
                        <c:v>0.38500000000000001</c:v>
                      </c:pt>
                      <c:pt idx="2715">
                        <c:v>0.378</c:v>
                      </c:pt>
                      <c:pt idx="2716">
                        <c:v>0.434</c:v>
                      </c:pt>
                      <c:pt idx="2717">
                        <c:v>0.59499999999999997</c:v>
                      </c:pt>
                      <c:pt idx="2718">
                        <c:v>0.54600000000000004</c:v>
                      </c:pt>
                      <c:pt idx="2719">
                        <c:v>0.55300000000000005</c:v>
                      </c:pt>
                      <c:pt idx="2720">
                        <c:v>0.66500000000000004</c:v>
                      </c:pt>
                      <c:pt idx="2721">
                        <c:v>0.623</c:v>
                      </c:pt>
                      <c:pt idx="2722">
                        <c:v>0.63700000000000001</c:v>
                      </c:pt>
                      <c:pt idx="2723">
                        <c:v>0.60199999999999998</c:v>
                      </c:pt>
                      <c:pt idx="2724">
                        <c:v>0.57399999999999995</c:v>
                      </c:pt>
                      <c:pt idx="2725">
                        <c:v>0.58799999999999997</c:v>
                      </c:pt>
                      <c:pt idx="2726">
                        <c:v>0.72099999999999997</c:v>
                      </c:pt>
                      <c:pt idx="2727">
                        <c:v>0.75600000000000001</c:v>
                      </c:pt>
                      <c:pt idx="2728">
                        <c:v>0.86799999999999999</c:v>
                      </c:pt>
                      <c:pt idx="2729">
                        <c:v>0.90300000000000002</c:v>
                      </c:pt>
                      <c:pt idx="2730">
                        <c:v>0.96599999999999997</c:v>
                      </c:pt>
                      <c:pt idx="2731">
                        <c:v>1.0289999999999999</c:v>
                      </c:pt>
                      <c:pt idx="2732">
                        <c:v>0.98699999999999999</c:v>
                      </c:pt>
                      <c:pt idx="2733">
                        <c:v>0.88200000000000001</c:v>
                      </c:pt>
                      <c:pt idx="2734">
                        <c:v>0.81899999999999995</c:v>
                      </c:pt>
                      <c:pt idx="2735">
                        <c:v>0.75600000000000001</c:v>
                      </c:pt>
                      <c:pt idx="2736">
                        <c:v>0.72099999999999997</c:v>
                      </c:pt>
                      <c:pt idx="2737">
                        <c:v>0.70699999999999996</c:v>
                      </c:pt>
                      <c:pt idx="2738">
                        <c:v>0.70699999999999996</c:v>
                      </c:pt>
                      <c:pt idx="2739">
                        <c:v>0.7</c:v>
                      </c:pt>
                      <c:pt idx="2740">
                        <c:v>0.72099999999999997</c:v>
                      </c:pt>
                      <c:pt idx="2741">
                        <c:v>0.94499999999999995</c:v>
                      </c:pt>
                      <c:pt idx="2742">
                        <c:v>0.85399999999999998</c:v>
                      </c:pt>
                      <c:pt idx="2743">
                        <c:v>0.77700000000000002</c:v>
                      </c:pt>
                      <c:pt idx="2744">
                        <c:v>0.7</c:v>
                      </c:pt>
                      <c:pt idx="2745">
                        <c:v>0.60899999999999999</c:v>
                      </c:pt>
                      <c:pt idx="2746">
                        <c:v>0.58099999999999996</c:v>
                      </c:pt>
                      <c:pt idx="2747">
                        <c:v>0.623</c:v>
                      </c:pt>
                      <c:pt idx="2748">
                        <c:v>0.53900000000000003</c:v>
                      </c:pt>
                      <c:pt idx="2749">
                        <c:v>0.52500000000000002</c:v>
                      </c:pt>
                      <c:pt idx="2750">
                        <c:v>0.54600000000000004</c:v>
                      </c:pt>
                      <c:pt idx="2751">
                        <c:v>0.68600000000000005</c:v>
                      </c:pt>
                      <c:pt idx="2752">
                        <c:v>0.69299999999999995</c:v>
                      </c:pt>
                      <c:pt idx="2753">
                        <c:v>0.749</c:v>
                      </c:pt>
                      <c:pt idx="2754">
                        <c:v>0.79100000000000004</c:v>
                      </c:pt>
                      <c:pt idx="2755">
                        <c:v>0.94499999999999995</c:v>
                      </c:pt>
                      <c:pt idx="2756">
                        <c:v>0.86099999999999999</c:v>
                      </c:pt>
                      <c:pt idx="2757">
                        <c:v>0.80500000000000005</c:v>
                      </c:pt>
                      <c:pt idx="2758">
                        <c:v>0.80500000000000005</c:v>
                      </c:pt>
                      <c:pt idx="2759">
                        <c:v>0.72099999999999997</c:v>
                      </c:pt>
                      <c:pt idx="2760">
                        <c:v>0.63</c:v>
                      </c:pt>
                      <c:pt idx="2761">
                        <c:v>0.64400000000000002</c:v>
                      </c:pt>
                      <c:pt idx="2762">
                        <c:v>0.65100000000000002</c:v>
                      </c:pt>
                      <c:pt idx="2763">
                        <c:v>0.69299999999999995</c:v>
                      </c:pt>
                      <c:pt idx="2764">
                        <c:v>0.68600000000000005</c:v>
                      </c:pt>
                      <c:pt idx="2765">
                        <c:v>0.94499999999999995</c:v>
                      </c:pt>
                      <c:pt idx="2766">
                        <c:v>0.86099999999999999</c:v>
                      </c:pt>
                      <c:pt idx="2767">
                        <c:v>0.79100000000000004</c:v>
                      </c:pt>
                      <c:pt idx="2768">
                        <c:v>0.72799999999999998</c:v>
                      </c:pt>
                      <c:pt idx="2769">
                        <c:v>0.64400000000000002</c:v>
                      </c:pt>
                      <c:pt idx="2770">
                        <c:v>0.58099999999999996</c:v>
                      </c:pt>
                      <c:pt idx="2771">
                        <c:v>0.56699999999999995</c:v>
                      </c:pt>
                      <c:pt idx="2772">
                        <c:v>0.61599999999999999</c:v>
                      </c:pt>
                      <c:pt idx="2773">
                        <c:v>0.49</c:v>
                      </c:pt>
                      <c:pt idx="2774">
                        <c:v>0.51100000000000001</c:v>
                      </c:pt>
                      <c:pt idx="2775">
                        <c:v>0.56699999999999995</c:v>
                      </c:pt>
                      <c:pt idx="2776">
                        <c:v>0.61599999999999999</c:v>
                      </c:pt>
                      <c:pt idx="2777">
                        <c:v>0.58799999999999997</c:v>
                      </c:pt>
                      <c:pt idx="2778">
                        <c:v>0.64400000000000002</c:v>
                      </c:pt>
                      <c:pt idx="2779">
                        <c:v>0.68600000000000005</c:v>
                      </c:pt>
                      <c:pt idx="2780">
                        <c:v>0.70699999999999996</c:v>
                      </c:pt>
                      <c:pt idx="2781">
                        <c:v>0.74199999999999999</c:v>
                      </c:pt>
                      <c:pt idx="2782">
                        <c:v>0.68600000000000005</c:v>
                      </c:pt>
                      <c:pt idx="2783">
                        <c:v>0.61599999999999999</c:v>
                      </c:pt>
                      <c:pt idx="2784">
                        <c:v>0.53200000000000003</c:v>
                      </c:pt>
                      <c:pt idx="2785">
                        <c:v>0.53200000000000003</c:v>
                      </c:pt>
                      <c:pt idx="2786">
                        <c:v>0.53900000000000003</c:v>
                      </c:pt>
                      <c:pt idx="2787">
                        <c:v>0.56699999999999995</c:v>
                      </c:pt>
                      <c:pt idx="2788">
                        <c:v>0.58799999999999997</c:v>
                      </c:pt>
                      <c:pt idx="2789">
                        <c:v>0.67200000000000004</c:v>
                      </c:pt>
                      <c:pt idx="2790">
                        <c:v>0.74199999999999999</c:v>
                      </c:pt>
                      <c:pt idx="2791">
                        <c:v>0.76300000000000001</c:v>
                      </c:pt>
                      <c:pt idx="2792">
                        <c:v>0.74199999999999999</c:v>
                      </c:pt>
                      <c:pt idx="2793">
                        <c:v>0.75600000000000001</c:v>
                      </c:pt>
                      <c:pt idx="2794">
                        <c:v>0.67200000000000004</c:v>
                      </c:pt>
                      <c:pt idx="2795">
                        <c:v>0.65800000000000003</c:v>
                      </c:pt>
                      <c:pt idx="2796">
                        <c:v>0.60899999999999999</c:v>
                      </c:pt>
                      <c:pt idx="2797">
                        <c:v>0.64400000000000002</c:v>
                      </c:pt>
                      <c:pt idx="2798">
                        <c:v>0.60899999999999999</c:v>
                      </c:pt>
                      <c:pt idx="2799">
                        <c:v>0.66500000000000004</c:v>
                      </c:pt>
                      <c:pt idx="2800">
                        <c:v>0.72799999999999998</c:v>
                      </c:pt>
                      <c:pt idx="2801">
                        <c:v>0.68600000000000005</c:v>
                      </c:pt>
                      <c:pt idx="2802">
                        <c:v>0.65800000000000003</c:v>
                      </c:pt>
                      <c:pt idx="2803">
                        <c:v>0.71399999999999997</c:v>
                      </c:pt>
                      <c:pt idx="2804">
                        <c:v>0.68600000000000005</c:v>
                      </c:pt>
                      <c:pt idx="2805">
                        <c:v>0.65800000000000003</c:v>
                      </c:pt>
                      <c:pt idx="2806">
                        <c:v>0.7</c:v>
                      </c:pt>
                      <c:pt idx="2807">
                        <c:v>0.56000000000000005</c:v>
                      </c:pt>
                      <c:pt idx="2808">
                        <c:v>0.52500000000000002</c:v>
                      </c:pt>
                      <c:pt idx="2809">
                        <c:v>0.497</c:v>
                      </c:pt>
                      <c:pt idx="2810">
                        <c:v>0.46899999999999997</c:v>
                      </c:pt>
                      <c:pt idx="2811">
                        <c:v>0.45500000000000002</c:v>
                      </c:pt>
                      <c:pt idx="2812">
                        <c:v>0.46200000000000002</c:v>
                      </c:pt>
                      <c:pt idx="2813">
                        <c:v>0.504</c:v>
                      </c:pt>
                      <c:pt idx="2814">
                        <c:v>0.53900000000000003</c:v>
                      </c:pt>
                      <c:pt idx="2815">
                        <c:v>0.60199999999999998</c:v>
                      </c:pt>
                      <c:pt idx="2816">
                        <c:v>0.69299999999999995</c:v>
                      </c:pt>
                      <c:pt idx="2817">
                        <c:v>0.71399999999999997</c:v>
                      </c:pt>
                      <c:pt idx="2818">
                        <c:v>0.82599999999999996</c:v>
                      </c:pt>
                      <c:pt idx="2819">
                        <c:v>0.77</c:v>
                      </c:pt>
                      <c:pt idx="2820">
                        <c:v>0.83299999999999996</c:v>
                      </c:pt>
                      <c:pt idx="2821">
                        <c:v>0.83299999999999996</c:v>
                      </c:pt>
                      <c:pt idx="2822">
                        <c:v>0.74199999999999999</c:v>
                      </c:pt>
                      <c:pt idx="2823">
                        <c:v>0.81200000000000006</c:v>
                      </c:pt>
                      <c:pt idx="2824">
                        <c:v>0.749</c:v>
                      </c:pt>
                      <c:pt idx="2825">
                        <c:v>0.85399999999999998</c:v>
                      </c:pt>
                      <c:pt idx="2826">
                        <c:v>0.90300000000000002</c:v>
                      </c:pt>
                      <c:pt idx="2827">
                        <c:v>0.93799999999999994</c:v>
                      </c:pt>
                      <c:pt idx="2828">
                        <c:v>0.81899999999999995</c:v>
                      </c:pt>
                      <c:pt idx="2829">
                        <c:v>0.71399999999999997</c:v>
                      </c:pt>
                      <c:pt idx="2830">
                        <c:v>0.59499999999999997</c:v>
                      </c:pt>
                      <c:pt idx="2831">
                        <c:v>0.51100000000000001</c:v>
                      </c:pt>
                      <c:pt idx="2832">
                        <c:v>0.46200000000000002</c:v>
                      </c:pt>
                      <c:pt idx="2833">
                        <c:v>0.42</c:v>
                      </c:pt>
                      <c:pt idx="2834">
                        <c:v>0.41299999999999998</c:v>
                      </c:pt>
                      <c:pt idx="2835">
                        <c:v>0.44800000000000001</c:v>
                      </c:pt>
                      <c:pt idx="2836">
                        <c:v>0.497</c:v>
                      </c:pt>
                      <c:pt idx="2837">
                        <c:v>0.63</c:v>
                      </c:pt>
                      <c:pt idx="2838">
                        <c:v>0.623</c:v>
                      </c:pt>
                      <c:pt idx="2839">
                        <c:v>0.60899999999999999</c:v>
                      </c:pt>
                      <c:pt idx="2840">
                        <c:v>0.57399999999999995</c:v>
                      </c:pt>
                      <c:pt idx="2841">
                        <c:v>0.52500000000000002</c:v>
                      </c:pt>
                      <c:pt idx="2842">
                        <c:v>0.52500000000000002</c:v>
                      </c:pt>
                      <c:pt idx="2843">
                        <c:v>0.53200000000000003</c:v>
                      </c:pt>
                      <c:pt idx="2844">
                        <c:v>0.56000000000000005</c:v>
                      </c:pt>
                      <c:pt idx="2845">
                        <c:v>0.57399999999999995</c:v>
                      </c:pt>
                      <c:pt idx="2846">
                        <c:v>0.56699999999999995</c:v>
                      </c:pt>
                      <c:pt idx="2847">
                        <c:v>0.65100000000000002</c:v>
                      </c:pt>
                      <c:pt idx="2848">
                        <c:v>0.76300000000000001</c:v>
                      </c:pt>
                      <c:pt idx="2849">
                        <c:v>0.72799999999999998</c:v>
                      </c:pt>
                      <c:pt idx="2850">
                        <c:v>0.79100000000000004</c:v>
                      </c:pt>
                      <c:pt idx="2851">
                        <c:v>0.86799999999999999</c:v>
                      </c:pt>
                      <c:pt idx="2852">
                        <c:v>0.70699999999999996</c:v>
                      </c:pt>
                      <c:pt idx="2853">
                        <c:v>0.68600000000000005</c:v>
                      </c:pt>
                      <c:pt idx="2854">
                        <c:v>0.56000000000000005</c:v>
                      </c:pt>
                      <c:pt idx="2855">
                        <c:v>0.504</c:v>
                      </c:pt>
                      <c:pt idx="2856">
                        <c:v>0.46200000000000002</c:v>
                      </c:pt>
                      <c:pt idx="2857">
                        <c:v>0.441</c:v>
                      </c:pt>
                      <c:pt idx="2858">
                        <c:v>0.42699999999999999</c:v>
                      </c:pt>
                      <c:pt idx="2859">
                        <c:v>0.441</c:v>
                      </c:pt>
                      <c:pt idx="2860">
                        <c:v>0.48299999999999998</c:v>
                      </c:pt>
                      <c:pt idx="2861">
                        <c:v>0.64400000000000002</c:v>
                      </c:pt>
                      <c:pt idx="2862">
                        <c:v>0.64400000000000002</c:v>
                      </c:pt>
                      <c:pt idx="2863">
                        <c:v>0.61599999999999999</c:v>
                      </c:pt>
                      <c:pt idx="2864">
                        <c:v>0.59499999999999997</c:v>
                      </c:pt>
                      <c:pt idx="2865">
                        <c:v>0.53900000000000003</c:v>
                      </c:pt>
                      <c:pt idx="2866">
                        <c:v>0.53200000000000003</c:v>
                      </c:pt>
                      <c:pt idx="2867">
                        <c:v>0.497</c:v>
                      </c:pt>
                      <c:pt idx="2868">
                        <c:v>0.47599999999999998</c:v>
                      </c:pt>
                      <c:pt idx="2869">
                        <c:v>0.46899999999999997</c:v>
                      </c:pt>
                      <c:pt idx="2870">
                        <c:v>0.48299999999999998</c:v>
                      </c:pt>
                      <c:pt idx="2871">
                        <c:v>0.59499999999999997</c:v>
                      </c:pt>
                      <c:pt idx="2872">
                        <c:v>0.63700000000000001</c:v>
                      </c:pt>
                      <c:pt idx="2873">
                        <c:v>0.68600000000000005</c:v>
                      </c:pt>
                      <c:pt idx="2874">
                        <c:v>0.72099999999999997</c:v>
                      </c:pt>
                      <c:pt idx="2875">
                        <c:v>0.93799999999999994</c:v>
                      </c:pt>
                      <c:pt idx="2876">
                        <c:v>0.94499999999999995</c:v>
                      </c:pt>
                      <c:pt idx="2877">
                        <c:v>0.77700000000000002</c:v>
                      </c:pt>
                      <c:pt idx="2878">
                        <c:v>0.63700000000000001</c:v>
                      </c:pt>
                      <c:pt idx="2879">
                        <c:v>0.504</c:v>
                      </c:pt>
                      <c:pt idx="2880">
                        <c:v>0.44800000000000001</c:v>
                      </c:pt>
                      <c:pt idx="2881">
                        <c:v>0.42699999999999999</c:v>
                      </c:pt>
                      <c:pt idx="2882">
                        <c:v>0.441</c:v>
                      </c:pt>
                      <c:pt idx="2883">
                        <c:v>0.41299999999999998</c:v>
                      </c:pt>
                      <c:pt idx="2884">
                        <c:v>0.42699999999999999</c:v>
                      </c:pt>
                      <c:pt idx="2885">
                        <c:v>0.63</c:v>
                      </c:pt>
                      <c:pt idx="2886">
                        <c:v>0.67900000000000005</c:v>
                      </c:pt>
                      <c:pt idx="2887">
                        <c:v>0.53900000000000003</c:v>
                      </c:pt>
                      <c:pt idx="2888">
                        <c:v>0.51100000000000001</c:v>
                      </c:pt>
                      <c:pt idx="2889">
                        <c:v>0.56699999999999995</c:v>
                      </c:pt>
                      <c:pt idx="2890">
                        <c:v>0.52500000000000002</c:v>
                      </c:pt>
                      <c:pt idx="2891">
                        <c:v>0.52500000000000002</c:v>
                      </c:pt>
                      <c:pt idx="2892">
                        <c:v>0.51100000000000001</c:v>
                      </c:pt>
                      <c:pt idx="2893">
                        <c:v>0.55300000000000005</c:v>
                      </c:pt>
                      <c:pt idx="2894">
                        <c:v>0.63</c:v>
                      </c:pt>
                      <c:pt idx="2895">
                        <c:v>0.64400000000000002</c:v>
                      </c:pt>
                      <c:pt idx="2896">
                        <c:v>0.77700000000000002</c:v>
                      </c:pt>
                      <c:pt idx="2897">
                        <c:v>0.86099999999999999</c:v>
                      </c:pt>
                      <c:pt idx="2898">
                        <c:v>0.83299999999999996</c:v>
                      </c:pt>
                      <c:pt idx="2899">
                        <c:v>0.96599999999999997</c:v>
                      </c:pt>
                      <c:pt idx="2900">
                        <c:v>0.92400000000000004</c:v>
                      </c:pt>
                      <c:pt idx="2901">
                        <c:v>0.88900000000000001</c:v>
                      </c:pt>
                      <c:pt idx="2902">
                        <c:v>0.77</c:v>
                      </c:pt>
                      <c:pt idx="2903">
                        <c:v>0.61599999999999999</c:v>
                      </c:pt>
                      <c:pt idx="2904">
                        <c:v>0.59499999999999997</c:v>
                      </c:pt>
                      <c:pt idx="2905">
                        <c:v>0.53200000000000003</c:v>
                      </c:pt>
                      <c:pt idx="2906">
                        <c:v>0.504</c:v>
                      </c:pt>
                      <c:pt idx="2907">
                        <c:v>0.46200000000000002</c:v>
                      </c:pt>
                      <c:pt idx="2908">
                        <c:v>0.47599999999999998</c:v>
                      </c:pt>
                      <c:pt idx="2909">
                        <c:v>0.60899999999999999</c:v>
                      </c:pt>
                      <c:pt idx="2910">
                        <c:v>0.60899999999999999</c:v>
                      </c:pt>
                      <c:pt idx="2911">
                        <c:v>0.623</c:v>
                      </c:pt>
                      <c:pt idx="2912">
                        <c:v>0.58799999999999997</c:v>
                      </c:pt>
                      <c:pt idx="2913">
                        <c:v>0.61599999999999999</c:v>
                      </c:pt>
                      <c:pt idx="2914">
                        <c:v>0.56000000000000005</c:v>
                      </c:pt>
                      <c:pt idx="2915">
                        <c:v>0.58799999999999997</c:v>
                      </c:pt>
                      <c:pt idx="2916">
                        <c:v>0.60899999999999999</c:v>
                      </c:pt>
                      <c:pt idx="2917">
                        <c:v>0.54600000000000004</c:v>
                      </c:pt>
                      <c:pt idx="2918">
                        <c:v>0.56699999999999995</c:v>
                      </c:pt>
                      <c:pt idx="2919">
                        <c:v>0.68600000000000005</c:v>
                      </c:pt>
                      <c:pt idx="2920">
                        <c:v>0.7</c:v>
                      </c:pt>
                      <c:pt idx="2921">
                        <c:v>0.75600000000000001</c:v>
                      </c:pt>
                      <c:pt idx="2922">
                        <c:v>0.77700000000000002</c:v>
                      </c:pt>
                      <c:pt idx="2923">
                        <c:v>0.83299999999999996</c:v>
                      </c:pt>
                      <c:pt idx="2924">
                        <c:v>0.89600000000000002</c:v>
                      </c:pt>
                      <c:pt idx="2925">
                        <c:v>0.72099999999999997</c:v>
                      </c:pt>
                      <c:pt idx="2926">
                        <c:v>0.65800000000000003</c:v>
                      </c:pt>
                      <c:pt idx="2927">
                        <c:v>0.56699999999999995</c:v>
                      </c:pt>
                      <c:pt idx="2928">
                        <c:v>0.55300000000000005</c:v>
                      </c:pt>
                      <c:pt idx="2929">
                        <c:v>0.51800000000000002</c:v>
                      </c:pt>
                      <c:pt idx="2930">
                        <c:v>0.46899999999999997</c:v>
                      </c:pt>
                      <c:pt idx="2931">
                        <c:v>0.46200000000000002</c:v>
                      </c:pt>
                      <c:pt idx="2932">
                        <c:v>0.51100000000000001</c:v>
                      </c:pt>
                      <c:pt idx="2933">
                        <c:v>0.56699999999999995</c:v>
                      </c:pt>
                      <c:pt idx="2934">
                        <c:v>0.55300000000000005</c:v>
                      </c:pt>
                      <c:pt idx="2935">
                        <c:v>0.67900000000000005</c:v>
                      </c:pt>
                      <c:pt idx="2936">
                        <c:v>0.63</c:v>
                      </c:pt>
                      <c:pt idx="2937">
                        <c:v>0.61599999999999999</c:v>
                      </c:pt>
                      <c:pt idx="2938">
                        <c:v>0.53200000000000003</c:v>
                      </c:pt>
                      <c:pt idx="2939">
                        <c:v>0.57399999999999995</c:v>
                      </c:pt>
                      <c:pt idx="2940">
                        <c:v>0.54600000000000004</c:v>
                      </c:pt>
                      <c:pt idx="2941">
                        <c:v>0.58099999999999996</c:v>
                      </c:pt>
                      <c:pt idx="2942">
                        <c:v>0.66500000000000004</c:v>
                      </c:pt>
                      <c:pt idx="2943">
                        <c:v>0.67900000000000005</c:v>
                      </c:pt>
                      <c:pt idx="2944">
                        <c:v>0.67200000000000004</c:v>
                      </c:pt>
                      <c:pt idx="2945">
                        <c:v>0.76300000000000001</c:v>
                      </c:pt>
                      <c:pt idx="2946">
                        <c:v>0.80500000000000005</c:v>
                      </c:pt>
                      <c:pt idx="2947">
                        <c:v>0.79800000000000004</c:v>
                      </c:pt>
                      <c:pt idx="2948">
                        <c:v>0.80500000000000005</c:v>
                      </c:pt>
                      <c:pt idx="2949">
                        <c:v>0.72799999999999998</c:v>
                      </c:pt>
                      <c:pt idx="2950">
                        <c:v>0.65800000000000003</c:v>
                      </c:pt>
                      <c:pt idx="2951">
                        <c:v>0.57399999999999995</c:v>
                      </c:pt>
                      <c:pt idx="2952">
                        <c:v>0.51100000000000001</c:v>
                      </c:pt>
                      <c:pt idx="2953">
                        <c:v>0.44800000000000001</c:v>
                      </c:pt>
                      <c:pt idx="2954">
                        <c:v>0.441</c:v>
                      </c:pt>
                      <c:pt idx="2955">
                        <c:v>0.42</c:v>
                      </c:pt>
                      <c:pt idx="2956">
                        <c:v>0.44800000000000001</c:v>
                      </c:pt>
                      <c:pt idx="2957">
                        <c:v>0.497</c:v>
                      </c:pt>
                      <c:pt idx="2958">
                        <c:v>0.58099999999999996</c:v>
                      </c:pt>
                      <c:pt idx="2959">
                        <c:v>0.623</c:v>
                      </c:pt>
                      <c:pt idx="2960">
                        <c:v>0.65100000000000002</c:v>
                      </c:pt>
                      <c:pt idx="2961">
                        <c:v>0.66500000000000004</c:v>
                      </c:pt>
                      <c:pt idx="2962">
                        <c:v>0.58799999999999997</c:v>
                      </c:pt>
                      <c:pt idx="2963">
                        <c:v>0.59499999999999997</c:v>
                      </c:pt>
                      <c:pt idx="2964">
                        <c:v>0.65100000000000002</c:v>
                      </c:pt>
                      <c:pt idx="2965">
                        <c:v>0.77700000000000002</c:v>
                      </c:pt>
                      <c:pt idx="2966">
                        <c:v>0.69299999999999995</c:v>
                      </c:pt>
                      <c:pt idx="2967">
                        <c:v>0.60199999999999998</c:v>
                      </c:pt>
                      <c:pt idx="2968">
                        <c:v>0.63</c:v>
                      </c:pt>
                      <c:pt idx="2969">
                        <c:v>0.73499999999999999</c:v>
                      </c:pt>
                      <c:pt idx="2970">
                        <c:v>0.70699999999999996</c:v>
                      </c:pt>
                      <c:pt idx="2971">
                        <c:v>0.75600000000000001</c:v>
                      </c:pt>
                      <c:pt idx="2972">
                        <c:v>0.76300000000000001</c:v>
                      </c:pt>
                      <c:pt idx="2973">
                        <c:v>0.72799999999999998</c:v>
                      </c:pt>
                      <c:pt idx="2974">
                        <c:v>0.63</c:v>
                      </c:pt>
                      <c:pt idx="2975">
                        <c:v>0.52500000000000002</c:v>
                      </c:pt>
                      <c:pt idx="2976">
                        <c:v>0.47599999999999998</c:v>
                      </c:pt>
                      <c:pt idx="2977">
                        <c:v>0.42699999999999999</c:v>
                      </c:pt>
                      <c:pt idx="2978">
                        <c:v>0.434</c:v>
                      </c:pt>
                      <c:pt idx="2979">
                        <c:v>0.41299999999999998</c:v>
                      </c:pt>
                      <c:pt idx="2980">
                        <c:v>0.434</c:v>
                      </c:pt>
                      <c:pt idx="2981">
                        <c:v>0.44800000000000001</c:v>
                      </c:pt>
                      <c:pt idx="2982">
                        <c:v>0.52500000000000002</c:v>
                      </c:pt>
                      <c:pt idx="2983">
                        <c:v>0.59499999999999997</c:v>
                      </c:pt>
                      <c:pt idx="2984">
                        <c:v>0.69299999999999995</c:v>
                      </c:pt>
                      <c:pt idx="2985">
                        <c:v>0.7</c:v>
                      </c:pt>
                      <c:pt idx="2986">
                        <c:v>0.75600000000000001</c:v>
                      </c:pt>
                      <c:pt idx="2987">
                        <c:v>0.77700000000000002</c:v>
                      </c:pt>
                      <c:pt idx="2988">
                        <c:v>0.69299999999999995</c:v>
                      </c:pt>
                      <c:pt idx="2989">
                        <c:v>0.749</c:v>
                      </c:pt>
                      <c:pt idx="2990">
                        <c:v>0.72099999999999997</c:v>
                      </c:pt>
                      <c:pt idx="2991">
                        <c:v>0.83299999999999996</c:v>
                      </c:pt>
                      <c:pt idx="2992">
                        <c:v>0.70699999999999996</c:v>
                      </c:pt>
                      <c:pt idx="2993">
                        <c:v>0.79800000000000004</c:v>
                      </c:pt>
                      <c:pt idx="2994">
                        <c:v>0.79800000000000004</c:v>
                      </c:pt>
                      <c:pt idx="2995">
                        <c:v>0.96599999999999997</c:v>
                      </c:pt>
                      <c:pt idx="2996">
                        <c:v>0.94499999999999995</c:v>
                      </c:pt>
                      <c:pt idx="2997">
                        <c:v>0.77700000000000002</c:v>
                      </c:pt>
                      <c:pt idx="2998">
                        <c:v>0.67900000000000005</c:v>
                      </c:pt>
                      <c:pt idx="2999">
                        <c:v>0.51800000000000002</c:v>
                      </c:pt>
                      <c:pt idx="3000">
                        <c:v>0.46899999999999997</c:v>
                      </c:pt>
                      <c:pt idx="3001">
                        <c:v>0.41299999999999998</c:v>
                      </c:pt>
                      <c:pt idx="3002">
                        <c:v>0.39200000000000002</c:v>
                      </c:pt>
                      <c:pt idx="3003">
                        <c:v>0.371</c:v>
                      </c:pt>
                      <c:pt idx="3004">
                        <c:v>0.441</c:v>
                      </c:pt>
                      <c:pt idx="3005">
                        <c:v>0.64400000000000002</c:v>
                      </c:pt>
                      <c:pt idx="3006">
                        <c:v>0.54600000000000004</c:v>
                      </c:pt>
                      <c:pt idx="3007">
                        <c:v>0.58799999999999997</c:v>
                      </c:pt>
                      <c:pt idx="3008">
                        <c:v>0.504</c:v>
                      </c:pt>
                      <c:pt idx="3009">
                        <c:v>0.55300000000000005</c:v>
                      </c:pt>
                      <c:pt idx="3010">
                        <c:v>0.64400000000000002</c:v>
                      </c:pt>
                      <c:pt idx="3011">
                        <c:v>0.59499999999999997</c:v>
                      </c:pt>
                      <c:pt idx="3012">
                        <c:v>0.53200000000000003</c:v>
                      </c:pt>
                      <c:pt idx="3013">
                        <c:v>0.53200000000000003</c:v>
                      </c:pt>
                      <c:pt idx="3014">
                        <c:v>0.57399999999999995</c:v>
                      </c:pt>
                      <c:pt idx="3015">
                        <c:v>0.623</c:v>
                      </c:pt>
                      <c:pt idx="3016">
                        <c:v>0.7</c:v>
                      </c:pt>
                      <c:pt idx="3017">
                        <c:v>0.73499999999999999</c:v>
                      </c:pt>
                      <c:pt idx="3018">
                        <c:v>0.79800000000000004</c:v>
                      </c:pt>
                      <c:pt idx="3019">
                        <c:v>1.022</c:v>
                      </c:pt>
                      <c:pt idx="3020">
                        <c:v>0.81899999999999995</c:v>
                      </c:pt>
                      <c:pt idx="3021">
                        <c:v>0.73499999999999999</c:v>
                      </c:pt>
                      <c:pt idx="3022">
                        <c:v>0.60199999999999998</c:v>
                      </c:pt>
                      <c:pt idx="3023">
                        <c:v>0.49</c:v>
                      </c:pt>
                      <c:pt idx="3024">
                        <c:v>0.46200000000000002</c:v>
                      </c:pt>
                      <c:pt idx="3025">
                        <c:v>0.45500000000000002</c:v>
                      </c:pt>
                      <c:pt idx="3026">
                        <c:v>0.40600000000000003</c:v>
                      </c:pt>
                      <c:pt idx="3027">
                        <c:v>0.39900000000000002</c:v>
                      </c:pt>
                      <c:pt idx="3028">
                        <c:v>0.39200000000000002</c:v>
                      </c:pt>
                      <c:pt idx="3029">
                        <c:v>0.58099999999999996</c:v>
                      </c:pt>
                      <c:pt idx="3030">
                        <c:v>0.53200000000000003</c:v>
                      </c:pt>
                      <c:pt idx="3031">
                        <c:v>0.55300000000000005</c:v>
                      </c:pt>
                      <c:pt idx="3032">
                        <c:v>0.54600000000000004</c:v>
                      </c:pt>
                      <c:pt idx="3033">
                        <c:v>0.51100000000000001</c:v>
                      </c:pt>
                      <c:pt idx="3034">
                        <c:v>0.497</c:v>
                      </c:pt>
                      <c:pt idx="3035">
                        <c:v>0.55300000000000005</c:v>
                      </c:pt>
                      <c:pt idx="3036">
                        <c:v>0.58099999999999996</c:v>
                      </c:pt>
                      <c:pt idx="3037">
                        <c:v>0.55300000000000005</c:v>
                      </c:pt>
                      <c:pt idx="3038">
                        <c:v>0.49</c:v>
                      </c:pt>
                      <c:pt idx="3039">
                        <c:v>0.53900000000000003</c:v>
                      </c:pt>
                      <c:pt idx="3040">
                        <c:v>0.67900000000000005</c:v>
                      </c:pt>
                      <c:pt idx="3041">
                        <c:v>0.76300000000000001</c:v>
                      </c:pt>
                      <c:pt idx="3042">
                        <c:v>0.70699999999999996</c:v>
                      </c:pt>
                      <c:pt idx="3043">
                        <c:v>0.84699999999999998</c:v>
                      </c:pt>
                      <c:pt idx="3044">
                        <c:v>0.74199999999999999</c:v>
                      </c:pt>
                      <c:pt idx="3045">
                        <c:v>0.59499999999999997</c:v>
                      </c:pt>
                      <c:pt idx="3046">
                        <c:v>0.55300000000000005</c:v>
                      </c:pt>
                      <c:pt idx="3047">
                        <c:v>0.46899999999999997</c:v>
                      </c:pt>
                      <c:pt idx="3048">
                        <c:v>0.42</c:v>
                      </c:pt>
                      <c:pt idx="3049">
                        <c:v>0.378</c:v>
                      </c:pt>
                      <c:pt idx="3050">
                        <c:v>0.378</c:v>
                      </c:pt>
                      <c:pt idx="3051">
                        <c:v>0.371</c:v>
                      </c:pt>
                      <c:pt idx="3052">
                        <c:v>0.42</c:v>
                      </c:pt>
                      <c:pt idx="3053">
                        <c:v>0.61599999999999999</c:v>
                      </c:pt>
                      <c:pt idx="3054">
                        <c:v>0.623</c:v>
                      </c:pt>
                      <c:pt idx="3055">
                        <c:v>0.56699999999999995</c:v>
                      </c:pt>
                      <c:pt idx="3056">
                        <c:v>0.52500000000000002</c:v>
                      </c:pt>
                      <c:pt idx="3057">
                        <c:v>0.47599999999999998</c:v>
                      </c:pt>
                      <c:pt idx="3058">
                        <c:v>0.504</c:v>
                      </c:pt>
                      <c:pt idx="3059">
                        <c:v>0.45500000000000002</c:v>
                      </c:pt>
                      <c:pt idx="3060">
                        <c:v>0.51800000000000002</c:v>
                      </c:pt>
                      <c:pt idx="3061">
                        <c:v>0.53200000000000003</c:v>
                      </c:pt>
                      <c:pt idx="3062">
                        <c:v>0.58099999999999996</c:v>
                      </c:pt>
                      <c:pt idx="3063">
                        <c:v>0.53900000000000003</c:v>
                      </c:pt>
                      <c:pt idx="3064">
                        <c:v>0.60899999999999999</c:v>
                      </c:pt>
                      <c:pt idx="3065">
                        <c:v>0.73499999999999999</c:v>
                      </c:pt>
                      <c:pt idx="3066">
                        <c:v>0.70699999999999996</c:v>
                      </c:pt>
                      <c:pt idx="3067">
                        <c:v>0.85399999999999998</c:v>
                      </c:pt>
                      <c:pt idx="3068">
                        <c:v>0.83299999999999996</c:v>
                      </c:pt>
                      <c:pt idx="3069">
                        <c:v>0.75600000000000001</c:v>
                      </c:pt>
                      <c:pt idx="3070">
                        <c:v>0.65800000000000003</c:v>
                      </c:pt>
                      <c:pt idx="3071">
                        <c:v>0.51100000000000001</c:v>
                      </c:pt>
                      <c:pt idx="3072">
                        <c:v>0.44800000000000001</c:v>
                      </c:pt>
                      <c:pt idx="3073">
                        <c:v>0.42</c:v>
                      </c:pt>
                      <c:pt idx="3074">
                        <c:v>0.39200000000000002</c:v>
                      </c:pt>
                      <c:pt idx="3075">
                        <c:v>0.378</c:v>
                      </c:pt>
                      <c:pt idx="3076">
                        <c:v>0.434</c:v>
                      </c:pt>
                      <c:pt idx="3077">
                        <c:v>0.57399999999999995</c:v>
                      </c:pt>
                      <c:pt idx="3078">
                        <c:v>0.56000000000000005</c:v>
                      </c:pt>
                      <c:pt idx="3079">
                        <c:v>0.63</c:v>
                      </c:pt>
                      <c:pt idx="3080">
                        <c:v>0.53900000000000003</c:v>
                      </c:pt>
                      <c:pt idx="3081">
                        <c:v>0.497</c:v>
                      </c:pt>
                      <c:pt idx="3082">
                        <c:v>0.504</c:v>
                      </c:pt>
                      <c:pt idx="3083">
                        <c:v>0.48299999999999998</c:v>
                      </c:pt>
                      <c:pt idx="3084">
                        <c:v>0.48299999999999998</c:v>
                      </c:pt>
                      <c:pt idx="3085">
                        <c:v>0.51800000000000002</c:v>
                      </c:pt>
                      <c:pt idx="3086">
                        <c:v>0.53900000000000003</c:v>
                      </c:pt>
                      <c:pt idx="3087">
                        <c:v>0.63</c:v>
                      </c:pt>
                      <c:pt idx="3088">
                        <c:v>0.66500000000000004</c:v>
                      </c:pt>
                      <c:pt idx="3089">
                        <c:v>0.74199999999999999</c:v>
                      </c:pt>
                      <c:pt idx="3090">
                        <c:v>0.82599999999999996</c:v>
                      </c:pt>
                      <c:pt idx="3091">
                        <c:v>0.88900000000000001</c:v>
                      </c:pt>
                      <c:pt idx="3092">
                        <c:v>0.92400000000000004</c:v>
                      </c:pt>
                      <c:pt idx="3093">
                        <c:v>0.81200000000000006</c:v>
                      </c:pt>
                      <c:pt idx="3094">
                        <c:v>0.68600000000000005</c:v>
                      </c:pt>
                      <c:pt idx="3095">
                        <c:v>0.55300000000000005</c:v>
                      </c:pt>
                      <c:pt idx="3096">
                        <c:v>0.49</c:v>
                      </c:pt>
                      <c:pt idx="3097">
                        <c:v>0.46899999999999997</c:v>
                      </c:pt>
                      <c:pt idx="3098">
                        <c:v>0.44800000000000001</c:v>
                      </c:pt>
                      <c:pt idx="3099">
                        <c:v>0.40600000000000003</c:v>
                      </c:pt>
                      <c:pt idx="3100">
                        <c:v>0.441</c:v>
                      </c:pt>
                      <c:pt idx="3101">
                        <c:v>0.55300000000000005</c:v>
                      </c:pt>
                      <c:pt idx="3102">
                        <c:v>0.623</c:v>
                      </c:pt>
                      <c:pt idx="3103">
                        <c:v>0.60199999999999998</c:v>
                      </c:pt>
                      <c:pt idx="3104">
                        <c:v>0.59499999999999997</c:v>
                      </c:pt>
                      <c:pt idx="3105">
                        <c:v>0.504</c:v>
                      </c:pt>
                      <c:pt idx="3106">
                        <c:v>0.58099999999999996</c:v>
                      </c:pt>
                      <c:pt idx="3107">
                        <c:v>0.51800000000000002</c:v>
                      </c:pt>
                      <c:pt idx="3108">
                        <c:v>0.51100000000000001</c:v>
                      </c:pt>
                      <c:pt idx="3109">
                        <c:v>0.56699999999999995</c:v>
                      </c:pt>
                      <c:pt idx="3110">
                        <c:v>0.53200000000000003</c:v>
                      </c:pt>
                      <c:pt idx="3111">
                        <c:v>0.53200000000000003</c:v>
                      </c:pt>
                      <c:pt idx="3112">
                        <c:v>0.63</c:v>
                      </c:pt>
                      <c:pt idx="3113">
                        <c:v>0.7</c:v>
                      </c:pt>
                      <c:pt idx="3114">
                        <c:v>0.72799999999999998</c:v>
                      </c:pt>
                      <c:pt idx="3115">
                        <c:v>0.70699999999999996</c:v>
                      </c:pt>
                      <c:pt idx="3116">
                        <c:v>0.71399999999999997</c:v>
                      </c:pt>
                      <c:pt idx="3117">
                        <c:v>0.66500000000000004</c:v>
                      </c:pt>
                      <c:pt idx="3118">
                        <c:v>0.56000000000000005</c:v>
                      </c:pt>
                      <c:pt idx="3119">
                        <c:v>0.51100000000000001</c:v>
                      </c:pt>
                      <c:pt idx="3120">
                        <c:v>0.48299999999999998</c:v>
                      </c:pt>
                      <c:pt idx="3121">
                        <c:v>0.42699999999999999</c:v>
                      </c:pt>
                      <c:pt idx="3122">
                        <c:v>0.40600000000000003</c:v>
                      </c:pt>
                      <c:pt idx="3123">
                        <c:v>0.39900000000000002</c:v>
                      </c:pt>
                      <c:pt idx="3124">
                        <c:v>0.40600000000000003</c:v>
                      </c:pt>
                      <c:pt idx="3125">
                        <c:v>0.434</c:v>
                      </c:pt>
                      <c:pt idx="3126">
                        <c:v>0.55300000000000005</c:v>
                      </c:pt>
                      <c:pt idx="3127">
                        <c:v>0.68600000000000005</c:v>
                      </c:pt>
                      <c:pt idx="3128">
                        <c:v>0.71399999999999997</c:v>
                      </c:pt>
                      <c:pt idx="3129">
                        <c:v>0.66500000000000004</c:v>
                      </c:pt>
                      <c:pt idx="3130">
                        <c:v>0.73499999999999999</c:v>
                      </c:pt>
                      <c:pt idx="3131">
                        <c:v>0.65800000000000003</c:v>
                      </c:pt>
                      <c:pt idx="3132">
                        <c:v>0.67900000000000005</c:v>
                      </c:pt>
                      <c:pt idx="3133">
                        <c:v>0.71399999999999997</c:v>
                      </c:pt>
                      <c:pt idx="3134">
                        <c:v>0.65100000000000002</c:v>
                      </c:pt>
                      <c:pt idx="3135">
                        <c:v>0.61599999999999999</c:v>
                      </c:pt>
                      <c:pt idx="3136">
                        <c:v>0.58799999999999997</c:v>
                      </c:pt>
                      <c:pt idx="3137">
                        <c:v>0.70699999999999996</c:v>
                      </c:pt>
                      <c:pt idx="3138">
                        <c:v>0.66500000000000004</c:v>
                      </c:pt>
                      <c:pt idx="3139">
                        <c:v>0.72099999999999997</c:v>
                      </c:pt>
                      <c:pt idx="3140">
                        <c:v>0.77</c:v>
                      </c:pt>
                      <c:pt idx="3141">
                        <c:v>0.67200000000000004</c:v>
                      </c:pt>
                      <c:pt idx="3142">
                        <c:v>0.64400000000000002</c:v>
                      </c:pt>
                      <c:pt idx="3143">
                        <c:v>0.56000000000000005</c:v>
                      </c:pt>
                      <c:pt idx="3144">
                        <c:v>0.53200000000000003</c:v>
                      </c:pt>
                      <c:pt idx="3145">
                        <c:v>0.497</c:v>
                      </c:pt>
                      <c:pt idx="3146">
                        <c:v>0.46899999999999997</c:v>
                      </c:pt>
                      <c:pt idx="3147">
                        <c:v>0.46200000000000002</c:v>
                      </c:pt>
                      <c:pt idx="3148">
                        <c:v>0.48299999999999998</c:v>
                      </c:pt>
                      <c:pt idx="3149">
                        <c:v>0.54600000000000004</c:v>
                      </c:pt>
                      <c:pt idx="3150">
                        <c:v>0.67200000000000004</c:v>
                      </c:pt>
                      <c:pt idx="3151">
                        <c:v>0.71399999999999997</c:v>
                      </c:pt>
                      <c:pt idx="3152">
                        <c:v>0.79800000000000004</c:v>
                      </c:pt>
                      <c:pt idx="3153">
                        <c:v>0.72799999999999998</c:v>
                      </c:pt>
                      <c:pt idx="3154">
                        <c:v>0.875</c:v>
                      </c:pt>
                      <c:pt idx="3155">
                        <c:v>0.72799999999999998</c:v>
                      </c:pt>
                      <c:pt idx="3156">
                        <c:v>0.875</c:v>
                      </c:pt>
                      <c:pt idx="3157">
                        <c:v>0.83299999999999996</c:v>
                      </c:pt>
                      <c:pt idx="3158">
                        <c:v>0.82599999999999996</c:v>
                      </c:pt>
                      <c:pt idx="3159">
                        <c:v>0.86099999999999999</c:v>
                      </c:pt>
                      <c:pt idx="3160">
                        <c:v>0.84</c:v>
                      </c:pt>
                      <c:pt idx="3161">
                        <c:v>0.85399999999999998</c:v>
                      </c:pt>
                      <c:pt idx="3162">
                        <c:v>0.80500000000000005</c:v>
                      </c:pt>
                      <c:pt idx="3163">
                        <c:v>0.95199999999999996</c:v>
                      </c:pt>
                      <c:pt idx="3164">
                        <c:v>0.99399999999999999</c:v>
                      </c:pt>
                      <c:pt idx="3165">
                        <c:v>0.97299999999999998</c:v>
                      </c:pt>
                      <c:pt idx="3166">
                        <c:v>0.76300000000000001</c:v>
                      </c:pt>
                      <c:pt idx="3167">
                        <c:v>0.7</c:v>
                      </c:pt>
                      <c:pt idx="3168">
                        <c:v>0.64400000000000002</c:v>
                      </c:pt>
                      <c:pt idx="3169">
                        <c:v>0.58799999999999997</c:v>
                      </c:pt>
                      <c:pt idx="3170">
                        <c:v>0.58099999999999996</c:v>
                      </c:pt>
                      <c:pt idx="3171">
                        <c:v>0.58799999999999997</c:v>
                      </c:pt>
                      <c:pt idx="3172">
                        <c:v>0.623</c:v>
                      </c:pt>
                      <c:pt idx="3173">
                        <c:v>0.86799999999999999</c:v>
                      </c:pt>
                      <c:pt idx="3174">
                        <c:v>0.94499999999999995</c:v>
                      </c:pt>
                      <c:pt idx="3175">
                        <c:v>0.76300000000000001</c:v>
                      </c:pt>
                      <c:pt idx="3176">
                        <c:v>0.66500000000000004</c:v>
                      </c:pt>
                      <c:pt idx="3177">
                        <c:v>0.65100000000000002</c:v>
                      </c:pt>
                      <c:pt idx="3178">
                        <c:v>0.61599999999999999</c:v>
                      </c:pt>
                      <c:pt idx="3179">
                        <c:v>0.67200000000000004</c:v>
                      </c:pt>
                      <c:pt idx="3180">
                        <c:v>0.56000000000000005</c:v>
                      </c:pt>
                      <c:pt idx="3181">
                        <c:v>0.57399999999999995</c:v>
                      </c:pt>
                      <c:pt idx="3182">
                        <c:v>0.65100000000000002</c:v>
                      </c:pt>
                      <c:pt idx="3183">
                        <c:v>0.76300000000000001</c:v>
                      </c:pt>
                      <c:pt idx="3184">
                        <c:v>0.76300000000000001</c:v>
                      </c:pt>
                      <c:pt idx="3185">
                        <c:v>0.90300000000000002</c:v>
                      </c:pt>
                      <c:pt idx="3186">
                        <c:v>0.92400000000000004</c:v>
                      </c:pt>
                      <c:pt idx="3187">
                        <c:v>0.98</c:v>
                      </c:pt>
                      <c:pt idx="3188">
                        <c:v>0.93100000000000005</c:v>
                      </c:pt>
                      <c:pt idx="3189">
                        <c:v>0.875</c:v>
                      </c:pt>
                      <c:pt idx="3190">
                        <c:v>0.77700000000000002</c:v>
                      </c:pt>
                      <c:pt idx="3191">
                        <c:v>0.60899999999999999</c:v>
                      </c:pt>
                      <c:pt idx="3192">
                        <c:v>0.61599999999999999</c:v>
                      </c:pt>
                      <c:pt idx="3193">
                        <c:v>0.59499999999999997</c:v>
                      </c:pt>
                      <c:pt idx="3194">
                        <c:v>0.59499999999999997</c:v>
                      </c:pt>
                      <c:pt idx="3195">
                        <c:v>0.58099999999999996</c:v>
                      </c:pt>
                      <c:pt idx="3196">
                        <c:v>0.61599999999999999</c:v>
                      </c:pt>
                      <c:pt idx="3197">
                        <c:v>0.7</c:v>
                      </c:pt>
                      <c:pt idx="3198">
                        <c:v>0.74199999999999999</c:v>
                      </c:pt>
                      <c:pt idx="3199">
                        <c:v>0.77700000000000002</c:v>
                      </c:pt>
                      <c:pt idx="3200">
                        <c:v>0.77700000000000002</c:v>
                      </c:pt>
                      <c:pt idx="3201">
                        <c:v>0.67200000000000004</c:v>
                      </c:pt>
                      <c:pt idx="3202">
                        <c:v>0.66500000000000004</c:v>
                      </c:pt>
                      <c:pt idx="3203">
                        <c:v>0.60199999999999998</c:v>
                      </c:pt>
                      <c:pt idx="3204">
                        <c:v>0.51800000000000002</c:v>
                      </c:pt>
                      <c:pt idx="3205">
                        <c:v>0.51100000000000001</c:v>
                      </c:pt>
                      <c:pt idx="3206">
                        <c:v>0.53900000000000003</c:v>
                      </c:pt>
                      <c:pt idx="3207">
                        <c:v>0.58099999999999996</c:v>
                      </c:pt>
                      <c:pt idx="3208">
                        <c:v>0.63</c:v>
                      </c:pt>
                      <c:pt idx="3209">
                        <c:v>0.65100000000000002</c:v>
                      </c:pt>
                      <c:pt idx="3210">
                        <c:v>0.82599999999999996</c:v>
                      </c:pt>
                      <c:pt idx="3211">
                        <c:v>0.85399999999999998</c:v>
                      </c:pt>
                      <c:pt idx="3212">
                        <c:v>0.86799999999999999</c:v>
                      </c:pt>
                      <c:pt idx="3213">
                        <c:v>0.77700000000000002</c:v>
                      </c:pt>
                      <c:pt idx="3214">
                        <c:v>0.63</c:v>
                      </c:pt>
                      <c:pt idx="3215">
                        <c:v>0.51100000000000001</c:v>
                      </c:pt>
                      <c:pt idx="3216">
                        <c:v>0.46899999999999997</c:v>
                      </c:pt>
                      <c:pt idx="3217">
                        <c:v>0.45500000000000002</c:v>
                      </c:pt>
                      <c:pt idx="3218">
                        <c:v>0.41299999999999998</c:v>
                      </c:pt>
                      <c:pt idx="3219">
                        <c:v>0.39200000000000002</c:v>
                      </c:pt>
                      <c:pt idx="3220">
                        <c:v>0.42699999999999999</c:v>
                      </c:pt>
                      <c:pt idx="3221">
                        <c:v>0.504</c:v>
                      </c:pt>
                      <c:pt idx="3222">
                        <c:v>0.49</c:v>
                      </c:pt>
                      <c:pt idx="3223">
                        <c:v>0.47599999999999998</c:v>
                      </c:pt>
                      <c:pt idx="3224">
                        <c:v>0.52500000000000002</c:v>
                      </c:pt>
                      <c:pt idx="3225">
                        <c:v>0.53900000000000003</c:v>
                      </c:pt>
                      <c:pt idx="3226">
                        <c:v>0.58099999999999996</c:v>
                      </c:pt>
                      <c:pt idx="3227">
                        <c:v>0.58099999999999996</c:v>
                      </c:pt>
                      <c:pt idx="3228">
                        <c:v>0.66500000000000004</c:v>
                      </c:pt>
                      <c:pt idx="3229">
                        <c:v>0.69299999999999995</c:v>
                      </c:pt>
                      <c:pt idx="3230">
                        <c:v>0.84</c:v>
                      </c:pt>
                      <c:pt idx="3231">
                        <c:v>0.91700000000000004</c:v>
                      </c:pt>
                      <c:pt idx="3232">
                        <c:v>0.94499999999999995</c:v>
                      </c:pt>
                      <c:pt idx="3233">
                        <c:v>0.93799999999999994</c:v>
                      </c:pt>
                      <c:pt idx="3234">
                        <c:v>1.0429999999999999</c:v>
                      </c:pt>
                      <c:pt idx="3235">
                        <c:v>1.071</c:v>
                      </c:pt>
                      <c:pt idx="3236">
                        <c:v>1.008</c:v>
                      </c:pt>
                      <c:pt idx="3237">
                        <c:v>0.96599999999999997</c:v>
                      </c:pt>
                      <c:pt idx="3238">
                        <c:v>0.85399999999999998</c:v>
                      </c:pt>
                      <c:pt idx="3239">
                        <c:v>0.749</c:v>
                      </c:pt>
                      <c:pt idx="3240">
                        <c:v>0.67200000000000004</c:v>
                      </c:pt>
                      <c:pt idx="3241">
                        <c:v>0.59499999999999997</c:v>
                      </c:pt>
                      <c:pt idx="3242">
                        <c:v>0.56699999999999995</c:v>
                      </c:pt>
                      <c:pt idx="3243">
                        <c:v>0.51800000000000002</c:v>
                      </c:pt>
                      <c:pt idx="3244">
                        <c:v>0.56699999999999995</c:v>
                      </c:pt>
                      <c:pt idx="3245">
                        <c:v>0.75600000000000001</c:v>
                      </c:pt>
                      <c:pt idx="3246">
                        <c:v>0.63</c:v>
                      </c:pt>
                      <c:pt idx="3247">
                        <c:v>0.65100000000000002</c:v>
                      </c:pt>
                      <c:pt idx="3248">
                        <c:v>0.61599999999999999</c:v>
                      </c:pt>
                      <c:pt idx="3249">
                        <c:v>0.63</c:v>
                      </c:pt>
                      <c:pt idx="3250">
                        <c:v>0.63700000000000001</c:v>
                      </c:pt>
                      <c:pt idx="3251">
                        <c:v>0.64400000000000002</c:v>
                      </c:pt>
                      <c:pt idx="3252">
                        <c:v>0.65800000000000003</c:v>
                      </c:pt>
                      <c:pt idx="3253">
                        <c:v>0.64400000000000002</c:v>
                      </c:pt>
                      <c:pt idx="3254">
                        <c:v>0.63700000000000001</c:v>
                      </c:pt>
                      <c:pt idx="3255">
                        <c:v>0.81200000000000006</c:v>
                      </c:pt>
                      <c:pt idx="3256">
                        <c:v>0.92400000000000004</c:v>
                      </c:pt>
                      <c:pt idx="3257">
                        <c:v>0.95899999999999996</c:v>
                      </c:pt>
                      <c:pt idx="3258">
                        <c:v>0.93799999999999994</c:v>
                      </c:pt>
                      <c:pt idx="3259">
                        <c:v>1.05</c:v>
                      </c:pt>
                      <c:pt idx="3260">
                        <c:v>1.1060000000000001</c:v>
                      </c:pt>
                      <c:pt idx="3261">
                        <c:v>1.036</c:v>
                      </c:pt>
                      <c:pt idx="3262">
                        <c:v>0.83299999999999996</c:v>
                      </c:pt>
                      <c:pt idx="3263">
                        <c:v>0.69299999999999995</c:v>
                      </c:pt>
                      <c:pt idx="3264">
                        <c:v>0.58099999999999996</c:v>
                      </c:pt>
                      <c:pt idx="3265">
                        <c:v>0.56000000000000005</c:v>
                      </c:pt>
                      <c:pt idx="3266">
                        <c:v>0.51100000000000001</c:v>
                      </c:pt>
                      <c:pt idx="3267">
                        <c:v>0.49</c:v>
                      </c:pt>
                      <c:pt idx="3268">
                        <c:v>0.53900000000000003</c:v>
                      </c:pt>
                      <c:pt idx="3269">
                        <c:v>0.59499999999999997</c:v>
                      </c:pt>
                      <c:pt idx="3270">
                        <c:v>0.63700000000000001</c:v>
                      </c:pt>
                      <c:pt idx="3271">
                        <c:v>0.64400000000000002</c:v>
                      </c:pt>
                      <c:pt idx="3272">
                        <c:v>0.61599999999999999</c:v>
                      </c:pt>
                      <c:pt idx="3273">
                        <c:v>0.67900000000000005</c:v>
                      </c:pt>
                      <c:pt idx="3274">
                        <c:v>0.623</c:v>
                      </c:pt>
                      <c:pt idx="3275">
                        <c:v>0.60899999999999999</c:v>
                      </c:pt>
                      <c:pt idx="3276">
                        <c:v>0.74199999999999999</c:v>
                      </c:pt>
                      <c:pt idx="3277">
                        <c:v>0.77700000000000002</c:v>
                      </c:pt>
                      <c:pt idx="3278">
                        <c:v>0.82599999999999996</c:v>
                      </c:pt>
                      <c:pt idx="3279">
                        <c:v>0.88900000000000001</c:v>
                      </c:pt>
                      <c:pt idx="3280">
                        <c:v>0.99399999999999999</c:v>
                      </c:pt>
                      <c:pt idx="3281">
                        <c:v>0.98699999999999999</c:v>
                      </c:pt>
                      <c:pt idx="3282">
                        <c:v>0.88900000000000001</c:v>
                      </c:pt>
                      <c:pt idx="3283">
                        <c:v>0.93100000000000005</c:v>
                      </c:pt>
                      <c:pt idx="3284">
                        <c:v>0.92400000000000004</c:v>
                      </c:pt>
                      <c:pt idx="3285">
                        <c:v>0.85399999999999998</c:v>
                      </c:pt>
                      <c:pt idx="3286">
                        <c:v>0.72799999999999998</c:v>
                      </c:pt>
                      <c:pt idx="3287">
                        <c:v>0.67200000000000004</c:v>
                      </c:pt>
                      <c:pt idx="3288">
                        <c:v>0.56000000000000005</c:v>
                      </c:pt>
                      <c:pt idx="3289">
                        <c:v>0.51800000000000002</c:v>
                      </c:pt>
                      <c:pt idx="3290">
                        <c:v>0.504</c:v>
                      </c:pt>
                      <c:pt idx="3291">
                        <c:v>0.51100000000000001</c:v>
                      </c:pt>
                      <c:pt idx="3292">
                        <c:v>0.46899999999999997</c:v>
                      </c:pt>
                      <c:pt idx="3293">
                        <c:v>0.504</c:v>
                      </c:pt>
                      <c:pt idx="3294">
                        <c:v>0.54600000000000004</c:v>
                      </c:pt>
                      <c:pt idx="3295">
                        <c:v>0.58099999999999996</c:v>
                      </c:pt>
                      <c:pt idx="3296">
                        <c:v>0.66500000000000004</c:v>
                      </c:pt>
                      <c:pt idx="3297">
                        <c:v>0.7</c:v>
                      </c:pt>
                      <c:pt idx="3298">
                        <c:v>0.72099999999999997</c:v>
                      </c:pt>
                      <c:pt idx="3299">
                        <c:v>0.70699999999999996</c:v>
                      </c:pt>
                      <c:pt idx="3300">
                        <c:v>0.77700000000000002</c:v>
                      </c:pt>
                      <c:pt idx="3301">
                        <c:v>0.78400000000000003</c:v>
                      </c:pt>
                      <c:pt idx="3302">
                        <c:v>0.75600000000000001</c:v>
                      </c:pt>
                      <c:pt idx="3303">
                        <c:v>0.98</c:v>
                      </c:pt>
                      <c:pt idx="3304">
                        <c:v>0.96599999999999997</c:v>
                      </c:pt>
                      <c:pt idx="3305">
                        <c:v>0.93799999999999994</c:v>
                      </c:pt>
                      <c:pt idx="3306">
                        <c:v>0.97299999999999998</c:v>
                      </c:pt>
                      <c:pt idx="3307">
                        <c:v>0.93799999999999994</c:v>
                      </c:pt>
                      <c:pt idx="3308">
                        <c:v>0.98</c:v>
                      </c:pt>
                      <c:pt idx="3309">
                        <c:v>0.91</c:v>
                      </c:pt>
                      <c:pt idx="3310">
                        <c:v>0.84</c:v>
                      </c:pt>
                      <c:pt idx="3311">
                        <c:v>0.70699999999999996</c:v>
                      </c:pt>
                      <c:pt idx="3312">
                        <c:v>0.59499999999999997</c:v>
                      </c:pt>
                      <c:pt idx="3313">
                        <c:v>0.54600000000000004</c:v>
                      </c:pt>
                      <c:pt idx="3314">
                        <c:v>0.49</c:v>
                      </c:pt>
                      <c:pt idx="3315">
                        <c:v>0.47599999999999998</c:v>
                      </c:pt>
                      <c:pt idx="3316">
                        <c:v>0.47599999999999998</c:v>
                      </c:pt>
                      <c:pt idx="3317">
                        <c:v>0.46200000000000002</c:v>
                      </c:pt>
                      <c:pt idx="3318">
                        <c:v>0.53900000000000003</c:v>
                      </c:pt>
                      <c:pt idx="3319">
                        <c:v>0.64400000000000002</c:v>
                      </c:pt>
                      <c:pt idx="3320">
                        <c:v>0.63700000000000001</c:v>
                      </c:pt>
                      <c:pt idx="3321">
                        <c:v>0.78400000000000003</c:v>
                      </c:pt>
                      <c:pt idx="3322">
                        <c:v>0.83299999999999996</c:v>
                      </c:pt>
                      <c:pt idx="3323">
                        <c:v>0.93799999999999994</c:v>
                      </c:pt>
                      <c:pt idx="3324">
                        <c:v>1.036</c:v>
                      </c:pt>
                      <c:pt idx="3325">
                        <c:v>1.0640000000000001</c:v>
                      </c:pt>
                      <c:pt idx="3326">
                        <c:v>0.99399999999999999</c:v>
                      </c:pt>
                      <c:pt idx="3327">
                        <c:v>1.1339999999999999</c:v>
                      </c:pt>
                      <c:pt idx="3328">
                        <c:v>1.1200000000000001</c:v>
                      </c:pt>
                      <c:pt idx="3329">
                        <c:v>1.2390000000000001</c:v>
                      </c:pt>
                      <c:pt idx="3330">
                        <c:v>1.3160000000000001</c:v>
                      </c:pt>
                      <c:pt idx="3331">
                        <c:v>1.323</c:v>
                      </c:pt>
                      <c:pt idx="3332">
                        <c:v>1.1970000000000001</c:v>
                      </c:pt>
                      <c:pt idx="3333">
                        <c:v>1.071</c:v>
                      </c:pt>
                      <c:pt idx="3334">
                        <c:v>0.86799999999999999</c:v>
                      </c:pt>
                      <c:pt idx="3335">
                        <c:v>0.69299999999999995</c:v>
                      </c:pt>
                      <c:pt idx="3336">
                        <c:v>0.61599999999999999</c:v>
                      </c:pt>
                      <c:pt idx="3337">
                        <c:v>0.56000000000000005</c:v>
                      </c:pt>
                      <c:pt idx="3338">
                        <c:v>0.55300000000000005</c:v>
                      </c:pt>
                      <c:pt idx="3339">
                        <c:v>0.504</c:v>
                      </c:pt>
                      <c:pt idx="3340">
                        <c:v>0.497</c:v>
                      </c:pt>
                      <c:pt idx="3341">
                        <c:v>0.68600000000000005</c:v>
                      </c:pt>
                      <c:pt idx="3342">
                        <c:v>0.67200000000000004</c:v>
                      </c:pt>
                      <c:pt idx="3343">
                        <c:v>0.67200000000000004</c:v>
                      </c:pt>
                      <c:pt idx="3344">
                        <c:v>0.69299999999999995</c:v>
                      </c:pt>
                      <c:pt idx="3345">
                        <c:v>0.69299999999999995</c:v>
                      </c:pt>
                      <c:pt idx="3346">
                        <c:v>0.79100000000000004</c:v>
                      </c:pt>
                      <c:pt idx="3347">
                        <c:v>0.97299999999999998</c:v>
                      </c:pt>
                      <c:pt idx="3348">
                        <c:v>1.1619999999999999</c:v>
                      </c:pt>
                      <c:pt idx="3349">
                        <c:v>1.1479999999999999</c:v>
                      </c:pt>
                      <c:pt idx="3350">
                        <c:v>1.127</c:v>
                      </c:pt>
                      <c:pt idx="3351">
                        <c:v>1.3089999999999999</c:v>
                      </c:pt>
                      <c:pt idx="3352">
                        <c:v>1.421</c:v>
                      </c:pt>
                      <c:pt idx="3353">
                        <c:v>1.4279999999999999</c:v>
                      </c:pt>
                      <c:pt idx="3354">
                        <c:v>1.365</c:v>
                      </c:pt>
                      <c:pt idx="3355">
                        <c:v>1.379</c:v>
                      </c:pt>
                      <c:pt idx="3356">
                        <c:v>1.407</c:v>
                      </c:pt>
                      <c:pt idx="3357">
                        <c:v>1.1339999999999999</c:v>
                      </c:pt>
                      <c:pt idx="3358">
                        <c:v>1.0009999999999999</c:v>
                      </c:pt>
                      <c:pt idx="3359">
                        <c:v>0.90300000000000002</c:v>
                      </c:pt>
                      <c:pt idx="3360">
                        <c:v>0.78400000000000003</c:v>
                      </c:pt>
                      <c:pt idx="3361">
                        <c:v>0.69299999999999995</c:v>
                      </c:pt>
                      <c:pt idx="3362">
                        <c:v>0.60199999999999998</c:v>
                      </c:pt>
                      <c:pt idx="3363">
                        <c:v>0.60899999999999999</c:v>
                      </c:pt>
                      <c:pt idx="3364">
                        <c:v>0.623</c:v>
                      </c:pt>
                      <c:pt idx="3365">
                        <c:v>0.75600000000000001</c:v>
                      </c:pt>
                      <c:pt idx="3366">
                        <c:v>0.72099999999999997</c:v>
                      </c:pt>
                      <c:pt idx="3367">
                        <c:v>0.77</c:v>
                      </c:pt>
                      <c:pt idx="3368">
                        <c:v>0.85399999999999998</c:v>
                      </c:pt>
                      <c:pt idx="3369">
                        <c:v>0.85399999999999998</c:v>
                      </c:pt>
                      <c:pt idx="3370">
                        <c:v>0.92400000000000004</c:v>
                      </c:pt>
                      <c:pt idx="3371">
                        <c:v>1.036</c:v>
                      </c:pt>
                      <c:pt idx="3372">
                        <c:v>1.0289999999999999</c:v>
                      </c:pt>
                      <c:pt idx="3373">
                        <c:v>1.085</c:v>
                      </c:pt>
                      <c:pt idx="3374">
                        <c:v>1.2110000000000001</c:v>
                      </c:pt>
                      <c:pt idx="3375">
                        <c:v>1.26</c:v>
                      </c:pt>
                      <c:pt idx="3376">
                        <c:v>1.4419999999999999</c:v>
                      </c:pt>
                      <c:pt idx="3377">
                        <c:v>1.5469999999999999</c:v>
                      </c:pt>
                      <c:pt idx="3378">
                        <c:v>1.4139999999999999</c:v>
                      </c:pt>
                      <c:pt idx="3379">
                        <c:v>1.3580000000000001</c:v>
                      </c:pt>
                      <c:pt idx="3380">
                        <c:v>1.3440000000000001</c:v>
                      </c:pt>
                      <c:pt idx="3381">
                        <c:v>1.071</c:v>
                      </c:pt>
                      <c:pt idx="3382">
                        <c:v>0.94499999999999995</c:v>
                      </c:pt>
                      <c:pt idx="3383">
                        <c:v>0.76300000000000001</c:v>
                      </c:pt>
                      <c:pt idx="3384">
                        <c:v>0.67900000000000005</c:v>
                      </c:pt>
                      <c:pt idx="3385">
                        <c:v>0.61599999999999999</c:v>
                      </c:pt>
                      <c:pt idx="3386">
                        <c:v>0.54600000000000004</c:v>
                      </c:pt>
                      <c:pt idx="3387">
                        <c:v>0.51800000000000002</c:v>
                      </c:pt>
                      <c:pt idx="3388">
                        <c:v>0.51800000000000002</c:v>
                      </c:pt>
                      <c:pt idx="3389">
                        <c:v>0.67200000000000004</c:v>
                      </c:pt>
                      <c:pt idx="3390">
                        <c:v>0.65800000000000003</c:v>
                      </c:pt>
                      <c:pt idx="3391">
                        <c:v>0.61599999999999999</c:v>
                      </c:pt>
                      <c:pt idx="3392">
                        <c:v>0.75600000000000001</c:v>
                      </c:pt>
                      <c:pt idx="3393">
                        <c:v>0.79100000000000004</c:v>
                      </c:pt>
                      <c:pt idx="3394">
                        <c:v>0.81899999999999995</c:v>
                      </c:pt>
                      <c:pt idx="3395">
                        <c:v>0.88900000000000001</c:v>
                      </c:pt>
                      <c:pt idx="3396">
                        <c:v>0.95199999999999996</c:v>
                      </c:pt>
                      <c:pt idx="3397">
                        <c:v>0.93799999999999994</c:v>
                      </c:pt>
                      <c:pt idx="3398">
                        <c:v>0.99399999999999999</c:v>
                      </c:pt>
                      <c:pt idx="3399">
                        <c:v>1.0009999999999999</c:v>
                      </c:pt>
                      <c:pt idx="3400">
                        <c:v>1.218</c:v>
                      </c:pt>
                      <c:pt idx="3401">
                        <c:v>1.204</c:v>
                      </c:pt>
                      <c:pt idx="3402">
                        <c:v>1.218</c:v>
                      </c:pt>
                      <c:pt idx="3403">
                        <c:v>1.1619999999999999</c:v>
                      </c:pt>
                      <c:pt idx="3404">
                        <c:v>1.141</c:v>
                      </c:pt>
                      <c:pt idx="3405">
                        <c:v>1.0289999999999999</c:v>
                      </c:pt>
                      <c:pt idx="3406">
                        <c:v>0.82599999999999996</c:v>
                      </c:pt>
                      <c:pt idx="3407">
                        <c:v>0.68600000000000005</c:v>
                      </c:pt>
                      <c:pt idx="3408">
                        <c:v>0.60199999999999998</c:v>
                      </c:pt>
                      <c:pt idx="3409">
                        <c:v>0.56699999999999995</c:v>
                      </c:pt>
                      <c:pt idx="3410">
                        <c:v>0.53200000000000003</c:v>
                      </c:pt>
                      <c:pt idx="3411">
                        <c:v>0.504</c:v>
                      </c:pt>
                      <c:pt idx="3412">
                        <c:v>0.52500000000000002</c:v>
                      </c:pt>
                      <c:pt idx="3413">
                        <c:v>0.68600000000000005</c:v>
                      </c:pt>
                      <c:pt idx="3414">
                        <c:v>0.65100000000000002</c:v>
                      </c:pt>
                      <c:pt idx="3415">
                        <c:v>0.63700000000000001</c:v>
                      </c:pt>
                      <c:pt idx="3416">
                        <c:v>0.58099999999999996</c:v>
                      </c:pt>
                      <c:pt idx="3417">
                        <c:v>0.67900000000000005</c:v>
                      </c:pt>
                      <c:pt idx="3418">
                        <c:v>0.61599999999999999</c:v>
                      </c:pt>
                      <c:pt idx="3419">
                        <c:v>0.623</c:v>
                      </c:pt>
                      <c:pt idx="3420">
                        <c:v>0.66500000000000004</c:v>
                      </c:pt>
                      <c:pt idx="3421">
                        <c:v>0.64400000000000002</c:v>
                      </c:pt>
                      <c:pt idx="3422">
                        <c:v>0.66500000000000004</c:v>
                      </c:pt>
                      <c:pt idx="3423">
                        <c:v>0.68600000000000005</c:v>
                      </c:pt>
                      <c:pt idx="3424">
                        <c:v>0.65800000000000003</c:v>
                      </c:pt>
                      <c:pt idx="3425">
                        <c:v>0.71399999999999997</c:v>
                      </c:pt>
                      <c:pt idx="3426">
                        <c:v>0.77</c:v>
                      </c:pt>
                      <c:pt idx="3427">
                        <c:v>0.81200000000000006</c:v>
                      </c:pt>
                      <c:pt idx="3428">
                        <c:v>0.85399999999999998</c:v>
                      </c:pt>
                      <c:pt idx="3429">
                        <c:v>0.63700000000000001</c:v>
                      </c:pt>
                      <c:pt idx="3430">
                        <c:v>0.57399999999999995</c:v>
                      </c:pt>
                      <c:pt idx="3431">
                        <c:v>0.49</c:v>
                      </c:pt>
                      <c:pt idx="3432">
                        <c:v>0.434</c:v>
                      </c:pt>
                      <c:pt idx="3433">
                        <c:v>0.42699999999999999</c:v>
                      </c:pt>
                      <c:pt idx="3434">
                        <c:v>0.41299999999999998</c:v>
                      </c:pt>
                      <c:pt idx="3435">
                        <c:v>0.39900000000000002</c:v>
                      </c:pt>
                      <c:pt idx="3436">
                        <c:v>0.45500000000000002</c:v>
                      </c:pt>
                      <c:pt idx="3437">
                        <c:v>0.57399999999999995</c:v>
                      </c:pt>
                      <c:pt idx="3438">
                        <c:v>0.65100000000000002</c:v>
                      </c:pt>
                      <c:pt idx="3439">
                        <c:v>0.67200000000000004</c:v>
                      </c:pt>
                      <c:pt idx="3440">
                        <c:v>0.66500000000000004</c:v>
                      </c:pt>
                      <c:pt idx="3441">
                        <c:v>0.73499999999999999</c:v>
                      </c:pt>
                      <c:pt idx="3442">
                        <c:v>0.63</c:v>
                      </c:pt>
                      <c:pt idx="3443">
                        <c:v>0.56699999999999995</c:v>
                      </c:pt>
                      <c:pt idx="3444">
                        <c:v>0.56000000000000005</c:v>
                      </c:pt>
                      <c:pt idx="3445">
                        <c:v>0.55300000000000005</c:v>
                      </c:pt>
                      <c:pt idx="3446">
                        <c:v>0.60199999999999998</c:v>
                      </c:pt>
                      <c:pt idx="3447">
                        <c:v>0.65100000000000002</c:v>
                      </c:pt>
                      <c:pt idx="3448">
                        <c:v>0.623</c:v>
                      </c:pt>
                      <c:pt idx="3449">
                        <c:v>0.63</c:v>
                      </c:pt>
                      <c:pt idx="3450">
                        <c:v>0.61599999999999999</c:v>
                      </c:pt>
                      <c:pt idx="3451">
                        <c:v>0.63</c:v>
                      </c:pt>
                      <c:pt idx="3452">
                        <c:v>0.67200000000000004</c:v>
                      </c:pt>
                      <c:pt idx="3453">
                        <c:v>0.73499999999999999</c:v>
                      </c:pt>
                      <c:pt idx="3454">
                        <c:v>0.76300000000000001</c:v>
                      </c:pt>
                      <c:pt idx="3455">
                        <c:v>0.60899999999999999</c:v>
                      </c:pt>
                      <c:pt idx="3456">
                        <c:v>0.52500000000000002</c:v>
                      </c:pt>
                      <c:pt idx="3457">
                        <c:v>0.504</c:v>
                      </c:pt>
                      <c:pt idx="3458">
                        <c:v>0.51100000000000001</c:v>
                      </c:pt>
                      <c:pt idx="3459">
                        <c:v>0.48299999999999998</c:v>
                      </c:pt>
                      <c:pt idx="3460">
                        <c:v>0.51800000000000002</c:v>
                      </c:pt>
                      <c:pt idx="3461">
                        <c:v>0.56000000000000005</c:v>
                      </c:pt>
                      <c:pt idx="3462">
                        <c:v>0.61599999999999999</c:v>
                      </c:pt>
                      <c:pt idx="3463">
                        <c:v>0.67200000000000004</c:v>
                      </c:pt>
                      <c:pt idx="3464">
                        <c:v>0.68600000000000005</c:v>
                      </c:pt>
                      <c:pt idx="3465">
                        <c:v>0.72799999999999998</c:v>
                      </c:pt>
                      <c:pt idx="3466">
                        <c:v>0.70699999999999996</c:v>
                      </c:pt>
                      <c:pt idx="3467">
                        <c:v>0.67900000000000005</c:v>
                      </c:pt>
                      <c:pt idx="3468">
                        <c:v>0.60899999999999999</c:v>
                      </c:pt>
                      <c:pt idx="3469">
                        <c:v>0.68600000000000005</c:v>
                      </c:pt>
                      <c:pt idx="3470">
                        <c:v>0.61599999999999999</c:v>
                      </c:pt>
                      <c:pt idx="3471">
                        <c:v>0.64400000000000002</c:v>
                      </c:pt>
                      <c:pt idx="3472">
                        <c:v>0.67200000000000004</c:v>
                      </c:pt>
                      <c:pt idx="3473">
                        <c:v>0.623</c:v>
                      </c:pt>
                      <c:pt idx="3474">
                        <c:v>0.60199999999999998</c:v>
                      </c:pt>
                      <c:pt idx="3475">
                        <c:v>0.67200000000000004</c:v>
                      </c:pt>
                      <c:pt idx="3476">
                        <c:v>0.7</c:v>
                      </c:pt>
                      <c:pt idx="3477">
                        <c:v>0.67200000000000004</c:v>
                      </c:pt>
                      <c:pt idx="3478">
                        <c:v>0.58099999999999996</c:v>
                      </c:pt>
                      <c:pt idx="3479">
                        <c:v>0.42699999999999999</c:v>
                      </c:pt>
                      <c:pt idx="3480">
                        <c:v>0.38500000000000001</c:v>
                      </c:pt>
                      <c:pt idx="3481">
                        <c:v>0.38500000000000001</c:v>
                      </c:pt>
                      <c:pt idx="3482">
                        <c:v>0.35</c:v>
                      </c:pt>
                      <c:pt idx="3483">
                        <c:v>0.34300000000000003</c:v>
                      </c:pt>
                      <c:pt idx="3484">
                        <c:v>0.38500000000000001</c:v>
                      </c:pt>
                      <c:pt idx="3485">
                        <c:v>0.39900000000000002</c:v>
                      </c:pt>
                      <c:pt idx="3486">
                        <c:v>0.441</c:v>
                      </c:pt>
                      <c:pt idx="3487">
                        <c:v>0.53900000000000003</c:v>
                      </c:pt>
                      <c:pt idx="3488">
                        <c:v>0.65100000000000002</c:v>
                      </c:pt>
                      <c:pt idx="3489">
                        <c:v>0.72099999999999997</c:v>
                      </c:pt>
                      <c:pt idx="3490">
                        <c:v>0.63700000000000001</c:v>
                      </c:pt>
                      <c:pt idx="3491">
                        <c:v>0.54600000000000004</c:v>
                      </c:pt>
                      <c:pt idx="3492">
                        <c:v>0.61599999999999999</c:v>
                      </c:pt>
                      <c:pt idx="3493">
                        <c:v>0.623</c:v>
                      </c:pt>
                      <c:pt idx="3494">
                        <c:v>0.59499999999999997</c:v>
                      </c:pt>
                      <c:pt idx="3495">
                        <c:v>0.70699999999999996</c:v>
                      </c:pt>
                      <c:pt idx="3496">
                        <c:v>0.58799999999999997</c:v>
                      </c:pt>
                      <c:pt idx="3497">
                        <c:v>0.58799999999999997</c:v>
                      </c:pt>
                      <c:pt idx="3498">
                        <c:v>0.60899999999999999</c:v>
                      </c:pt>
                      <c:pt idx="3499">
                        <c:v>0.64400000000000002</c:v>
                      </c:pt>
                      <c:pt idx="3500">
                        <c:v>0.67200000000000004</c:v>
                      </c:pt>
                      <c:pt idx="3501">
                        <c:v>0.68600000000000005</c:v>
                      </c:pt>
                      <c:pt idx="3502">
                        <c:v>0.63</c:v>
                      </c:pt>
                      <c:pt idx="3503">
                        <c:v>0.52500000000000002</c:v>
                      </c:pt>
                      <c:pt idx="3504">
                        <c:v>0.497</c:v>
                      </c:pt>
                      <c:pt idx="3505">
                        <c:v>0.46200000000000002</c:v>
                      </c:pt>
                      <c:pt idx="3506">
                        <c:v>0.45500000000000002</c:v>
                      </c:pt>
                      <c:pt idx="3507">
                        <c:v>0.434</c:v>
                      </c:pt>
                      <c:pt idx="3508">
                        <c:v>0.42</c:v>
                      </c:pt>
                      <c:pt idx="3509">
                        <c:v>0.51800000000000002</c:v>
                      </c:pt>
                      <c:pt idx="3510">
                        <c:v>0.57399999999999995</c:v>
                      </c:pt>
                      <c:pt idx="3511">
                        <c:v>0.58799999999999997</c:v>
                      </c:pt>
                      <c:pt idx="3512">
                        <c:v>0.68600000000000005</c:v>
                      </c:pt>
                      <c:pt idx="3513">
                        <c:v>0.71399999999999997</c:v>
                      </c:pt>
                      <c:pt idx="3514">
                        <c:v>0.83299999999999996</c:v>
                      </c:pt>
                      <c:pt idx="3515">
                        <c:v>0.84</c:v>
                      </c:pt>
                      <c:pt idx="3516">
                        <c:v>0.84</c:v>
                      </c:pt>
                      <c:pt idx="3517">
                        <c:v>0.78400000000000003</c:v>
                      </c:pt>
                      <c:pt idx="3518">
                        <c:v>0.74199999999999999</c:v>
                      </c:pt>
                      <c:pt idx="3519">
                        <c:v>0.77</c:v>
                      </c:pt>
                      <c:pt idx="3520">
                        <c:v>0.77700000000000002</c:v>
                      </c:pt>
                      <c:pt idx="3521">
                        <c:v>0.69299999999999995</c:v>
                      </c:pt>
                      <c:pt idx="3522">
                        <c:v>0.76300000000000001</c:v>
                      </c:pt>
                      <c:pt idx="3523">
                        <c:v>0.79800000000000004</c:v>
                      </c:pt>
                      <c:pt idx="3524">
                        <c:v>0.81200000000000006</c:v>
                      </c:pt>
                      <c:pt idx="3525">
                        <c:v>0.73499999999999999</c:v>
                      </c:pt>
                      <c:pt idx="3526">
                        <c:v>0.58099999999999996</c:v>
                      </c:pt>
                      <c:pt idx="3527">
                        <c:v>0.54600000000000004</c:v>
                      </c:pt>
                      <c:pt idx="3528">
                        <c:v>0.46899999999999997</c:v>
                      </c:pt>
                      <c:pt idx="3529">
                        <c:v>0.434</c:v>
                      </c:pt>
                      <c:pt idx="3530">
                        <c:v>0.42699999999999999</c:v>
                      </c:pt>
                      <c:pt idx="3531">
                        <c:v>0.441</c:v>
                      </c:pt>
                      <c:pt idx="3532">
                        <c:v>0.45500000000000002</c:v>
                      </c:pt>
                      <c:pt idx="3533">
                        <c:v>0.58099999999999996</c:v>
                      </c:pt>
                      <c:pt idx="3534">
                        <c:v>0.65100000000000002</c:v>
                      </c:pt>
                      <c:pt idx="3535">
                        <c:v>0.59499999999999997</c:v>
                      </c:pt>
                      <c:pt idx="3536">
                        <c:v>0.52500000000000002</c:v>
                      </c:pt>
                      <c:pt idx="3537">
                        <c:v>0.54600000000000004</c:v>
                      </c:pt>
                      <c:pt idx="3538">
                        <c:v>0.68600000000000005</c:v>
                      </c:pt>
                      <c:pt idx="3539">
                        <c:v>0.75600000000000001</c:v>
                      </c:pt>
                      <c:pt idx="3540">
                        <c:v>0.69299999999999995</c:v>
                      </c:pt>
                      <c:pt idx="3541">
                        <c:v>0.77700000000000002</c:v>
                      </c:pt>
                      <c:pt idx="3542">
                        <c:v>0.86799999999999999</c:v>
                      </c:pt>
                      <c:pt idx="3543">
                        <c:v>0.95199999999999996</c:v>
                      </c:pt>
                      <c:pt idx="3544">
                        <c:v>1.0569999999999999</c:v>
                      </c:pt>
                      <c:pt idx="3545">
                        <c:v>1.1479999999999999</c:v>
                      </c:pt>
                      <c:pt idx="3546">
                        <c:v>1.141</c:v>
                      </c:pt>
                      <c:pt idx="3547">
                        <c:v>1.1339999999999999</c:v>
                      </c:pt>
                      <c:pt idx="3548">
                        <c:v>1.155</c:v>
                      </c:pt>
                      <c:pt idx="3549">
                        <c:v>0.98</c:v>
                      </c:pt>
                      <c:pt idx="3550">
                        <c:v>0.94499999999999995</c:v>
                      </c:pt>
                      <c:pt idx="3551">
                        <c:v>0.749</c:v>
                      </c:pt>
                      <c:pt idx="3552">
                        <c:v>0.67200000000000004</c:v>
                      </c:pt>
                      <c:pt idx="3553">
                        <c:v>0.60199999999999998</c:v>
                      </c:pt>
                      <c:pt idx="3554">
                        <c:v>0.55300000000000005</c:v>
                      </c:pt>
                      <c:pt idx="3555">
                        <c:v>0.54600000000000004</c:v>
                      </c:pt>
                      <c:pt idx="3556">
                        <c:v>0.56699999999999995</c:v>
                      </c:pt>
                      <c:pt idx="3557">
                        <c:v>0.66500000000000004</c:v>
                      </c:pt>
                      <c:pt idx="3558">
                        <c:v>0.60199999999999998</c:v>
                      </c:pt>
                      <c:pt idx="3559">
                        <c:v>0.67200000000000004</c:v>
                      </c:pt>
                      <c:pt idx="3560">
                        <c:v>0.72799999999999998</c:v>
                      </c:pt>
                      <c:pt idx="3561">
                        <c:v>0.77700000000000002</c:v>
                      </c:pt>
                      <c:pt idx="3562">
                        <c:v>0.83299999999999996</c:v>
                      </c:pt>
                      <c:pt idx="3563">
                        <c:v>0.90300000000000002</c:v>
                      </c:pt>
                      <c:pt idx="3564">
                        <c:v>0.94499999999999995</c:v>
                      </c:pt>
                      <c:pt idx="3565">
                        <c:v>0.98</c:v>
                      </c:pt>
                      <c:pt idx="3566">
                        <c:v>1.113</c:v>
                      </c:pt>
                      <c:pt idx="3567">
                        <c:v>1.2809999999999999</c:v>
                      </c:pt>
                      <c:pt idx="3568">
                        <c:v>1.351</c:v>
                      </c:pt>
                      <c:pt idx="3569">
                        <c:v>1.484</c:v>
                      </c:pt>
                      <c:pt idx="3570">
                        <c:v>1.33</c:v>
                      </c:pt>
                      <c:pt idx="3571">
                        <c:v>1.3440000000000001</c:v>
                      </c:pt>
                      <c:pt idx="3572">
                        <c:v>1.4139999999999999</c:v>
                      </c:pt>
                      <c:pt idx="3573">
                        <c:v>1.2110000000000001</c:v>
                      </c:pt>
                      <c:pt idx="3574">
                        <c:v>1.0780000000000001</c:v>
                      </c:pt>
                      <c:pt idx="3575">
                        <c:v>0.84699999999999998</c:v>
                      </c:pt>
                      <c:pt idx="3576">
                        <c:v>0.77</c:v>
                      </c:pt>
                      <c:pt idx="3577">
                        <c:v>0.7</c:v>
                      </c:pt>
                      <c:pt idx="3578">
                        <c:v>0.64400000000000002</c:v>
                      </c:pt>
                      <c:pt idx="3579">
                        <c:v>0.64400000000000002</c:v>
                      </c:pt>
                      <c:pt idx="3580">
                        <c:v>0.63</c:v>
                      </c:pt>
                      <c:pt idx="3581">
                        <c:v>0.73499999999999999</c:v>
                      </c:pt>
                      <c:pt idx="3582">
                        <c:v>0.749</c:v>
                      </c:pt>
                      <c:pt idx="3583">
                        <c:v>0.749</c:v>
                      </c:pt>
                      <c:pt idx="3584">
                        <c:v>0.77</c:v>
                      </c:pt>
                      <c:pt idx="3585">
                        <c:v>0.84</c:v>
                      </c:pt>
                      <c:pt idx="3586">
                        <c:v>0.95899999999999996</c:v>
                      </c:pt>
                      <c:pt idx="3587">
                        <c:v>1.0920000000000001</c:v>
                      </c:pt>
                      <c:pt idx="3588">
                        <c:v>1.1479999999999999</c:v>
                      </c:pt>
                      <c:pt idx="3589">
                        <c:v>1.246</c:v>
                      </c:pt>
                      <c:pt idx="3590">
                        <c:v>1.288</c:v>
                      </c:pt>
                      <c:pt idx="3591">
                        <c:v>1.47</c:v>
                      </c:pt>
                      <c:pt idx="3592">
                        <c:v>1.526</c:v>
                      </c:pt>
                      <c:pt idx="3593">
                        <c:v>1.5609999999999999</c:v>
                      </c:pt>
                      <c:pt idx="3594">
                        <c:v>1.61</c:v>
                      </c:pt>
                      <c:pt idx="3595">
                        <c:v>1.512</c:v>
                      </c:pt>
                      <c:pt idx="3596">
                        <c:v>1.47</c:v>
                      </c:pt>
                      <c:pt idx="3597">
                        <c:v>1.3580000000000001</c:v>
                      </c:pt>
                      <c:pt idx="3598">
                        <c:v>1.0920000000000001</c:v>
                      </c:pt>
                      <c:pt idx="3599">
                        <c:v>0.86799999999999999</c:v>
                      </c:pt>
                      <c:pt idx="3600">
                        <c:v>0.72799999999999998</c:v>
                      </c:pt>
                      <c:pt idx="3601">
                        <c:v>0.64400000000000002</c:v>
                      </c:pt>
                      <c:pt idx="3602">
                        <c:v>0.58099999999999996</c:v>
                      </c:pt>
                      <c:pt idx="3603">
                        <c:v>0.53200000000000003</c:v>
                      </c:pt>
                      <c:pt idx="3604">
                        <c:v>0.54600000000000004</c:v>
                      </c:pt>
                      <c:pt idx="3605">
                        <c:v>0.64400000000000002</c:v>
                      </c:pt>
                      <c:pt idx="3606">
                        <c:v>0.68600000000000005</c:v>
                      </c:pt>
                      <c:pt idx="3607">
                        <c:v>0.70699999999999996</c:v>
                      </c:pt>
                      <c:pt idx="3608">
                        <c:v>0.82599999999999996</c:v>
                      </c:pt>
                      <c:pt idx="3609">
                        <c:v>0.90300000000000002</c:v>
                      </c:pt>
                      <c:pt idx="3610">
                        <c:v>0.96599999999999997</c:v>
                      </c:pt>
                      <c:pt idx="3611">
                        <c:v>1.0289999999999999</c:v>
                      </c:pt>
                      <c:pt idx="3612">
                        <c:v>1.113</c:v>
                      </c:pt>
                      <c:pt idx="3613">
                        <c:v>1.1759999999999999</c:v>
                      </c:pt>
                      <c:pt idx="3614">
                        <c:v>1.204</c:v>
                      </c:pt>
                      <c:pt idx="3615">
                        <c:v>1.2529999999999999</c:v>
                      </c:pt>
                      <c:pt idx="3616">
                        <c:v>1.232</c:v>
                      </c:pt>
                      <c:pt idx="3617">
                        <c:v>1.1759999999999999</c:v>
                      </c:pt>
                      <c:pt idx="3618">
                        <c:v>1.1200000000000001</c:v>
                      </c:pt>
                      <c:pt idx="3619">
                        <c:v>1.1060000000000001</c:v>
                      </c:pt>
                      <c:pt idx="3620">
                        <c:v>1.0289999999999999</c:v>
                      </c:pt>
                      <c:pt idx="3621">
                        <c:v>0.98</c:v>
                      </c:pt>
                      <c:pt idx="3622">
                        <c:v>0.84</c:v>
                      </c:pt>
                      <c:pt idx="3623">
                        <c:v>0.86799999999999999</c:v>
                      </c:pt>
                      <c:pt idx="3624">
                        <c:v>0.60199999999999998</c:v>
                      </c:pt>
                      <c:pt idx="3625">
                        <c:v>0.56000000000000005</c:v>
                      </c:pt>
                      <c:pt idx="3626">
                        <c:v>0.54600000000000004</c:v>
                      </c:pt>
                      <c:pt idx="3627">
                        <c:v>0.54600000000000004</c:v>
                      </c:pt>
                      <c:pt idx="3628">
                        <c:v>0.54600000000000004</c:v>
                      </c:pt>
                      <c:pt idx="3629">
                        <c:v>0.66500000000000004</c:v>
                      </c:pt>
                      <c:pt idx="3630">
                        <c:v>0.73499999999999999</c:v>
                      </c:pt>
                      <c:pt idx="3631">
                        <c:v>0.70699999999999996</c:v>
                      </c:pt>
                      <c:pt idx="3632">
                        <c:v>0.749</c:v>
                      </c:pt>
                      <c:pt idx="3633">
                        <c:v>0.92400000000000004</c:v>
                      </c:pt>
                      <c:pt idx="3634">
                        <c:v>0.99399999999999999</c:v>
                      </c:pt>
                      <c:pt idx="3635">
                        <c:v>1.022</c:v>
                      </c:pt>
                      <c:pt idx="3636">
                        <c:v>1.036</c:v>
                      </c:pt>
                      <c:pt idx="3637">
                        <c:v>1.1200000000000001</c:v>
                      </c:pt>
                      <c:pt idx="3638">
                        <c:v>1.204</c:v>
                      </c:pt>
                      <c:pt idx="3639">
                        <c:v>1.1759999999999999</c:v>
                      </c:pt>
                      <c:pt idx="3640">
                        <c:v>1.1759999999999999</c:v>
                      </c:pt>
                      <c:pt idx="3641">
                        <c:v>1.169</c:v>
                      </c:pt>
                      <c:pt idx="3642">
                        <c:v>1.169</c:v>
                      </c:pt>
                      <c:pt idx="3643">
                        <c:v>1.169</c:v>
                      </c:pt>
                      <c:pt idx="3644">
                        <c:v>1.169</c:v>
                      </c:pt>
                      <c:pt idx="3645">
                        <c:v>0.97299999999999998</c:v>
                      </c:pt>
                      <c:pt idx="3646">
                        <c:v>0.81899999999999995</c:v>
                      </c:pt>
                      <c:pt idx="3647">
                        <c:v>0.76300000000000001</c:v>
                      </c:pt>
                      <c:pt idx="3648">
                        <c:v>0.68600000000000005</c:v>
                      </c:pt>
                      <c:pt idx="3649">
                        <c:v>0.60199999999999998</c:v>
                      </c:pt>
                      <c:pt idx="3650">
                        <c:v>0.51800000000000002</c:v>
                      </c:pt>
                      <c:pt idx="3651">
                        <c:v>0.48299999999999998</c:v>
                      </c:pt>
                      <c:pt idx="3652">
                        <c:v>0.49</c:v>
                      </c:pt>
                      <c:pt idx="3653">
                        <c:v>0.504</c:v>
                      </c:pt>
                      <c:pt idx="3654">
                        <c:v>0.56699999999999995</c:v>
                      </c:pt>
                      <c:pt idx="3655">
                        <c:v>0.69299999999999995</c:v>
                      </c:pt>
                      <c:pt idx="3656">
                        <c:v>0.73499999999999999</c:v>
                      </c:pt>
                      <c:pt idx="3657">
                        <c:v>0.80500000000000005</c:v>
                      </c:pt>
                      <c:pt idx="3658">
                        <c:v>0.93799999999999994</c:v>
                      </c:pt>
                      <c:pt idx="3659">
                        <c:v>0.91700000000000004</c:v>
                      </c:pt>
                      <c:pt idx="3660">
                        <c:v>0.98</c:v>
                      </c:pt>
                      <c:pt idx="3661">
                        <c:v>1.099</c:v>
                      </c:pt>
                      <c:pt idx="3662">
                        <c:v>1.0429999999999999</c:v>
                      </c:pt>
                      <c:pt idx="3663">
                        <c:v>1.05</c:v>
                      </c:pt>
                      <c:pt idx="3664">
                        <c:v>1.05</c:v>
                      </c:pt>
                      <c:pt idx="3665">
                        <c:v>0.97299999999999998</c:v>
                      </c:pt>
                      <c:pt idx="3666">
                        <c:v>0.95899999999999996</c:v>
                      </c:pt>
                      <c:pt idx="3667">
                        <c:v>0.91700000000000004</c:v>
                      </c:pt>
                      <c:pt idx="3668">
                        <c:v>0.98699999999999999</c:v>
                      </c:pt>
                      <c:pt idx="3669">
                        <c:v>0.84699999999999998</c:v>
                      </c:pt>
                      <c:pt idx="3670">
                        <c:v>0.71399999999999997</c:v>
                      </c:pt>
                      <c:pt idx="3671">
                        <c:v>0.67900000000000005</c:v>
                      </c:pt>
                      <c:pt idx="3672">
                        <c:v>0.52500000000000002</c:v>
                      </c:pt>
                      <c:pt idx="3673">
                        <c:v>0.47599999999999998</c:v>
                      </c:pt>
                      <c:pt idx="3674">
                        <c:v>0.441</c:v>
                      </c:pt>
                      <c:pt idx="3675">
                        <c:v>0.42699999999999999</c:v>
                      </c:pt>
                      <c:pt idx="3676">
                        <c:v>0.46200000000000002</c:v>
                      </c:pt>
                      <c:pt idx="3677">
                        <c:v>0.58799999999999997</c:v>
                      </c:pt>
                      <c:pt idx="3678">
                        <c:v>0.56699999999999995</c:v>
                      </c:pt>
                      <c:pt idx="3679">
                        <c:v>0.56699999999999995</c:v>
                      </c:pt>
                      <c:pt idx="3680">
                        <c:v>0.55300000000000005</c:v>
                      </c:pt>
                      <c:pt idx="3681">
                        <c:v>0.56699999999999995</c:v>
                      </c:pt>
                      <c:pt idx="3682">
                        <c:v>0.66500000000000004</c:v>
                      </c:pt>
                      <c:pt idx="3683">
                        <c:v>0.65100000000000002</c:v>
                      </c:pt>
                      <c:pt idx="3684">
                        <c:v>0.56699999999999995</c:v>
                      </c:pt>
                      <c:pt idx="3685">
                        <c:v>0.57399999999999995</c:v>
                      </c:pt>
                      <c:pt idx="3686">
                        <c:v>0.58099999999999996</c:v>
                      </c:pt>
                      <c:pt idx="3687">
                        <c:v>0.7</c:v>
                      </c:pt>
                      <c:pt idx="3688">
                        <c:v>0.74199999999999999</c:v>
                      </c:pt>
                      <c:pt idx="3689">
                        <c:v>0.81200000000000006</c:v>
                      </c:pt>
                      <c:pt idx="3690">
                        <c:v>0.77700000000000002</c:v>
                      </c:pt>
                      <c:pt idx="3691">
                        <c:v>0.75600000000000001</c:v>
                      </c:pt>
                      <c:pt idx="3692">
                        <c:v>0.79800000000000004</c:v>
                      </c:pt>
                      <c:pt idx="3693">
                        <c:v>0.67900000000000005</c:v>
                      </c:pt>
                      <c:pt idx="3694">
                        <c:v>0.63</c:v>
                      </c:pt>
                      <c:pt idx="3695">
                        <c:v>0.53200000000000003</c:v>
                      </c:pt>
                      <c:pt idx="3696">
                        <c:v>0.45500000000000002</c:v>
                      </c:pt>
                      <c:pt idx="3697">
                        <c:v>0.42</c:v>
                      </c:pt>
                      <c:pt idx="3698">
                        <c:v>0.39200000000000002</c:v>
                      </c:pt>
                      <c:pt idx="3699">
                        <c:v>0.38500000000000001</c:v>
                      </c:pt>
                      <c:pt idx="3700">
                        <c:v>0.41299999999999998</c:v>
                      </c:pt>
                      <c:pt idx="3701">
                        <c:v>0.54600000000000004</c:v>
                      </c:pt>
                      <c:pt idx="3702">
                        <c:v>0.51100000000000001</c:v>
                      </c:pt>
                      <c:pt idx="3703">
                        <c:v>0.47599999999999998</c:v>
                      </c:pt>
                      <c:pt idx="3704">
                        <c:v>0.49</c:v>
                      </c:pt>
                      <c:pt idx="3705">
                        <c:v>0.52500000000000002</c:v>
                      </c:pt>
                      <c:pt idx="3706">
                        <c:v>0.53200000000000003</c:v>
                      </c:pt>
                      <c:pt idx="3707">
                        <c:v>0.56699999999999995</c:v>
                      </c:pt>
                      <c:pt idx="3708">
                        <c:v>0.53900000000000003</c:v>
                      </c:pt>
                      <c:pt idx="3709">
                        <c:v>0.55300000000000005</c:v>
                      </c:pt>
                      <c:pt idx="3710">
                        <c:v>0.76300000000000001</c:v>
                      </c:pt>
                      <c:pt idx="3711">
                        <c:v>0.74199999999999999</c:v>
                      </c:pt>
                      <c:pt idx="3712">
                        <c:v>0.70699999999999996</c:v>
                      </c:pt>
                      <c:pt idx="3713">
                        <c:v>0.73499999999999999</c:v>
                      </c:pt>
                      <c:pt idx="3714">
                        <c:v>0.749</c:v>
                      </c:pt>
                      <c:pt idx="3715">
                        <c:v>0.81899999999999995</c:v>
                      </c:pt>
                      <c:pt idx="3716">
                        <c:v>0.85399999999999998</c:v>
                      </c:pt>
                      <c:pt idx="3717">
                        <c:v>0.76300000000000001</c:v>
                      </c:pt>
                      <c:pt idx="3718">
                        <c:v>0.61599999999999999</c:v>
                      </c:pt>
                      <c:pt idx="3719">
                        <c:v>0.52500000000000002</c:v>
                      </c:pt>
                      <c:pt idx="3720">
                        <c:v>0.47599999999999998</c:v>
                      </c:pt>
                      <c:pt idx="3721">
                        <c:v>0.40600000000000003</c:v>
                      </c:pt>
                      <c:pt idx="3722">
                        <c:v>0.38500000000000001</c:v>
                      </c:pt>
                      <c:pt idx="3723">
                        <c:v>0.39200000000000002</c:v>
                      </c:pt>
                      <c:pt idx="3724">
                        <c:v>0.42</c:v>
                      </c:pt>
                      <c:pt idx="3725">
                        <c:v>0.47599999999999998</c:v>
                      </c:pt>
                      <c:pt idx="3726">
                        <c:v>0.46899999999999997</c:v>
                      </c:pt>
                      <c:pt idx="3727">
                        <c:v>0.47599999999999998</c:v>
                      </c:pt>
                      <c:pt idx="3728">
                        <c:v>0.51800000000000002</c:v>
                      </c:pt>
                      <c:pt idx="3729">
                        <c:v>0.57399999999999995</c:v>
                      </c:pt>
                      <c:pt idx="3730">
                        <c:v>0.56000000000000005</c:v>
                      </c:pt>
                      <c:pt idx="3731">
                        <c:v>0.56699999999999995</c:v>
                      </c:pt>
                      <c:pt idx="3732">
                        <c:v>0.65800000000000003</c:v>
                      </c:pt>
                      <c:pt idx="3733">
                        <c:v>0.68600000000000005</c:v>
                      </c:pt>
                      <c:pt idx="3734">
                        <c:v>0.85399999999999998</c:v>
                      </c:pt>
                      <c:pt idx="3735">
                        <c:v>0.98</c:v>
                      </c:pt>
                      <c:pt idx="3736">
                        <c:v>1.0149999999999999</c:v>
                      </c:pt>
                      <c:pt idx="3737">
                        <c:v>1.0569999999999999</c:v>
                      </c:pt>
                      <c:pt idx="3738">
                        <c:v>1.0149999999999999</c:v>
                      </c:pt>
                      <c:pt idx="3739">
                        <c:v>1.0569999999999999</c:v>
                      </c:pt>
                      <c:pt idx="3740">
                        <c:v>0.96599999999999997</c:v>
                      </c:pt>
                      <c:pt idx="3741">
                        <c:v>0.91</c:v>
                      </c:pt>
                      <c:pt idx="3742">
                        <c:v>0.84699999999999998</c:v>
                      </c:pt>
                      <c:pt idx="3743">
                        <c:v>0.7</c:v>
                      </c:pt>
                      <c:pt idx="3744">
                        <c:v>0.60199999999999998</c:v>
                      </c:pt>
                      <c:pt idx="3745">
                        <c:v>0.53900000000000003</c:v>
                      </c:pt>
                      <c:pt idx="3746">
                        <c:v>0.504</c:v>
                      </c:pt>
                      <c:pt idx="3747">
                        <c:v>0.48299999999999998</c:v>
                      </c:pt>
                      <c:pt idx="3748">
                        <c:v>0.504</c:v>
                      </c:pt>
                      <c:pt idx="3749">
                        <c:v>0.51800000000000002</c:v>
                      </c:pt>
                      <c:pt idx="3750">
                        <c:v>0.56699999999999995</c:v>
                      </c:pt>
                      <c:pt idx="3751">
                        <c:v>0.52500000000000002</c:v>
                      </c:pt>
                      <c:pt idx="3752">
                        <c:v>0.55300000000000005</c:v>
                      </c:pt>
                      <c:pt idx="3753">
                        <c:v>0.67200000000000004</c:v>
                      </c:pt>
                      <c:pt idx="3754">
                        <c:v>0.63</c:v>
                      </c:pt>
                      <c:pt idx="3755">
                        <c:v>0.69299999999999995</c:v>
                      </c:pt>
                      <c:pt idx="3756">
                        <c:v>0.67900000000000005</c:v>
                      </c:pt>
                      <c:pt idx="3757">
                        <c:v>0.64400000000000002</c:v>
                      </c:pt>
                      <c:pt idx="3758">
                        <c:v>0.63</c:v>
                      </c:pt>
                      <c:pt idx="3759">
                        <c:v>0.65800000000000003</c:v>
                      </c:pt>
                      <c:pt idx="3760">
                        <c:v>0.67200000000000004</c:v>
                      </c:pt>
                      <c:pt idx="3761">
                        <c:v>0.68600000000000005</c:v>
                      </c:pt>
                      <c:pt idx="3762">
                        <c:v>0.79800000000000004</c:v>
                      </c:pt>
                      <c:pt idx="3763">
                        <c:v>0.82599999999999996</c:v>
                      </c:pt>
                      <c:pt idx="3764">
                        <c:v>0.76300000000000001</c:v>
                      </c:pt>
                      <c:pt idx="3765">
                        <c:v>0.67200000000000004</c:v>
                      </c:pt>
                      <c:pt idx="3766">
                        <c:v>0.58099999999999996</c:v>
                      </c:pt>
                      <c:pt idx="3767">
                        <c:v>0.49</c:v>
                      </c:pt>
                      <c:pt idx="3768">
                        <c:v>0.44800000000000001</c:v>
                      </c:pt>
                      <c:pt idx="3769">
                        <c:v>0.434</c:v>
                      </c:pt>
                      <c:pt idx="3770">
                        <c:v>0.41299999999999998</c:v>
                      </c:pt>
                      <c:pt idx="3771">
                        <c:v>0.38500000000000001</c:v>
                      </c:pt>
                      <c:pt idx="3772">
                        <c:v>0.40600000000000003</c:v>
                      </c:pt>
                      <c:pt idx="3773">
                        <c:v>0.53900000000000003</c:v>
                      </c:pt>
                      <c:pt idx="3774">
                        <c:v>0.52500000000000002</c:v>
                      </c:pt>
                      <c:pt idx="3775">
                        <c:v>0.53900000000000003</c:v>
                      </c:pt>
                      <c:pt idx="3776">
                        <c:v>0.54600000000000004</c:v>
                      </c:pt>
                      <c:pt idx="3777">
                        <c:v>0.56699999999999995</c:v>
                      </c:pt>
                      <c:pt idx="3778">
                        <c:v>0.623</c:v>
                      </c:pt>
                      <c:pt idx="3779">
                        <c:v>0.60199999999999998</c:v>
                      </c:pt>
                      <c:pt idx="3780">
                        <c:v>0.56699999999999995</c:v>
                      </c:pt>
                      <c:pt idx="3781">
                        <c:v>0.58099999999999996</c:v>
                      </c:pt>
                      <c:pt idx="3782">
                        <c:v>0.623</c:v>
                      </c:pt>
                      <c:pt idx="3783">
                        <c:v>0.67900000000000005</c:v>
                      </c:pt>
                      <c:pt idx="3784">
                        <c:v>0.64400000000000002</c:v>
                      </c:pt>
                      <c:pt idx="3785">
                        <c:v>0.65100000000000002</c:v>
                      </c:pt>
                      <c:pt idx="3786">
                        <c:v>0.69299999999999995</c:v>
                      </c:pt>
                      <c:pt idx="3787">
                        <c:v>0.77</c:v>
                      </c:pt>
                      <c:pt idx="3788">
                        <c:v>0.72799999999999998</c:v>
                      </c:pt>
                      <c:pt idx="3789">
                        <c:v>0.59499999999999997</c:v>
                      </c:pt>
                      <c:pt idx="3790">
                        <c:v>0.59499999999999997</c:v>
                      </c:pt>
                      <c:pt idx="3791">
                        <c:v>0.51800000000000002</c:v>
                      </c:pt>
                      <c:pt idx="3792">
                        <c:v>0.441</c:v>
                      </c:pt>
                      <c:pt idx="3793">
                        <c:v>0.40600000000000003</c:v>
                      </c:pt>
                      <c:pt idx="3794">
                        <c:v>0.38500000000000001</c:v>
                      </c:pt>
                      <c:pt idx="3795">
                        <c:v>0.38500000000000001</c:v>
                      </c:pt>
                      <c:pt idx="3796">
                        <c:v>0.378</c:v>
                      </c:pt>
                      <c:pt idx="3797">
                        <c:v>0.47599999999999998</c:v>
                      </c:pt>
                      <c:pt idx="3798">
                        <c:v>0.55300000000000005</c:v>
                      </c:pt>
                      <c:pt idx="3799">
                        <c:v>0.58799999999999997</c:v>
                      </c:pt>
                      <c:pt idx="3800">
                        <c:v>0.53900000000000003</c:v>
                      </c:pt>
                      <c:pt idx="3801">
                        <c:v>0.60199999999999998</c:v>
                      </c:pt>
                      <c:pt idx="3802">
                        <c:v>0.56699999999999995</c:v>
                      </c:pt>
                      <c:pt idx="3803">
                        <c:v>0.60899999999999999</c:v>
                      </c:pt>
                      <c:pt idx="3804">
                        <c:v>0.67200000000000004</c:v>
                      </c:pt>
                      <c:pt idx="3805">
                        <c:v>0.72099999999999997</c:v>
                      </c:pt>
                      <c:pt idx="3806">
                        <c:v>0.7</c:v>
                      </c:pt>
                      <c:pt idx="3807">
                        <c:v>0.72099999999999997</c:v>
                      </c:pt>
                      <c:pt idx="3808">
                        <c:v>0.81899999999999995</c:v>
                      </c:pt>
                      <c:pt idx="3809">
                        <c:v>0.82599999999999996</c:v>
                      </c:pt>
                      <c:pt idx="3810">
                        <c:v>0.82599999999999996</c:v>
                      </c:pt>
                      <c:pt idx="3811">
                        <c:v>0.84699999999999998</c:v>
                      </c:pt>
                      <c:pt idx="3812">
                        <c:v>0.81899999999999995</c:v>
                      </c:pt>
                      <c:pt idx="3813">
                        <c:v>0.79800000000000004</c:v>
                      </c:pt>
                      <c:pt idx="3814">
                        <c:v>0.68600000000000005</c:v>
                      </c:pt>
                      <c:pt idx="3815">
                        <c:v>0.59499999999999997</c:v>
                      </c:pt>
                      <c:pt idx="3816">
                        <c:v>0.51800000000000002</c:v>
                      </c:pt>
                      <c:pt idx="3817">
                        <c:v>0.48299999999999998</c:v>
                      </c:pt>
                      <c:pt idx="3818">
                        <c:v>0.45500000000000002</c:v>
                      </c:pt>
                      <c:pt idx="3819">
                        <c:v>0.441</c:v>
                      </c:pt>
                      <c:pt idx="3820">
                        <c:v>0.434</c:v>
                      </c:pt>
                      <c:pt idx="3821">
                        <c:v>0.434</c:v>
                      </c:pt>
                      <c:pt idx="3822">
                        <c:v>0.51800000000000002</c:v>
                      </c:pt>
                      <c:pt idx="3823">
                        <c:v>0.58799999999999997</c:v>
                      </c:pt>
                      <c:pt idx="3824">
                        <c:v>0.7</c:v>
                      </c:pt>
                      <c:pt idx="3825">
                        <c:v>0.749</c:v>
                      </c:pt>
                      <c:pt idx="3826">
                        <c:v>0.91700000000000004</c:v>
                      </c:pt>
                      <c:pt idx="3827">
                        <c:v>1.0289999999999999</c:v>
                      </c:pt>
                      <c:pt idx="3828">
                        <c:v>1.1759999999999999</c:v>
                      </c:pt>
                      <c:pt idx="3829">
                        <c:v>1.2949999999999999</c:v>
                      </c:pt>
                      <c:pt idx="3830">
                        <c:v>1.26</c:v>
                      </c:pt>
                      <c:pt idx="3831">
                        <c:v>1.365</c:v>
                      </c:pt>
                      <c:pt idx="3832">
                        <c:v>1.3089999999999999</c:v>
                      </c:pt>
                      <c:pt idx="3833">
                        <c:v>1.302</c:v>
                      </c:pt>
                      <c:pt idx="3834">
                        <c:v>1.302</c:v>
                      </c:pt>
                      <c:pt idx="3835">
                        <c:v>1.155</c:v>
                      </c:pt>
                      <c:pt idx="3836">
                        <c:v>1.2250000000000001</c:v>
                      </c:pt>
                      <c:pt idx="3837">
                        <c:v>1.1479999999999999</c:v>
                      </c:pt>
                      <c:pt idx="3838">
                        <c:v>0.93100000000000005</c:v>
                      </c:pt>
                      <c:pt idx="3839">
                        <c:v>0.79100000000000004</c:v>
                      </c:pt>
                      <c:pt idx="3840">
                        <c:v>0.63</c:v>
                      </c:pt>
                      <c:pt idx="3841">
                        <c:v>0.60899999999999999</c:v>
                      </c:pt>
                      <c:pt idx="3842">
                        <c:v>0.57399999999999995</c:v>
                      </c:pt>
                      <c:pt idx="3843">
                        <c:v>0.504</c:v>
                      </c:pt>
                      <c:pt idx="3844">
                        <c:v>0.58099999999999996</c:v>
                      </c:pt>
                      <c:pt idx="3845">
                        <c:v>0.68600000000000005</c:v>
                      </c:pt>
                      <c:pt idx="3846">
                        <c:v>0.65800000000000003</c:v>
                      </c:pt>
                      <c:pt idx="3847">
                        <c:v>0.64400000000000002</c:v>
                      </c:pt>
                      <c:pt idx="3848">
                        <c:v>0.63</c:v>
                      </c:pt>
                      <c:pt idx="3849">
                        <c:v>0.64400000000000002</c:v>
                      </c:pt>
                      <c:pt idx="3850">
                        <c:v>0.78400000000000003</c:v>
                      </c:pt>
                      <c:pt idx="3851">
                        <c:v>0.82599999999999996</c:v>
                      </c:pt>
                      <c:pt idx="3852">
                        <c:v>0.77</c:v>
                      </c:pt>
                      <c:pt idx="3853">
                        <c:v>0.80500000000000005</c:v>
                      </c:pt>
                      <c:pt idx="3854">
                        <c:v>0.86799999999999999</c:v>
                      </c:pt>
                      <c:pt idx="3855">
                        <c:v>0.92400000000000004</c:v>
                      </c:pt>
                      <c:pt idx="3856">
                        <c:v>1.1200000000000001</c:v>
                      </c:pt>
                      <c:pt idx="3857">
                        <c:v>1.0289999999999999</c:v>
                      </c:pt>
                      <c:pt idx="3858">
                        <c:v>1.0289999999999999</c:v>
                      </c:pt>
                      <c:pt idx="3859">
                        <c:v>0.91</c:v>
                      </c:pt>
                      <c:pt idx="3860">
                        <c:v>0.97299999999999998</c:v>
                      </c:pt>
                      <c:pt idx="3861">
                        <c:v>0.86799999999999999</c:v>
                      </c:pt>
                      <c:pt idx="3862">
                        <c:v>0.75600000000000001</c:v>
                      </c:pt>
                      <c:pt idx="3863">
                        <c:v>0.64400000000000002</c:v>
                      </c:pt>
                      <c:pt idx="3864">
                        <c:v>0.55300000000000005</c:v>
                      </c:pt>
                      <c:pt idx="3865">
                        <c:v>0.48299999999999998</c:v>
                      </c:pt>
                      <c:pt idx="3866">
                        <c:v>0.46899999999999997</c:v>
                      </c:pt>
                      <c:pt idx="3867">
                        <c:v>0.45500000000000002</c:v>
                      </c:pt>
                      <c:pt idx="3868">
                        <c:v>0.46899999999999997</c:v>
                      </c:pt>
                      <c:pt idx="3869">
                        <c:v>0.60899999999999999</c:v>
                      </c:pt>
                      <c:pt idx="3870">
                        <c:v>0.58799999999999997</c:v>
                      </c:pt>
                      <c:pt idx="3871">
                        <c:v>0.60199999999999998</c:v>
                      </c:pt>
                      <c:pt idx="3872">
                        <c:v>0.60199999999999998</c:v>
                      </c:pt>
                      <c:pt idx="3873">
                        <c:v>0.56000000000000005</c:v>
                      </c:pt>
                      <c:pt idx="3874">
                        <c:v>0.69299999999999995</c:v>
                      </c:pt>
                      <c:pt idx="3875">
                        <c:v>0.74199999999999999</c:v>
                      </c:pt>
                      <c:pt idx="3876">
                        <c:v>0.90300000000000002</c:v>
                      </c:pt>
                      <c:pt idx="3877">
                        <c:v>0.97299999999999998</c:v>
                      </c:pt>
                      <c:pt idx="3878">
                        <c:v>1.085</c:v>
                      </c:pt>
                      <c:pt idx="3879">
                        <c:v>1.232</c:v>
                      </c:pt>
                      <c:pt idx="3880">
                        <c:v>1.4139999999999999</c:v>
                      </c:pt>
                      <c:pt idx="3881">
                        <c:v>1.456</c:v>
                      </c:pt>
                      <c:pt idx="3882">
                        <c:v>1.379</c:v>
                      </c:pt>
                      <c:pt idx="3883">
                        <c:v>1.3859999999999999</c:v>
                      </c:pt>
                      <c:pt idx="3884">
                        <c:v>1.379</c:v>
                      </c:pt>
                      <c:pt idx="3885">
                        <c:v>1.218</c:v>
                      </c:pt>
                      <c:pt idx="3886">
                        <c:v>1.05</c:v>
                      </c:pt>
                      <c:pt idx="3887">
                        <c:v>0.79800000000000004</c:v>
                      </c:pt>
                      <c:pt idx="3888">
                        <c:v>0.67900000000000005</c:v>
                      </c:pt>
                      <c:pt idx="3889">
                        <c:v>0.60199999999999998</c:v>
                      </c:pt>
                      <c:pt idx="3890">
                        <c:v>0.55300000000000005</c:v>
                      </c:pt>
                      <c:pt idx="3891">
                        <c:v>0.55300000000000005</c:v>
                      </c:pt>
                      <c:pt idx="3892">
                        <c:v>0.59499999999999997</c:v>
                      </c:pt>
                      <c:pt idx="3893">
                        <c:v>0.68600000000000005</c:v>
                      </c:pt>
                      <c:pt idx="3894">
                        <c:v>0.65100000000000002</c:v>
                      </c:pt>
                      <c:pt idx="3895">
                        <c:v>0.7</c:v>
                      </c:pt>
                      <c:pt idx="3896">
                        <c:v>0.79800000000000004</c:v>
                      </c:pt>
                      <c:pt idx="3897">
                        <c:v>0.94499999999999995</c:v>
                      </c:pt>
                      <c:pt idx="3898">
                        <c:v>1.0780000000000001</c:v>
                      </c:pt>
                      <c:pt idx="3899">
                        <c:v>1.1200000000000001</c:v>
                      </c:pt>
                      <c:pt idx="3900">
                        <c:v>1.302</c:v>
                      </c:pt>
                      <c:pt idx="3901">
                        <c:v>1.2949999999999999</c:v>
                      </c:pt>
                      <c:pt idx="3902">
                        <c:v>1.5329999999999999</c:v>
                      </c:pt>
                      <c:pt idx="3903">
                        <c:v>1.456</c:v>
                      </c:pt>
                      <c:pt idx="3904">
                        <c:v>1.5820000000000001</c:v>
                      </c:pt>
                      <c:pt idx="3905">
                        <c:v>1.7989999999999999</c:v>
                      </c:pt>
                      <c:pt idx="3906">
                        <c:v>1.841</c:v>
                      </c:pt>
                      <c:pt idx="3907">
                        <c:v>1.7849999999999999</c:v>
                      </c:pt>
                      <c:pt idx="3908">
                        <c:v>1.7569999999999999</c:v>
                      </c:pt>
                      <c:pt idx="3909">
                        <c:v>1.5329999999999999</c:v>
                      </c:pt>
                      <c:pt idx="3910">
                        <c:v>1.379</c:v>
                      </c:pt>
                      <c:pt idx="3911">
                        <c:v>1.141</c:v>
                      </c:pt>
                      <c:pt idx="3912">
                        <c:v>0.95899999999999996</c:v>
                      </c:pt>
                      <c:pt idx="3913">
                        <c:v>0.88200000000000001</c:v>
                      </c:pt>
                      <c:pt idx="3914">
                        <c:v>0.77</c:v>
                      </c:pt>
                      <c:pt idx="3915">
                        <c:v>0.67200000000000004</c:v>
                      </c:pt>
                      <c:pt idx="3916">
                        <c:v>0.68600000000000005</c:v>
                      </c:pt>
                      <c:pt idx="3917">
                        <c:v>0.71399999999999997</c:v>
                      </c:pt>
                      <c:pt idx="3918">
                        <c:v>0.7</c:v>
                      </c:pt>
                      <c:pt idx="3919">
                        <c:v>0.71399999999999997</c:v>
                      </c:pt>
                      <c:pt idx="3920">
                        <c:v>0.81899999999999995</c:v>
                      </c:pt>
                      <c:pt idx="3921">
                        <c:v>0.78400000000000003</c:v>
                      </c:pt>
                      <c:pt idx="3922">
                        <c:v>0.82599999999999996</c:v>
                      </c:pt>
                      <c:pt idx="3923">
                        <c:v>0.79100000000000004</c:v>
                      </c:pt>
                      <c:pt idx="3924">
                        <c:v>0.79100000000000004</c:v>
                      </c:pt>
                      <c:pt idx="3925">
                        <c:v>0.86799999999999999</c:v>
                      </c:pt>
                      <c:pt idx="3926">
                        <c:v>0.88900000000000001</c:v>
                      </c:pt>
                      <c:pt idx="3927">
                        <c:v>0.92400000000000004</c:v>
                      </c:pt>
                      <c:pt idx="3928">
                        <c:v>0.99399999999999999</c:v>
                      </c:pt>
                      <c:pt idx="3929">
                        <c:v>1.0429999999999999</c:v>
                      </c:pt>
                      <c:pt idx="3930">
                        <c:v>0.98699999999999999</c:v>
                      </c:pt>
                      <c:pt idx="3931">
                        <c:v>0.99399999999999999</c:v>
                      </c:pt>
                      <c:pt idx="3932">
                        <c:v>0.97299999999999998</c:v>
                      </c:pt>
                      <c:pt idx="3933">
                        <c:v>0.91</c:v>
                      </c:pt>
                      <c:pt idx="3934">
                        <c:v>0.80500000000000005</c:v>
                      </c:pt>
                      <c:pt idx="3935">
                        <c:v>0.66500000000000004</c:v>
                      </c:pt>
                      <c:pt idx="3936">
                        <c:v>0.56000000000000005</c:v>
                      </c:pt>
                      <c:pt idx="3937">
                        <c:v>0.51800000000000002</c:v>
                      </c:pt>
                      <c:pt idx="3938">
                        <c:v>0.497</c:v>
                      </c:pt>
                      <c:pt idx="3939">
                        <c:v>0.46899999999999997</c:v>
                      </c:pt>
                      <c:pt idx="3940">
                        <c:v>0.49</c:v>
                      </c:pt>
                      <c:pt idx="3941">
                        <c:v>0.56000000000000005</c:v>
                      </c:pt>
                      <c:pt idx="3942">
                        <c:v>0.56699999999999995</c:v>
                      </c:pt>
                      <c:pt idx="3943">
                        <c:v>0.63700000000000001</c:v>
                      </c:pt>
                      <c:pt idx="3944">
                        <c:v>0.66500000000000004</c:v>
                      </c:pt>
                      <c:pt idx="3945">
                        <c:v>0.65100000000000002</c:v>
                      </c:pt>
                      <c:pt idx="3946">
                        <c:v>0.66500000000000004</c:v>
                      </c:pt>
                      <c:pt idx="3947">
                        <c:v>0.72099999999999997</c:v>
                      </c:pt>
                      <c:pt idx="3948">
                        <c:v>0.72799999999999998</c:v>
                      </c:pt>
                      <c:pt idx="3949">
                        <c:v>0.749</c:v>
                      </c:pt>
                      <c:pt idx="3950">
                        <c:v>0.81200000000000006</c:v>
                      </c:pt>
                      <c:pt idx="3951">
                        <c:v>0.98</c:v>
                      </c:pt>
                      <c:pt idx="3952">
                        <c:v>1.0640000000000001</c:v>
                      </c:pt>
                      <c:pt idx="3953">
                        <c:v>1.0780000000000001</c:v>
                      </c:pt>
                      <c:pt idx="3954">
                        <c:v>0.97299999999999998</c:v>
                      </c:pt>
                      <c:pt idx="3955">
                        <c:v>0.875</c:v>
                      </c:pt>
                      <c:pt idx="3956">
                        <c:v>0.90300000000000002</c:v>
                      </c:pt>
                      <c:pt idx="3957">
                        <c:v>0.85399999999999998</c:v>
                      </c:pt>
                      <c:pt idx="3958">
                        <c:v>0.77</c:v>
                      </c:pt>
                      <c:pt idx="3959">
                        <c:v>0.58799999999999997</c:v>
                      </c:pt>
                      <c:pt idx="3960">
                        <c:v>0.504</c:v>
                      </c:pt>
                      <c:pt idx="3961">
                        <c:v>0.45500000000000002</c:v>
                      </c:pt>
                      <c:pt idx="3962">
                        <c:v>0.441</c:v>
                      </c:pt>
                      <c:pt idx="3963">
                        <c:v>0.40600000000000003</c:v>
                      </c:pt>
                      <c:pt idx="3964">
                        <c:v>0.39900000000000002</c:v>
                      </c:pt>
                      <c:pt idx="3965">
                        <c:v>0.44800000000000001</c:v>
                      </c:pt>
                      <c:pt idx="3966">
                        <c:v>0.47599999999999998</c:v>
                      </c:pt>
                      <c:pt idx="3967">
                        <c:v>0.53900000000000003</c:v>
                      </c:pt>
                      <c:pt idx="3968">
                        <c:v>0.58099999999999996</c:v>
                      </c:pt>
                      <c:pt idx="3969">
                        <c:v>0.68600000000000005</c:v>
                      </c:pt>
                      <c:pt idx="3970">
                        <c:v>0.72799999999999998</c:v>
                      </c:pt>
                      <c:pt idx="3971">
                        <c:v>0.91700000000000004</c:v>
                      </c:pt>
                      <c:pt idx="3972">
                        <c:v>0.84</c:v>
                      </c:pt>
                      <c:pt idx="3973">
                        <c:v>0.93799999999999994</c:v>
                      </c:pt>
                      <c:pt idx="3974">
                        <c:v>0.93799999999999994</c:v>
                      </c:pt>
                      <c:pt idx="3975">
                        <c:v>0.90300000000000002</c:v>
                      </c:pt>
                      <c:pt idx="3976">
                        <c:v>0.88900000000000001</c:v>
                      </c:pt>
                      <c:pt idx="3977">
                        <c:v>0.86799999999999999</c:v>
                      </c:pt>
                      <c:pt idx="3978">
                        <c:v>0.92400000000000004</c:v>
                      </c:pt>
                      <c:pt idx="3979">
                        <c:v>0.92400000000000004</c:v>
                      </c:pt>
                      <c:pt idx="3980">
                        <c:v>0.96599999999999997</c:v>
                      </c:pt>
                      <c:pt idx="3981">
                        <c:v>0.91</c:v>
                      </c:pt>
                      <c:pt idx="3982">
                        <c:v>0.81200000000000006</c:v>
                      </c:pt>
                      <c:pt idx="3983">
                        <c:v>0.7</c:v>
                      </c:pt>
                      <c:pt idx="3984">
                        <c:v>0.63</c:v>
                      </c:pt>
                      <c:pt idx="3985">
                        <c:v>0.57399999999999995</c:v>
                      </c:pt>
                      <c:pt idx="3986">
                        <c:v>0.51100000000000001</c:v>
                      </c:pt>
                      <c:pt idx="3987">
                        <c:v>0.49</c:v>
                      </c:pt>
                      <c:pt idx="3988">
                        <c:v>0.48299999999999998</c:v>
                      </c:pt>
                      <c:pt idx="3989">
                        <c:v>0.52500000000000002</c:v>
                      </c:pt>
                      <c:pt idx="3990">
                        <c:v>0.58799999999999997</c:v>
                      </c:pt>
                      <c:pt idx="3991">
                        <c:v>0.63</c:v>
                      </c:pt>
                      <c:pt idx="3992">
                        <c:v>0.77</c:v>
                      </c:pt>
                      <c:pt idx="3993">
                        <c:v>0.89600000000000002</c:v>
                      </c:pt>
                      <c:pt idx="3994">
                        <c:v>0.84</c:v>
                      </c:pt>
                      <c:pt idx="3995">
                        <c:v>0.86799999999999999</c:v>
                      </c:pt>
                      <c:pt idx="3996">
                        <c:v>0.85399999999999998</c:v>
                      </c:pt>
                      <c:pt idx="3997">
                        <c:v>1.008</c:v>
                      </c:pt>
                      <c:pt idx="3998">
                        <c:v>1.0009999999999999</c:v>
                      </c:pt>
                      <c:pt idx="3999">
                        <c:v>1.0780000000000001</c:v>
                      </c:pt>
                      <c:pt idx="4000">
                        <c:v>1.099</c:v>
                      </c:pt>
                      <c:pt idx="4001">
                        <c:v>1.0780000000000001</c:v>
                      </c:pt>
                      <c:pt idx="4002">
                        <c:v>1.05</c:v>
                      </c:pt>
                      <c:pt idx="4003">
                        <c:v>1.0569999999999999</c:v>
                      </c:pt>
                      <c:pt idx="4004">
                        <c:v>1.113</c:v>
                      </c:pt>
                      <c:pt idx="4005">
                        <c:v>0.98</c:v>
                      </c:pt>
                      <c:pt idx="4006">
                        <c:v>0.80500000000000005</c:v>
                      </c:pt>
                      <c:pt idx="4007">
                        <c:v>0.7</c:v>
                      </c:pt>
                      <c:pt idx="4008">
                        <c:v>0.60899999999999999</c:v>
                      </c:pt>
                      <c:pt idx="4009">
                        <c:v>0.56000000000000005</c:v>
                      </c:pt>
                      <c:pt idx="4010">
                        <c:v>0.504</c:v>
                      </c:pt>
                      <c:pt idx="4011">
                        <c:v>0.47599999999999998</c:v>
                      </c:pt>
                      <c:pt idx="4012">
                        <c:v>0.52500000000000002</c:v>
                      </c:pt>
                      <c:pt idx="4013">
                        <c:v>0.60199999999999998</c:v>
                      </c:pt>
                      <c:pt idx="4014">
                        <c:v>0.61599999999999999</c:v>
                      </c:pt>
                      <c:pt idx="4015">
                        <c:v>0.65800000000000003</c:v>
                      </c:pt>
                      <c:pt idx="4016">
                        <c:v>0.72099999999999997</c:v>
                      </c:pt>
                      <c:pt idx="4017">
                        <c:v>0.74199999999999999</c:v>
                      </c:pt>
                      <c:pt idx="4018">
                        <c:v>0.88900000000000001</c:v>
                      </c:pt>
                      <c:pt idx="4019">
                        <c:v>1.022</c:v>
                      </c:pt>
                      <c:pt idx="4020">
                        <c:v>1.232</c:v>
                      </c:pt>
                      <c:pt idx="4021">
                        <c:v>1.2529999999999999</c:v>
                      </c:pt>
                      <c:pt idx="4022">
                        <c:v>1.2949999999999999</c:v>
                      </c:pt>
                      <c:pt idx="4023">
                        <c:v>1.4419999999999999</c:v>
                      </c:pt>
                      <c:pt idx="4024">
                        <c:v>1.5960000000000001</c:v>
                      </c:pt>
                      <c:pt idx="4025">
                        <c:v>1.6379999999999999</c:v>
                      </c:pt>
                      <c:pt idx="4026">
                        <c:v>1.5469999999999999</c:v>
                      </c:pt>
                      <c:pt idx="4027">
                        <c:v>1.407</c:v>
                      </c:pt>
                      <c:pt idx="4028">
                        <c:v>1.337</c:v>
                      </c:pt>
                      <c:pt idx="4029">
                        <c:v>1.155</c:v>
                      </c:pt>
                      <c:pt idx="4030">
                        <c:v>1.071</c:v>
                      </c:pt>
                      <c:pt idx="4031">
                        <c:v>0.80500000000000005</c:v>
                      </c:pt>
                      <c:pt idx="4032">
                        <c:v>0.71399999999999997</c:v>
                      </c:pt>
                      <c:pt idx="4033">
                        <c:v>0.623</c:v>
                      </c:pt>
                      <c:pt idx="4034">
                        <c:v>0.60899999999999999</c:v>
                      </c:pt>
                      <c:pt idx="4035">
                        <c:v>0.57399999999999995</c:v>
                      </c:pt>
                      <c:pt idx="4036">
                        <c:v>0.56699999999999995</c:v>
                      </c:pt>
                      <c:pt idx="4037">
                        <c:v>0.69299999999999995</c:v>
                      </c:pt>
                      <c:pt idx="4038">
                        <c:v>0.73499999999999999</c:v>
                      </c:pt>
                      <c:pt idx="4039">
                        <c:v>0.76300000000000001</c:v>
                      </c:pt>
                      <c:pt idx="4040">
                        <c:v>0.72799999999999998</c:v>
                      </c:pt>
                      <c:pt idx="4041">
                        <c:v>0.73499999999999999</c:v>
                      </c:pt>
                      <c:pt idx="4042">
                        <c:v>0.77700000000000002</c:v>
                      </c:pt>
                      <c:pt idx="4043">
                        <c:v>0.86799999999999999</c:v>
                      </c:pt>
                      <c:pt idx="4044">
                        <c:v>0.98</c:v>
                      </c:pt>
                      <c:pt idx="4045">
                        <c:v>1.022</c:v>
                      </c:pt>
                      <c:pt idx="4046">
                        <c:v>1.127</c:v>
                      </c:pt>
                      <c:pt idx="4047">
                        <c:v>1.2529999999999999</c:v>
                      </c:pt>
                      <c:pt idx="4048">
                        <c:v>1.4419999999999999</c:v>
                      </c:pt>
                      <c:pt idx="4049">
                        <c:v>1.379</c:v>
                      </c:pt>
                      <c:pt idx="4050">
                        <c:v>1.323</c:v>
                      </c:pt>
                      <c:pt idx="4051">
                        <c:v>1.323</c:v>
                      </c:pt>
                      <c:pt idx="4052">
                        <c:v>1.19</c:v>
                      </c:pt>
                      <c:pt idx="4053">
                        <c:v>0.95199999999999996</c:v>
                      </c:pt>
                      <c:pt idx="4054">
                        <c:v>0.81899999999999995</c:v>
                      </c:pt>
                      <c:pt idx="4055">
                        <c:v>0.65100000000000002</c:v>
                      </c:pt>
                      <c:pt idx="4056">
                        <c:v>0.55300000000000005</c:v>
                      </c:pt>
                      <c:pt idx="4057">
                        <c:v>0.48299999999999998</c:v>
                      </c:pt>
                      <c:pt idx="4058">
                        <c:v>0.46899999999999997</c:v>
                      </c:pt>
                      <c:pt idx="4059">
                        <c:v>0.46200000000000002</c:v>
                      </c:pt>
                      <c:pt idx="4060">
                        <c:v>0.47599999999999998</c:v>
                      </c:pt>
                      <c:pt idx="4061">
                        <c:v>0.53200000000000003</c:v>
                      </c:pt>
                      <c:pt idx="4062">
                        <c:v>0.53900000000000003</c:v>
                      </c:pt>
                      <c:pt idx="4063">
                        <c:v>0.53900000000000003</c:v>
                      </c:pt>
                      <c:pt idx="4064">
                        <c:v>0.59499999999999997</c:v>
                      </c:pt>
                      <c:pt idx="4065">
                        <c:v>0.59499999999999997</c:v>
                      </c:pt>
                      <c:pt idx="4066">
                        <c:v>0.67200000000000004</c:v>
                      </c:pt>
                      <c:pt idx="4067">
                        <c:v>0.64400000000000002</c:v>
                      </c:pt>
                      <c:pt idx="4068">
                        <c:v>0.68600000000000005</c:v>
                      </c:pt>
                      <c:pt idx="4069">
                        <c:v>0.80500000000000005</c:v>
                      </c:pt>
                      <c:pt idx="4070">
                        <c:v>0.86799999999999999</c:v>
                      </c:pt>
                      <c:pt idx="4071">
                        <c:v>1.0149999999999999</c:v>
                      </c:pt>
                      <c:pt idx="4072">
                        <c:v>1.288</c:v>
                      </c:pt>
                      <c:pt idx="4073">
                        <c:v>1.3089999999999999</c:v>
                      </c:pt>
                      <c:pt idx="4074">
                        <c:v>1.218</c:v>
                      </c:pt>
                      <c:pt idx="4075">
                        <c:v>1.085</c:v>
                      </c:pt>
                      <c:pt idx="4076">
                        <c:v>1.0780000000000001</c:v>
                      </c:pt>
                      <c:pt idx="4077">
                        <c:v>0.92400000000000004</c:v>
                      </c:pt>
                      <c:pt idx="4078">
                        <c:v>0.72799999999999998</c:v>
                      </c:pt>
                      <c:pt idx="4079">
                        <c:v>0.61599999999999999</c:v>
                      </c:pt>
                      <c:pt idx="4080">
                        <c:v>0.504</c:v>
                      </c:pt>
                      <c:pt idx="4081">
                        <c:v>0.47599999999999998</c:v>
                      </c:pt>
                      <c:pt idx="4082">
                        <c:v>0.46899999999999997</c:v>
                      </c:pt>
                      <c:pt idx="4083">
                        <c:v>0.441</c:v>
                      </c:pt>
                      <c:pt idx="4084">
                        <c:v>0.44800000000000001</c:v>
                      </c:pt>
                      <c:pt idx="4085">
                        <c:v>0.53200000000000003</c:v>
                      </c:pt>
                      <c:pt idx="4086">
                        <c:v>0.504</c:v>
                      </c:pt>
                      <c:pt idx="4087">
                        <c:v>0.57399999999999995</c:v>
                      </c:pt>
                      <c:pt idx="4088">
                        <c:v>0.59499999999999997</c:v>
                      </c:pt>
                      <c:pt idx="4089">
                        <c:v>0.54600000000000004</c:v>
                      </c:pt>
                      <c:pt idx="4090">
                        <c:v>0.71399999999999997</c:v>
                      </c:pt>
                      <c:pt idx="4091">
                        <c:v>0.78400000000000003</c:v>
                      </c:pt>
                      <c:pt idx="4092">
                        <c:v>0.83299999999999996</c:v>
                      </c:pt>
                      <c:pt idx="4093">
                        <c:v>1.0149999999999999</c:v>
                      </c:pt>
                      <c:pt idx="4094">
                        <c:v>1.099</c:v>
                      </c:pt>
                      <c:pt idx="4095">
                        <c:v>1.288</c:v>
                      </c:pt>
                      <c:pt idx="4096">
                        <c:v>1.323</c:v>
                      </c:pt>
                      <c:pt idx="4097">
                        <c:v>1.3089999999999999</c:v>
                      </c:pt>
                      <c:pt idx="4098">
                        <c:v>1.351</c:v>
                      </c:pt>
                      <c:pt idx="4099">
                        <c:v>1.407</c:v>
                      </c:pt>
                      <c:pt idx="4100">
                        <c:v>1.274</c:v>
                      </c:pt>
                      <c:pt idx="4101">
                        <c:v>1.127</c:v>
                      </c:pt>
                      <c:pt idx="4102">
                        <c:v>0.93799999999999994</c:v>
                      </c:pt>
                      <c:pt idx="4103">
                        <c:v>0.75600000000000001</c:v>
                      </c:pt>
                      <c:pt idx="4104">
                        <c:v>0.57399999999999995</c:v>
                      </c:pt>
                      <c:pt idx="4105">
                        <c:v>0.54600000000000004</c:v>
                      </c:pt>
                      <c:pt idx="4106">
                        <c:v>0.51100000000000001</c:v>
                      </c:pt>
                      <c:pt idx="4107">
                        <c:v>0.46200000000000002</c:v>
                      </c:pt>
                      <c:pt idx="4108">
                        <c:v>0.47599999999999998</c:v>
                      </c:pt>
                      <c:pt idx="4109">
                        <c:v>0.53900000000000003</c:v>
                      </c:pt>
                      <c:pt idx="4110">
                        <c:v>0.56000000000000005</c:v>
                      </c:pt>
                      <c:pt idx="4111">
                        <c:v>0.59499999999999997</c:v>
                      </c:pt>
                      <c:pt idx="4112">
                        <c:v>0.68600000000000005</c:v>
                      </c:pt>
                      <c:pt idx="4113">
                        <c:v>0.74199999999999999</c:v>
                      </c:pt>
                      <c:pt idx="4114">
                        <c:v>0.875</c:v>
                      </c:pt>
                      <c:pt idx="4115">
                        <c:v>1.1479999999999999</c:v>
                      </c:pt>
                      <c:pt idx="4116">
                        <c:v>1.302</c:v>
                      </c:pt>
                      <c:pt idx="4117">
                        <c:v>1.351</c:v>
                      </c:pt>
                      <c:pt idx="4118">
                        <c:v>1.4350000000000001</c:v>
                      </c:pt>
                      <c:pt idx="4119">
                        <c:v>1.421</c:v>
                      </c:pt>
                      <c:pt idx="4120">
                        <c:v>1.5329999999999999</c:v>
                      </c:pt>
                      <c:pt idx="4121">
                        <c:v>1.4910000000000001</c:v>
                      </c:pt>
                      <c:pt idx="4122">
                        <c:v>1.4279999999999999</c:v>
                      </c:pt>
                      <c:pt idx="4123">
                        <c:v>1.3160000000000001</c:v>
                      </c:pt>
                      <c:pt idx="4124">
                        <c:v>1.1970000000000001</c:v>
                      </c:pt>
                      <c:pt idx="4125">
                        <c:v>1.2250000000000001</c:v>
                      </c:pt>
                      <c:pt idx="4126">
                        <c:v>1.0149999999999999</c:v>
                      </c:pt>
                      <c:pt idx="4127">
                        <c:v>0.84</c:v>
                      </c:pt>
                      <c:pt idx="4128">
                        <c:v>0.7</c:v>
                      </c:pt>
                      <c:pt idx="4129">
                        <c:v>0.66500000000000004</c:v>
                      </c:pt>
                      <c:pt idx="4130">
                        <c:v>0.56000000000000005</c:v>
                      </c:pt>
                      <c:pt idx="4131">
                        <c:v>0.53900000000000003</c:v>
                      </c:pt>
                      <c:pt idx="4132">
                        <c:v>0.54600000000000004</c:v>
                      </c:pt>
                      <c:pt idx="4133">
                        <c:v>0.59499999999999997</c:v>
                      </c:pt>
                      <c:pt idx="4134">
                        <c:v>0.623</c:v>
                      </c:pt>
                      <c:pt idx="4135">
                        <c:v>0.78400000000000003</c:v>
                      </c:pt>
                      <c:pt idx="4136">
                        <c:v>0.88200000000000001</c:v>
                      </c:pt>
                      <c:pt idx="4137">
                        <c:v>1.113</c:v>
                      </c:pt>
                      <c:pt idx="4138">
                        <c:v>1.393</c:v>
                      </c:pt>
                      <c:pt idx="4139">
                        <c:v>1.4350000000000001</c:v>
                      </c:pt>
                      <c:pt idx="4140">
                        <c:v>1.5680000000000001</c:v>
                      </c:pt>
                      <c:pt idx="4141">
                        <c:v>1.7010000000000001</c:v>
                      </c:pt>
                      <c:pt idx="4142">
                        <c:v>1.736</c:v>
                      </c:pt>
                      <c:pt idx="4143">
                        <c:v>1.778</c:v>
                      </c:pt>
                      <c:pt idx="4144">
                        <c:v>1.7849999999999999</c:v>
                      </c:pt>
                      <c:pt idx="4145">
                        <c:v>1.694</c:v>
                      </c:pt>
                      <c:pt idx="4146">
                        <c:v>1.631</c:v>
                      </c:pt>
                      <c:pt idx="4147">
                        <c:v>1.526</c:v>
                      </c:pt>
                      <c:pt idx="4148">
                        <c:v>1.4</c:v>
                      </c:pt>
                      <c:pt idx="4149">
                        <c:v>1.2529999999999999</c:v>
                      </c:pt>
                      <c:pt idx="4150">
                        <c:v>1.1619999999999999</c:v>
                      </c:pt>
                      <c:pt idx="4151">
                        <c:v>1.022</c:v>
                      </c:pt>
                      <c:pt idx="4152">
                        <c:v>0.88900000000000001</c:v>
                      </c:pt>
                      <c:pt idx="4153">
                        <c:v>0.81200000000000006</c:v>
                      </c:pt>
                      <c:pt idx="4154">
                        <c:v>0.76300000000000001</c:v>
                      </c:pt>
                      <c:pt idx="4155">
                        <c:v>0.72099999999999997</c:v>
                      </c:pt>
                      <c:pt idx="4156">
                        <c:v>0.67200000000000004</c:v>
                      </c:pt>
                      <c:pt idx="4157">
                        <c:v>0.63</c:v>
                      </c:pt>
                      <c:pt idx="4158">
                        <c:v>0.68600000000000005</c:v>
                      </c:pt>
                      <c:pt idx="4159">
                        <c:v>0.85399999999999998</c:v>
                      </c:pt>
                      <c:pt idx="4160">
                        <c:v>0.96599999999999997</c:v>
                      </c:pt>
                      <c:pt idx="4161">
                        <c:v>1.2529999999999999</c:v>
                      </c:pt>
                      <c:pt idx="4162">
                        <c:v>1.512</c:v>
                      </c:pt>
                      <c:pt idx="4163">
                        <c:v>1.722</c:v>
                      </c:pt>
                      <c:pt idx="4164">
                        <c:v>1.75</c:v>
                      </c:pt>
                      <c:pt idx="4165">
                        <c:v>1.8340000000000001</c:v>
                      </c:pt>
                      <c:pt idx="4166">
                        <c:v>1.7989999999999999</c:v>
                      </c:pt>
                      <c:pt idx="4167">
                        <c:v>1.9319999999999999</c:v>
                      </c:pt>
                      <c:pt idx="4168">
                        <c:v>2.0510000000000002</c:v>
                      </c:pt>
                      <c:pt idx="4169">
                        <c:v>1.974</c:v>
                      </c:pt>
                      <c:pt idx="4170">
                        <c:v>1.792</c:v>
                      </c:pt>
                      <c:pt idx="4171">
                        <c:v>1.631</c:v>
                      </c:pt>
                      <c:pt idx="4172">
                        <c:v>1.4419999999999999</c:v>
                      </c:pt>
                      <c:pt idx="4173">
                        <c:v>1.351</c:v>
                      </c:pt>
                      <c:pt idx="4174">
                        <c:v>1.05</c:v>
                      </c:pt>
                      <c:pt idx="4175">
                        <c:v>0.89600000000000002</c:v>
                      </c:pt>
                      <c:pt idx="4176">
                        <c:v>0.749</c:v>
                      </c:pt>
                      <c:pt idx="4177">
                        <c:v>0.70699999999999996</c:v>
                      </c:pt>
                      <c:pt idx="4178">
                        <c:v>0.60899999999999999</c:v>
                      </c:pt>
                      <c:pt idx="4179">
                        <c:v>0.58799999999999997</c:v>
                      </c:pt>
                      <c:pt idx="4180">
                        <c:v>0.63700000000000001</c:v>
                      </c:pt>
                      <c:pt idx="4181">
                        <c:v>0.65100000000000002</c:v>
                      </c:pt>
                      <c:pt idx="4182">
                        <c:v>0.72799999999999998</c:v>
                      </c:pt>
                      <c:pt idx="4183">
                        <c:v>0.77</c:v>
                      </c:pt>
                      <c:pt idx="4184">
                        <c:v>0.85399999999999998</c:v>
                      </c:pt>
                      <c:pt idx="4185">
                        <c:v>1.1200000000000001</c:v>
                      </c:pt>
                      <c:pt idx="4186">
                        <c:v>1.1830000000000001</c:v>
                      </c:pt>
                      <c:pt idx="4187">
                        <c:v>1.2809999999999999</c:v>
                      </c:pt>
                      <c:pt idx="4188">
                        <c:v>1.351</c:v>
                      </c:pt>
                      <c:pt idx="4189">
                        <c:v>1.33</c:v>
                      </c:pt>
                      <c:pt idx="4190">
                        <c:v>1.4630000000000001</c:v>
                      </c:pt>
                      <c:pt idx="4191">
                        <c:v>1.5820000000000001</c:v>
                      </c:pt>
                      <c:pt idx="4192">
                        <c:v>1.9039999999999999</c:v>
                      </c:pt>
                      <c:pt idx="4193">
                        <c:v>1.8129999999999999</c:v>
                      </c:pt>
                      <c:pt idx="4194">
                        <c:v>1.736</c:v>
                      </c:pt>
                      <c:pt idx="4195">
                        <c:v>1.68</c:v>
                      </c:pt>
                      <c:pt idx="4196">
                        <c:v>1.4770000000000001</c:v>
                      </c:pt>
                      <c:pt idx="4197">
                        <c:v>1.323</c:v>
                      </c:pt>
                      <c:pt idx="4198">
                        <c:v>1.1759999999999999</c:v>
                      </c:pt>
                      <c:pt idx="4199">
                        <c:v>1.05</c:v>
                      </c:pt>
                      <c:pt idx="4200">
                        <c:v>0.91</c:v>
                      </c:pt>
                      <c:pt idx="4201">
                        <c:v>0.77700000000000002</c:v>
                      </c:pt>
                      <c:pt idx="4202">
                        <c:v>0.74199999999999999</c:v>
                      </c:pt>
                      <c:pt idx="4203">
                        <c:v>0.74199999999999999</c:v>
                      </c:pt>
                      <c:pt idx="4204">
                        <c:v>0.72099999999999997</c:v>
                      </c:pt>
                      <c:pt idx="4205">
                        <c:v>0.80500000000000005</c:v>
                      </c:pt>
                      <c:pt idx="4206">
                        <c:v>0.81899999999999995</c:v>
                      </c:pt>
                      <c:pt idx="4207">
                        <c:v>0.81200000000000006</c:v>
                      </c:pt>
                      <c:pt idx="4208">
                        <c:v>0.95899999999999996</c:v>
                      </c:pt>
                      <c:pt idx="4209">
                        <c:v>1.1970000000000001</c:v>
                      </c:pt>
                      <c:pt idx="4210">
                        <c:v>1.337</c:v>
                      </c:pt>
                      <c:pt idx="4211">
                        <c:v>1.484</c:v>
                      </c:pt>
                      <c:pt idx="4212">
                        <c:v>1.5609999999999999</c:v>
                      </c:pt>
                      <c:pt idx="4213">
                        <c:v>1.6659999999999999</c:v>
                      </c:pt>
                      <c:pt idx="4214">
                        <c:v>1.68</c:v>
                      </c:pt>
                      <c:pt idx="4215">
                        <c:v>1.694</c:v>
                      </c:pt>
                      <c:pt idx="4216">
                        <c:v>1.778</c:v>
                      </c:pt>
                      <c:pt idx="4217">
                        <c:v>1.869</c:v>
                      </c:pt>
                      <c:pt idx="4218">
                        <c:v>1.764</c:v>
                      </c:pt>
                      <c:pt idx="4219">
                        <c:v>1.7150000000000001</c:v>
                      </c:pt>
                      <c:pt idx="4220">
                        <c:v>1.6379999999999999</c:v>
                      </c:pt>
                      <c:pt idx="4221">
                        <c:v>1.498</c:v>
                      </c:pt>
                      <c:pt idx="4222">
                        <c:v>1.26</c:v>
                      </c:pt>
                      <c:pt idx="4223">
                        <c:v>1.232</c:v>
                      </c:pt>
                      <c:pt idx="4224">
                        <c:v>1.085</c:v>
                      </c:pt>
                      <c:pt idx="4225">
                        <c:v>0.93100000000000005</c:v>
                      </c:pt>
                      <c:pt idx="4226">
                        <c:v>0.77</c:v>
                      </c:pt>
                      <c:pt idx="4227">
                        <c:v>0.69299999999999995</c:v>
                      </c:pt>
                      <c:pt idx="4228">
                        <c:v>0.7</c:v>
                      </c:pt>
                      <c:pt idx="4229">
                        <c:v>0.75600000000000001</c:v>
                      </c:pt>
                      <c:pt idx="4230">
                        <c:v>0.84699999999999998</c:v>
                      </c:pt>
                      <c:pt idx="4231">
                        <c:v>0.79800000000000004</c:v>
                      </c:pt>
                      <c:pt idx="4232">
                        <c:v>0.83299999999999996</c:v>
                      </c:pt>
                      <c:pt idx="4233">
                        <c:v>1.008</c:v>
                      </c:pt>
                      <c:pt idx="4234">
                        <c:v>1.1830000000000001</c:v>
                      </c:pt>
                      <c:pt idx="4235">
                        <c:v>1.246</c:v>
                      </c:pt>
                      <c:pt idx="4236">
                        <c:v>1.323</c:v>
                      </c:pt>
                      <c:pt idx="4237">
                        <c:v>1.421</c:v>
                      </c:pt>
                      <c:pt idx="4238">
                        <c:v>1.526</c:v>
                      </c:pt>
                      <c:pt idx="4239">
                        <c:v>1.645</c:v>
                      </c:pt>
                      <c:pt idx="4240">
                        <c:v>1.8620000000000001</c:v>
                      </c:pt>
                      <c:pt idx="4241">
                        <c:v>1.722</c:v>
                      </c:pt>
                      <c:pt idx="4242">
                        <c:v>1.4350000000000001</c:v>
                      </c:pt>
                      <c:pt idx="4243">
                        <c:v>1.421</c:v>
                      </c:pt>
                      <c:pt idx="4244">
                        <c:v>1.393</c:v>
                      </c:pt>
                      <c:pt idx="4245">
                        <c:v>1.141</c:v>
                      </c:pt>
                      <c:pt idx="4246">
                        <c:v>0.89600000000000002</c:v>
                      </c:pt>
                      <c:pt idx="4247">
                        <c:v>0.73499999999999999</c:v>
                      </c:pt>
                      <c:pt idx="4248">
                        <c:v>0.66500000000000004</c:v>
                      </c:pt>
                      <c:pt idx="4249">
                        <c:v>0.64400000000000002</c:v>
                      </c:pt>
                      <c:pt idx="4250">
                        <c:v>0.623</c:v>
                      </c:pt>
                      <c:pt idx="4251">
                        <c:v>0.58099999999999996</c:v>
                      </c:pt>
                      <c:pt idx="4252">
                        <c:v>0.58799999999999997</c:v>
                      </c:pt>
                      <c:pt idx="4253">
                        <c:v>0.64400000000000002</c:v>
                      </c:pt>
                      <c:pt idx="4254">
                        <c:v>0.67900000000000005</c:v>
                      </c:pt>
                      <c:pt idx="4255">
                        <c:v>0.71399999999999997</c:v>
                      </c:pt>
                      <c:pt idx="4256">
                        <c:v>0.70699999999999996</c:v>
                      </c:pt>
                      <c:pt idx="4257">
                        <c:v>0.67200000000000004</c:v>
                      </c:pt>
                      <c:pt idx="4258">
                        <c:v>0.76300000000000001</c:v>
                      </c:pt>
                      <c:pt idx="4259">
                        <c:v>0.82599999999999996</c:v>
                      </c:pt>
                      <c:pt idx="4260">
                        <c:v>0.95899999999999996</c:v>
                      </c:pt>
                      <c:pt idx="4261">
                        <c:v>1.141</c:v>
                      </c:pt>
                      <c:pt idx="4262">
                        <c:v>1.204</c:v>
                      </c:pt>
                      <c:pt idx="4263">
                        <c:v>1.2669999999999999</c:v>
                      </c:pt>
                      <c:pt idx="4264">
                        <c:v>1.4350000000000001</c:v>
                      </c:pt>
                      <c:pt idx="4265">
                        <c:v>1.5049999999999999</c:v>
                      </c:pt>
                      <c:pt idx="4266">
                        <c:v>1.589</c:v>
                      </c:pt>
                      <c:pt idx="4267">
                        <c:v>1.526</c:v>
                      </c:pt>
                      <c:pt idx="4268">
                        <c:v>1.337</c:v>
                      </c:pt>
                      <c:pt idx="4269">
                        <c:v>1.1970000000000001</c:v>
                      </c:pt>
                      <c:pt idx="4270">
                        <c:v>0.98699999999999999</c:v>
                      </c:pt>
                      <c:pt idx="4271">
                        <c:v>0.81200000000000006</c:v>
                      </c:pt>
                      <c:pt idx="4272">
                        <c:v>0.68600000000000005</c:v>
                      </c:pt>
                      <c:pt idx="4273">
                        <c:v>0.63700000000000001</c:v>
                      </c:pt>
                      <c:pt idx="4274">
                        <c:v>0.58799999999999997</c:v>
                      </c:pt>
                      <c:pt idx="4275">
                        <c:v>0.58099999999999996</c:v>
                      </c:pt>
                      <c:pt idx="4276">
                        <c:v>0.57399999999999995</c:v>
                      </c:pt>
                      <c:pt idx="4277">
                        <c:v>0.64400000000000002</c:v>
                      </c:pt>
                      <c:pt idx="4278">
                        <c:v>0.70699999999999996</c:v>
                      </c:pt>
                      <c:pt idx="4279">
                        <c:v>0.75600000000000001</c:v>
                      </c:pt>
                      <c:pt idx="4280">
                        <c:v>0.875</c:v>
                      </c:pt>
                      <c:pt idx="4281">
                        <c:v>1.05</c:v>
                      </c:pt>
                      <c:pt idx="4282">
                        <c:v>1.071</c:v>
                      </c:pt>
                      <c:pt idx="4283">
                        <c:v>1.232</c:v>
                      </c:pt>
                      <c:pt idx="4284">
                        <c:v>1.141</c:v>
                      </c:pt>
                      <c:pt idx="4285">
                        <c:v>1.0289999999999999</c:v>
                      </c:pt>
                      <c:pt idx="4286">
                        <c:v>1.26</c:v>
                      </c:pt>
                      <c:pt idx="4287">
                        <c:v>1.2809999999999999</c:v>
                      </c:pt>
                      <c:pt idx="4288">
                        <c:v>1.2809999999999999</c:v>
                      </c:pt>
                      <c:pt idx="4289">
                        <c:v>1.218</c:v>
                      </c:pt>
                      <c:pt idx="4290">
                        <c:v>1.1339999999999999</c:v>
                      </c:pt>
                      <c:pt idx="4291">
                        <c:v>1.113</c:v>
                      </c:pt>
                      <c:pt idx="4292">
                        <c:v>0.95199999999999996</c:v>
                      </c:pt>
                      <c:pt idx="4293">
                        <c:v>0.93799999999999994</c:v>
                      </c:pt>
                      <c:pt idx="4294">
                        <c:v>0.88200000000000001</c:v>
                      </c:pt>
                      <c:pt idx="4295">
                        <c:v>0.75600000000000001</c:v>
                      </c:pt>
                      <c:pt idx="4296">
                        <c:v>0.63700000000000001</c:v>
                      </c:pt>
                      <c:pt idx="4297">
                        <c:v>0.54600000000000004</c:v>
                      </c:pt>
                      <c:pt idx="4298">
                        <c:v>0.47599999999999998</c:v>
                      </c:pt>
                      <c:pt idx="4299">
                        <c:v>0.47599999999999998</c:v>
                      </c:pt>
                      <c:pt idx="4300">
                        <c:v>0.45500000000000002</c:v>
                      </c:pt>
                      <c:pt idx="4301">
                        <c:v>0.45500000000000002</c:v>
                      </c:pt>
                      <c:pt idx="4302">
                        <c:v>0.54600000000000004</c:v>
                      </c:pt>
                      <c:pt idx="4303">
                        <c:v>0.67200000000000004</c:v>
                      </c:pt>
                      <c:pt idx="4304">
                        <c:v>0.70699999999999996</c:v>
                      </c:pt>
                      <c:pt idx="4305">
                        <c:v>0.81200000000000006</c:v>
                      </c:pt>
                      <c:pt idx="4306">
                        <c:v>0.90300000000000002</c:v>
                      </c:pt>
                      <c:pt idx="4307">
                        <c:v>0.90300000000000002</c:v>
                      </c:pt>
                      <c:pt idx="4308">
                        <c:v>1.0009999999999999</c:v>
                      </c:pt>
                      <c:pt idx="4309">
                        <c:v>1.022</c:v>
                      </c:pt>
                      <c:pt idx="4310">
                        <c:v>1.0920000000000001</c:v>
                      </c:pt>
                      <c:pt idx="4311">
                        <c:v>1.155</c:v>
                      </c:pt>
                      <c:pt idx="4312">
                        <c:v>1.1339999999999999</c:v>
                      </c:pt>
                      <c:pt idx="4313">
                        <c:v>0.95199999999999996</c:v>
                      </c:pt>
                      <c:pt idx="4314">
                        <c:v>0.99399999999999999</c:v>
                      </c:pt>
                      <c:pt idx="4315">
                        <c:v>0.88900000000000001</c:v>
                      </c:pt>
                      <c:pt idx="4316">
                        <c:v>0.86799999999999999</c:v>
                      </c:pt>
                      <c:pt idx="4317">
                        <c:v>0.81200000000000006</c:v>
                      </c:pt>
                      <c:pt idx="4318">
                        <c:v>0.72099999999999997</c:v>
                      </c:pt>
                      <c:pt idx="4319">
                        <c:v>0.65800000000000003</c:v>
                      </c:pt>
                      <c:pt idx="4320">
                        <c:v>0.53900000000000003</c:v>
                      </c:pt>
                      <c:pt idx="4321">
                        <c:v>0.51100000000000001</c:v>
                      </c:pt>
                      <c:pt idx="4322">
                        <c:v>0.46200000000000002</c:v>
                      </c:pt>
                      <c:pt idx="4323">
                        <c:v>0.45500000000000002</c:v>
                      </c:pt>
                      <c:pt idx="4324">
                        <c:v>0.46899999999999997</c:v>
                      </c:pt>
                      <c:pt idx="4325">
                        <c:v>0.48299999999999998</c:v>
                      </c:pt>
                      <c:pt idx="4326">
                        <c:v>0.54600000000000004</c:v>
                      </c:pt>
                      <c:pt idx="4327">
                        <c:v>0.57399999999999995</c:v>
                      </c:pt>
                      <c:pt idx="4328">
                        <c:v>0.66500000000000004</c:v>
                      </c:pt>
                      <c:pt idx="4329">
                        <c:v>0.75600000000000001</c:v>
                      </c:pt>
                      <c:pt idx="4330">
                        <c:v>0.84</c:v>
                      </c:pt>
                      <c:pt idx="4331">
                        <c:v>1.1060000000000001</c:v>
                      </c:pt>
                      <c:pt idx="4332">
                        <c:v>1.169</c:v>
                      </c:pt>
                      <c:pt idx="4333">
                        <c:v>1.1619999999999999</c:v>
                      </c:pt>
                      <c:pt idx="4334">
                        <c:v>1.274</c:v>
                      </c:pt>
                      <c:pt idx="4335">
                        <c:v>1.1970000000000001</c:v>
                      </c:pt>
                      <c:pt idx="4336">
                        <c:v>1.19</c:v>
                      </c:pt>
                      <c:pt idx="4337">
                        <c:v>1.1619999999999999</c:v>
                      </c:pt>
                      <c:pt idx="4338">
                        <c:v>1.022</c:v>
                      </c:pt>
                      <c:pt idx="4339">
                        <c:v>0.98699999999999999</c:v>
                      </c:pt>
                      <c:pt idx="4340">
                        <c:v>1.071</c:v>
                      </c:pt>
                      <c:pt idx="4341">
                        <c:v>0.92400000000000004</c:v>
                      </c:pt>
                      <c:pt idx="4342">
                        <c:v>0.84699999999999998</c:v>
                      </c:pt>
                      <c:pt idx="4343">
                        <c:v>0.65800000000000003</c:v>
                      </c:pt>
                      <c:pt idx="4344">
                        <c:v>0.52500000000000002</c:v>
                      </c:pt>
                      <c:pt idx="4345">
                        <c:v>0.504</c:v>
                      </c:pt>
                      <c:pt idx="4346">
                        <c:v>0.504</c:v>
                      </c:pt>
                      <c:pt idx="4347">
                        <c:v>0.46899999999999997</c:v>
                      </c:pt>
                      <c:pt idx="4348">
                        <c:v>0.497</c:v>
                      </c:pt>
                      <c:pt idx="4349">
                        <c:v>0.60899999999999999</c:v>
                      </c:pt>
                      <c:pt idx="4350">
                        <c:v>0.63700000000000001</c:v>
                      </c:pt>
                      <c:pt idx="4351">
                        <c:v>0.66500000000000004</c:v>
                      </c:pt>
                      <c:pt idx="4352">
                        <c:v>0.69299999999999995</c:v>
                      </c:pt>
                      <c:pt idx="4353">
                        <c:v>0.71399999999999997</c:v>
                      </c:pt>
                      <c:pt idx="4354">
                        <c:v>0.80500000000000005</c:v>
                      </c:pt>
                      <c:pt idx="4355">
                        <c:v>0.91</c:v>
                      </c:pt>
                      <c:pt idx="4356">
                        <c:v>0.98</c:v>
                      </c:pt>
                      <c:pt idx="4357">
                        <c:v>1.0920000000000001</c:v>
                      </c:pt>
                      <c:pt idx="4358">
                        <c:v>1.2390000000000001</c:v>
                      </c:pt>
                      <c:pt idx="4359">
                        <c:v>1.26</c:v>
                      </c:pt>
                      <c:pt idx="4360">
                        <c:v>1.365</c:v>
                      </c:pt>
                      <c:pt idx="4361">
                        <c:v>1.365</c:v>
                      </c:pt>
                      <c:pt idx="4362">
                        <c:v>1.2390000000000001</c:v>
                      </c:pt>
                      <c:pt idx="4363">
                        <c:v>1.232</c:v>
                      </c:pt>
                      <c:pt idx="4364">
                        <c:v>1.099</c:v>
                      </c:pt>
                      <c:pt idx="4365">
                        <c:v>0.97299999999999998</c:v>
                      </c:pt>
                      <c:pt idx="4366">
                        <c:v>0.81200000000000006</c:v>
                      </c:pt>
                      <c:pt idx="4367">
                        <c:v>0.76300000000000001</c:v>
                      </c:pt>
                      <c:pt idx="4368">
                        <c:v>0.58099999999999996</c:v>
                      </c:pt>
                      <c:pt idx="4369">
                        <c:v>0.54600000000000004</c:v>
                      </c:pt>
                      <c:pt idx="4370">
                        <c:v>0.53200000000000003</c:v>
                      </c:pt>
                      <c:pt idx="4371">
                        <c:v>0.51100000000000001</c:v>
                      </c:pt>
                      <c:pt idx="4372">
                        <c:v>0.52500000000000002</c:v>
                      </c:pt>
                      <c:pt idx="4373">
                        <c:v>0.64400000000000002</c:v>
                      </c:pt>
                      <c:pt idx="4374">
                        <c:v>0.64400000000000002</c:v>
                      </c:pt>
                      <c:pt idx="4375">
                        <c:v>0.65100000000000002</c:v>
                      </c:pt>
                      <c:pt idx="4376">
                        <c:v>0.76300000000000001</c:v>
                      </c:pt>
                      <c:pt idx="4377">
                        <c:v>0.749</c:v>
                      </c:pt>
                      <c:pt idx="4378">
                        <c:v>0.89600000000000002</c:v>
                      </c:pt>
                      <c:pt idx="4379">
                        <c:v>0.99399999999999999</c:v>
                      </c:pt>
                      <c:pt idx="4380">
                        <c:v>0.98699999999999999</c:v>
                      </c:pt>
                      <c:pt idx="4381">
                        <c:v>1.071</c:v>
                      </c:pt>
                      <c:pt idx="4382">
                        <c:v>1.099</c:v>
                      </c:pt>
                      <c:pt idx="4383">
                        <c:v>1.302</c:v>
                      </c:pt>
                      <c:pt idx="4384">
                        <c:v>1.4419999999999999</c:v>
                      </c:pt>
                      <c:pt idx="4385">
                        <c:v>1.5329999999999999</c:v>
                      </c:pt>
                      <c:pt idx="4386">
                        <c:v>1.61</c:v>
                      </c:pt>
                      <c:pt idx="4387">
                        <c:v>1.47</c:v>
                      </c:pt>
                      <c:pt idx="4388">
                        <c:v>1.351</c:v>
                      </c:pt>
                      <c:pt idx="4389">
                        <c:v>1.218</c:v>
                      </c:pt>
                      <c:pt idx="4390">
                        <c:v>1.036</c:v>
                      </c:pt>
                      <c:pt idx="4391">
                        <c:v>0.95199999999999996</c:v>
                      </c:pt>
                      <c:pt idx="4392">
                        <c:v>0.749</c:v>
                      </c:pt>
                      <c:pt idx="4393">
                        <c:v>0.60199999999999998</c:v>
                      </c:pt>
                      <c:pt idx="4394">
                        <c:v>0.58099999999999996</c:v>
                      </c:pt>
                      <c:pt idx="4395">
                        <c:v>0.56699999999999995</c:v>
                      </c:pt>
                      <c:pt idx="4396">
                        <c:v>0.60899999999999999</c:v>
                      </c:pt>
                      <c:pt idx="4397">
                        <c:v>0.67900000000000005</c:v>
                      </c:pt>
                      <c:pt idx="4398">
                        <c:v>0.72099999999999997</c:v>
                      </c:pt>
                      <c:pt idx="4399">
                        <c:v>0.78400000000000003</c:v>
                      </c:pt>
                      <c:pt idx="4400">
                        <c:v>0.84</c:v>
                      </c:pt>
                      <c:pt idx="4401">
                        <c:v>0.88200000000000001</c:v>
                      </c:pt>
                      <c:pt idx="4402">
                        <c:v>1.022</c:v>
                      </c:pt>
                      <c:pt idx="4403">
                        <c:v>1.0569999999999999</c:v>
                      </c:pt>
                      <c:pt idx="4404">
                        <c:v>1.155</c:v>
                      </c:pt>
                      <c:pt idx="4405">
                        <c:v>1.218</c:v>
                      </c:pt>
                      <c:pt idx="4406">
                        <c:v>1.3859999999999999</c:v>
                      </c:pt>
                      <c:pt idx="4407">
                        <c:v>1.379</c:v>
                      </c:pt>
                      <c:pt idx="4408">
                        <c:v>1.5049999999999999</c:v>
                      </c:pt>
                      <c:pt idx="4409">
                        <c:v>1.4490000000000001</c:v>
                      </c:pt>
                      <c:pt idx="4410">
                        <c:v>1.3440000000000001</c:v>
                      </c:pt>
                      <c:pt idx="4411">
                        <c:v>1.26</c:v>
                      </c:pt>
                      <c:pt idx="4412">
                        <c:v>1.1619999999999999</c:v>
                      </c:pt>
                      <c:pt idx="4413">
                        <c:v>1.1200000000000001</c:v>
                      </c:pt>
                      <c:pt idx="4414">
                        <c:v>1.036</c:v>
                      </c:pt>
                      <c:pt idx="4415">
                        <c:v>0.93799999999999994</c:v>
                      </c:pt>
                      <c:pt idx="4416">
                        <c:v>0.74199999999999999</c:v>
                      </c:pt>
                      <c:pt idx="4417">
                        <c:v>0.68600000000000005</c:v>
                      </c:pt>
                      <c:pt idx="4418">
                        <c:v>0.66500000000000004</c:v>
                      </c:pt>
                      <c:pt idx="4419">
                        <c:v>0.60199999999999998</c:v>
                      </c:pt>
                      <c:pt idx="4420">
                        <c:v>0.56699999999999995</c:v>
                      </c:pt>
                      <c:pt idx="4421">
                        <c:v>0.61599999999999999</c:v>
                      </c:pt>
                      <c:pt idx="4422">
                        <c:v>0.72799999999999998</c:v>
                      </c:pt>
                      <c:pt idx="4423">
                        <c:v>0.89600000000000002</c:v>
                      </c:pt>
                      <c:pt idx="4424">
                        <c:v>1.0009999999999999</c:v>
                      </c:pt>
                      <c:pt idx="4425">
                        <c:v>1.071</c:v>
                      </c:pt>
                      <c:pt idx="4426">
                        <c:v>1.1339999999999999</c:v>
                      </c:pt>
                      <c:pt idx="4427">
                        <c:v>1.351</c:v>
                      </c:pt>
                      <c:pt idx="4428">
                        <c:v>1.337</c:v>
                      </c:pt>
                      <c:pt idx="4429">
                        <c:v>1.2529999999999999</c:v>
                      </c:pt>
                      <c:pt idx="4430">
                        <c:v>1.155</c:v>
                      </c:pt>
                      <c:pt idx="4431">
                        <c:v>1.141</c:v>
                      </c:pt>
                      <c:pt idx="4432">
                        <c:v>1.0920000000000001</c:v>
                      </c:pt>
                      <c:pt idx="4433">
                        <c:v>1.0569999999999999</c:v>
                      </c:pt>
                      <c:pt idx="4434">
                        <c:v>0.92400000000000004</c:v>
                      </c:pt>
                      <c:pt idx="4435">
                        <c:v>1.0780000000000001</c:v>
                      </c:pt>
                      <c:pt idx="4436">
                        <c:v>1.0569999999999999</c:v>
                      </c:pt>
                      <c:pt idx="4437">
                        <c:v>1.036</c:v>
                      </c:pt>
                      <c:pt idx="4438">
                        <c:v>0.97299999999999998</c:v>
                      </c:pt>
                      <c:pt idx="4439">
                        <c:v>0.77</c:v>
                      </c:pt>
                      <c:pt idx="4440">
                        <c:v>0.65800000000000003</c:v>
                      </c:pt>
                      <c:pt idx="4441">
                        <c:v>0.57399999999999995</c:v>
                      </c:pt>
                      <c:pt idx="4442">
                        <c:v>0.60199999999999998</c:v>
                      </c:pt>
                      <c:pt idx="4443">
                        <c:v>0.53200000000000003</c:v>
                      </c:pt>
                      <c:pt idx="4444">
                        <c:v>0.53200000000000003</c:v>
                      </c:pt>
                      <c:pt idx="4445">
                        <c:v>0.58799999999999997</c:v>
                      </c:pt>
                      <c:pt idx="4446">
                        <c:v>0.61599999999999999</c:v>
                      </c:pt>
                      <c:pt idx="4447">
                        <c:v>0.61599999999999999</c:v>
                      </c:pt>
                      <c:pt idx="4448">
                        <c:v>0.7</c:v>
                      </c:pt>
                      <c:pt idx="4449">
                        <c:v>0.85399999999999998</c:v>
                      </c:pt>
                      <c:pt idx="4450">
                        <c:v>0.84</c:v>
                      </c:pt>
                      <c:pt idx="4451">
                        <c:v>0.93799999999999994</c:v>
                      </c:pt>
                      <c:pt idx="4452">
                        <c:v>0.89600000000000002</c:v>
                      </c:pt>
                      <c:pt idx="4453">
                        <c:v>0.96599999999999997</c:v>
                      </c:pt>
                      <c:pt idx="4454">
                        <c:v>1.0289999999999999</c:v>
                      </c:pt>
                      <c:pt idx="4455">
                        <c:v>1.0009999999999999</c:v>
                      </c:pt>
                      <c:pt idx="4456">
                        <c:v>1.05</c:v>
                      </c:pt>
                      <c:pt idx="4457">
                        <c:v>1.2250000000000001</c:v>
                      </c:pt>
                      <c:pt idx="4458">
                        <c:v>1.141</c:v>
                      </c:pt>
                      <c:pt idx="4459">
                        <c:v>1.0149999999999999</c:v>
                      </c:pt>
                      <c:pt idx="4460">
                        <c:v>1.008</c:v>
                      </c:pt>
                      <c:pt idx="4461">
                        <c:v>0.94499999999999995</c:v>
                      </c:pt>
                      <c:pt idx="4462">
                        <c:v>0.875</c:v>
                      </c:pt>
                      <c:pt idx="4463">
                        <c:v>0.77700000000000002</c:v>
                      </c:pt>
                      <c:pt idx="4464">
                        <c:v>0.72099999999999997</c:v>
                      </c:pt>
                      <c:pt idx="4465">
                        <c:v>0.65100000000000002</c:v>
                      </c:pt>
                      <c:pt idx="4466">
                        <c:v>0.64400000000000002</c:v>
                      </c:pt>
                      <c:pt idx="4467">
                        <c:v>0.60199999999999998</c:v>
                      </c:pt>
                      <c:pt idx="4468">
                        <c:v>0.57399999999999995</c:v>
                      </c:pt>
                      <c:pt idx="4469">
                        <c:v>0.64400000000000002</c:v>
                      </c:pt>
                      <c:pt idx="4470">
                        <c:v>0.69299999999999995</c:v>
                      </c:pt>
                      <c:pt idx="4471">
                        <c:v>0.81899999999999995</c:v>
                      </c:pt>
                      <c:pt idx="4472">
                        <c:v>0.98</c:v>
                      </c:pt>
                      <c:pt idx="4473">
                        <c:v>1.036</c:v>
                      </c:pt>
                      <c:pt idx="4474">
                        <c:v>1.1830000000000001</c:v>
                      </c:pt>
                      <c:pt idx="4475">
                        <c:v>1.141</c:v>
                      </c:pt>
                      <c:pt idx="4476">
                        <c:v>1.2390000000000001</c:v>
                      </c:pt>
                      <c:pt idx="4477">
                        <c:v>1.33</c:v>
                      </c:pt>
                      <c:pt idx="4478">
                        <c:v>1.3440000000000001</c:v>
                      </c:pt>
                      <c:pt idx="4479">
                        <c:v>1.288</c:v>
                      </c:pt>
                      <c:pt idx="4480">
                        <c:v>1.2529999999999999</c:v>
                      </c:pt>
                      <c:pt idx="4481">
                        <c:v>1.246</c:v>
                      </c:pt>
                      <c:pt idx="4482">
                        <c:v>1.2110000000000001</c:v>
                      </c:pt>
                      <c:pt idx="4483">
                        <c:v>1.1479999999999999</c:v>
                      </c:pt>
                      <c:pt idx="4484">
                        <c:v>0.98699999999999999</c:v>
                      </c:pt>
                      <c:pt idx="4485">
                        <c:v>1.0149999999999999</c:v>
                      </c:pt>
                      <c:pt idx="4486">
                        <c:v>0.86099999999999999</c:v>
                      </c:pt>
                      <c:pt idx="4487">
                        <c:v>0.86099999999999999</c:v>
                      </c:pt>
                      <c:pt idx="4488">
                        <c:v>0.749</c:v>
                      </c:pt>
                      <c:pt idx="4489">
                        <c:v>0.63</c:v>
                      </c:pt>
                      <c:pt idx="4490">
                        <c:v>0.58099999999999996</c:v>
                      </c:pt>
                      <c:pt idx="4491">
                        <c:v>0.51800000000000002</c:v>
                      </c:pt>
                      <c:pt idx="4492">
                        <c:v>0.53200000000000003</c:v>
                      </c:pt>
                      <c:pt idx="4493">
                        <c:v>0.497</c:v>
                      </c:pt>
                      <c:pt idx="4494">
                        <c:v>0.61599999999999999</c:v>
                      </c:pt>
                      <c:pt idx="4495">
                        <c:v>0.74199999999999999</c:v>
                      </c:pt>
                      <c:pt idx="4496">
                        <c:v>0.79800000000000004</c:v>
                      </c:pt>
                      <c:pt idx="4497">
                        <c:v>0.91700000000000004</c:v>
                      </c:pt>
                      <c:pt idx="4498">
                        <c:v>1.05</c:v>
                      </c:pt>
                      <c:pt idx="4499">
                        <c:v>1.127</c:v>
                      </c:pt>
                      <c:pt idx="4500">
                        <c:v>1.2809999999999999</c:v>
                      </c:pt>
                      <c:pt idx="4501">
                        <c:v>1.4279999999999999</c:v>
                      </c:pt>
                      <c:pt idx="4502">
                        <c:v>1.4910000000000001</c:v>
                      </c:pt>
                      <c:pt idx="4503">
                        <c:v>1.659</c:v>
                      </c:pt>
                      <c:pt idx="4504">
                        <c:v>1.659</c:v>
                      </c:pt>
                      <c:pt idx="4505">
                        <c:v>1.5680000000000001</c:v>
                      </c:pt>
                      <c:pt idx="4506">
                        <c:v>1.4630000000000001</c:v>
                      </c:pt>
                      <c:pt idx="4507">
                        <c:v>1.421</c:v>
                      </c:pt>
                      <c:pt idx="4508">
                        <c:v>1.26</c:v>
                      </c:pt>
                      <c:pt idx="4509">
                        <c:v>1.1759999999999999</c:v>
                      </c:pt>
                      <c:pt idx="4510">
                        <c:v>0.88900000000000001</c:v>
                      </c:pt>
                      <c:pt idx="4511">
                        <c:v>0.77</c:v>
                      </c:pt>
                      <c:pt idx="4512">
                        <c:v>0.65800000000000003</c:v>
                      </c:pt>
                      <c:pt idx="4513">
                        <c:v>0.57399999999999995</c:v>
                      </c:pt>
                      <c:pt idx="4514">
                        <c:v>0.56000000000000005</c:v>
                      </c:pt>
                      <c:pt idx="4515">
                        <c:v>0.53900000000000003</c:v>
                      </c:pt>
                      <c:pt idx="4516">
                        <c:v>0.56000000000000005</c:v>
                      </c:pt>
                      <c:pt idx="4517">
                        <c:v>0.66500000000000004</c:v>
                      </c:pt>
                      <c:pt idx="4518">
                        <c:v>0.63700000000000001</c:v>
                      </c:pt>
                      <c:pt idx="4519">
                        <c:v>0.71399999999999997</c:v>
                      </c:pt>
                      <c:pt idx="4520">
                        <c:v>0.74199999999999999</c:v>
                      </c:pt>
                      <c:pt idx="4521">
                        <c:v>0.875</c:v>
                      </c:pt>
                      <c:pt idx="4522">
                        <c:v>0.97299999999999998</c:v>
                      </c:pt>
                      <c:pt idx="4523">
                        <c:v>1.0429999999999999</c:v>
                      </c:pt>
                      <c:pt idx="4524">
                        <c:v>1.099</c:v>
                      </c:pt>
                      <c:pt idx="4525">
                        <c:v>1.169</c:v>
                      </c:pt>
                      <c:pt idx="4526">
                        <c:v>1.246</c:v>
                      </c:pt>
                      <c:pt idx="4527">
                        <c:v>1.3440000000000001</c:v>
                      </c:pt>
                      <c:pt idx="4528">
                        <c:v>1.575</c:v>
                      </c:pt>
                      <c:pt idx="4529">
                        <c:v>1.4910000000000001</c:v>
                      </c:pt>
                      <c:pt idx="4530">
                        <c:v>1.4279999999999999</c:v>
                      </c:pt>
                      <c:pt idx="4531">
                        <c:v>1.575</c:v>
                      </c:pt>
                      <c:pt idx="4532">
                        <c:v>1.5049999999999999</c:v>
                      </c:pt>
                      <c:pt idx="4533">
                        <c:v>1.155</c:v>
                      </c:pt>
                      <c:pt idx="4534">
                        <c:v>0.97299999999999998</c:v>
                      </c:pt>
                      <c:pt idx="4535">
                        <c:v>0.83299999999999996</c:v>
                      </c:pt>
                      <c:pt idx="4536">
                        <c:v>0.69299999999999995</c:v>
                      </c:pt>
                      <c:pt idx="4537">
                        <c:v>0.67200000000000004</c:v>
                      </c:pt>
                      <c:pt idx="4538">
                        <c:v>0.67900000000000005</c:v>
                      </c:pt>
                      <c:pt idx="4539">
                        <c:v>0.623</c:v>
                      </c:pt>
                      <c:pt idx="4540">
                        <c:v>0.67200000000000004</c:v>
                      </c:pt>
                      <c:pt idx="4541">
                        <c:v>0.86099999999999999</c:v>
                      </c:pt>
                      <c:pt idx="4542">
                        <c:v>0.79100000000000004</c:v>
                      </c:pt>
                      <c:pt idx="4543">
                        <c:v>0.86799999999999999</c:v>
                      </c:pt>
                      <c:pt idx="4544">
                        <c:v>0.93799999999999994</c:v>
                      </c:pt>
                      <c:pt idx="4545">
                        <c:v>1.099</c:v>
                      </c:pt>
                      <c:pt idx="4546">
                        <c:v>1.218</c:v>
                      </c:pt>
                      <c:pt idx="4547">
                        <c:v>1.2949999999999999</c:v>
                      </c:pt>
                      <c:pt idx="4548">
                        <c:v>1.4770000000000001</c:v>
                      </c:pt>
                      <c:pt idx="4549">
                        <c:v>1.5820000000000001</c:v>
                      </c:pt>
                      <c:pt idx="4550">
                        <c:v>1.5329999999999999</c:v>
                      </c:pt>
                      <c:pt idx="4551">
                        <c:v>1.3440000000000001</c:v>
                      </c:pt>
                      <c:pt idx="4552">
                        <c:v>1.421</c:v>
                      </c:pt>
                      <c:pt idx="4553">
                        <c:v>1.2949999999999999</c:v>
                      </c:pt>
                      <c:pt idx="4554">
                        <c:v>1.246</c:v>
                      </c:pt>
                      <c:pt idx="4555">
                        <c:v>1.204</c:v>
                      </c:pt>
                      <c:pt idx="4556">
                        <c:v>1.1479999999999999</c:v>
                      </c:pt>
                      <c:pt idx="4557">
                        <c:v>1.099</c:v>
                      </c:pt>
                      <c:pt idx="4558">
                        <c:v>1.0149999999999999</c:v>
                      </c:pt>
                      <c:pt idx="4559">
                        <c:v>0.88900000000000001</c:v>
                      </c:pt>
                      <c:pt idx="4560">
                        <c:v>0.7</c:v>
                      </c:pt>
                      <c:pt idx="4561">
                        <c:v>0.65800000000000003</c:v>
                      </c:pt>
                      <c:pt idx="4562">
                        <c:v>0.65800000000000003</c:v>
                      </c:pt>
                      <c:pt idx="4563">
                        <c:v>0.66500000000000004</c:v>
                      </c:pt>
                      <c:pt idx="4564">
                        <c:v>0.66500000000000004</c:v>
                      </c:pt>
                      <c:pt idx="4565">
                        <c:v>0.78400000000000003</c:v>
                      </c:pt>
                      <c:pt idx="4566">
                        <c:v>0.78400000000000003</c:v>
                      </c:pt>
                      <c:pt idx="4567">
                        <c:v>0.86099999999999999</c:v>
                      </c:pt>
                      <c:pt idx="4568">
                        <c:v>1.127</c:v>
                      </c:pt>
                      <c:pt idx="4569">
                        <c:v>1.3440000000000001</c:v>
                      </c:pt>
                      <c:pt idx="4570">
                        <c:v>1.393</c:v>
                      </c:pt>
                      <c:pt idx="4571">
                        <c:v>1.575</c:v>
                      </c:pt>
                      <c:pt idx="4572">
                        <c:v>1.694</c:v>
                      </c:pt>
                      <c:pt idx="4573">
                        <c:v>1.792</c:v>
                      </c:pt>
                      <c:pt idx="4574">
                        <c:v>1.8480000000000001</c:v>
                      </c:pt>
                      <c:pt idx="4575">
                        <c:v>1.4419999999999999</c:v>
                      </c:pt>
                      <c:pt idx="4576">
                        <c:v>1.2669999999999999</c:v>
                      </c:pt>
                      <c:pt idx="4577">
                        <c:v>1.3089999999999999</c:v>
                      </c:pt>
                      <c:pt idx="4578">
                        <c:v>1.351</c:v>
                      </c:pt>
                      <c:pt idx="4579">
                        <c:v>1.218</c:v>
                      </c:pt>
                      <c:pt idx="4580">
                        <c:v>1.1619999999999999</c:v>
                      </c:pt>
                      <c:pt idx="4581">
                        <c:v>1.0009999999999999</c:v>
                      </c:pt>
                      <c:pt idx="4582">
                        <c:v>0.95199999999999996</c:v>
                      </c:pt>
                      <c:pt idx="4583">
                        <c:v>0.81899999999999995</c:v>
                      </c:pt>
                      <c:pt idx="4584">
                        <c:v>0.7</c:v>
                      </c:pt>
                      <c:pt idx="4585">
                        <c:v>0.63</c:v>
                      </c:pt>
                      <c:pt idx="4586">
                        <c:v>0.623</c:v>
                      </c:pt>
                      <c:pt idx="4587">
                        <c:v>0.58099999999999996</c:v>
                      </c:pt>
                      <c:pt idx="4588">
                        <c:v>0.59499999999999997</c:v>
                      </c:pt>
                      <c:pt idx="4589">
                        <c:v>0.73499999999999999</c:v>
                      </c:pt>
                      <c:pt idx="4590">
                        <c:v>0.74199999999999999</c:v>
                      </c:pt>
                      <c:pt idx="4591">
                        <c:v>0.75600000000000001</c:v>
                      </c:pt>
                      <c:pt idx="4592">
                        <c:v>0.74199999999999999</c:v>
                      </c:pt>
                      <c:pt idx="4593">
                        <c:v>0.85399999999999998</c:v>
                      </c:pt>
                      <c:pt idx="4594">
                        <c:v>0.89600000000000002</c:v>
                      </c:pt>
                      <c:pt idx="4595">
                        <c:v>1.0289999999999999</c:v>
                      </c:pt>
                      <c:pt idx="4596">
                        <c:v>1.0640000000000001</c:v>
                      </c:pt>
                      <c:pt idx="4597">
                        <c:v>1.036</c:v>
                      </c:pt>
                      <c:pt idx="4598">
                        <c:v>1.085</c:v>
                      </c:pt>
                      <c:pt idx="4599">
                        <c:v>1.0920000000000001</c:v>
                      </c:pt>
                      <c:pt idx="4600">
                        <c:v>1.2250000000000001</c:v>
                      </c:pt>
                      <c:pt idx="4601">
                        <c:v>1.302</c:v>
                      </c:pt>
                      <c:pt idx="4602">
                        <c:v>1.3160000000000001</c:v>
                      </c:pt>
                      <c:pt idx="4603">
                        <c:v>1.274</c:v>
                      </c:pt>
                      <c:pt idx="4604">
                        <c:v>1.1060000000000001</c:v>
                      </c:pt>
                      <c:pt idx="4605">
                        <c:v>0.95199999999999996</c:v>
                      </c:pt>
                      <c:pt idx="4606">
                        <c:v>0.79100000000000004</c:v>
                      </c:pt>
                      <c:pt idx="4607">
                        <c:v>0.67200000000000004</c:v>
                      </c:pt>
                      <c:pt idx="4608">
                        <c:v>0.57399999999999995</c:v>
                      </c:pt>
                      <c:pt idx="4609">
                        <c:v>0.53200000000000003</c:v>
                      </c:pt>
                      <c:pt idx="4610">
                        <c:v>0.497</c:v>
                      </c:pt>
                      <c:pt idx="4611">
                        <c:v>0.52500000000000002</c:v>
                      </c:pt>
                      <c:pt idx="4612">
                        <c:v>0.54600000000000004</c:v>
                      </c:pt>
                      <c:pt idx="4613">
                        <c:v>0.60899999999999999</c:v>
                      </c:pt>
                      <c:pt idx="4614">
                        <c:v>0.54600000000000004</c:v>
                      </c:pt>
                      <c:pt idx="4615">
                        <c:v>0.57399999999999995</c:v>
                      </c:pt>
                      <c:pt idx="4616">
                        <c:v>0.59499999999999997</c:v>
                      </c:pt>
                      <c:pt idx="4617">
                        <c:v>0.66500000000000004</c:v>
                      </c:pt>
                      <c:pt idx="4618">
                        <c:v>0.80500000000000005</c:v>
                      </c:pt>
                      <c:pt idx="4619">
                        <c:v>0.86799999999999999</c:v>
                      </c:pt>
                      <c:pt idx="4620">
                        <c:v>0.95899999999999996</c:v>
                      </c:pt>
                      <c:pt idx="4621">
                        <c:v>0.95899999999999996</c:v>
                      </c:pt>
                      <c:pt idx="4622">
                        <c:v>1.0289999999999999</c:v>
                      </c:pt>
                      <c:pt idx="4623">
                        <c:v>1.1619999999999999</c:v>
                      </c:pt>
                      <c:pt idx="4624">
                        <c:v>1.246</c:v>
                      </c:pt>
                      <c:pt idx="4625">
                        <c:v>1.2110000000000001</c:v>
                      </c:pt>
                      <c:pt idx="4626">
                        <c:v>1.1200000000000001</c:v>
                      </c:pt>
                      <c:pt idx="4627">
                        <c:v>1.085</c:v>
                      </c:pt>
                      <c:pt idx="4628">
                        <c:v>1.0429999999999999</c:v>
                      </c:pt>
                      <c:pt idx="4629">
                        <c:v>0.91700000000000004</c:v>
                      </c:pt>
                      <c:pt idx="4630">
                        <c:v>0.84</c:v>
                      </c:pt>
                      <c:pt idx="4631">
                        <c:v>0.72099999999999997</c:v>
                      </c:pt>
                      <c:pt idx="4632">
                        <c:v>0.60899999999999999</c:v>
                      </c:pt>
                      <c:pt idx="4633">
                        <c:v>0.55300000000000005</c:v>
                      </c:pt>
                      <c:pt idx="4634">
                        <c:v>0.53900000000000003</c:v>
                      </c:pt>
                      <c:pt idx="4635">
                        <c:v>0.504</c:v>
                      </c:pt>
                      <c:pt idx="4636">
                        <c:v>0.48299999999999998</c:v>
                      </c:pt>
                      <c:pt idx="4637">
                        <c:v>0.51800000000000002</c:v>
                      </c:pt>
                      <c:pt idx="4638">
                        <c:v>0.60199999999999998</c:v>
                      </c:pt>
                      <c:pt idx="4639">
                        <c:v>0.7</c:v>
                      </c:pt>
                      <c:pt idx="4640">
                        <c:v>0.78400000000000003</c:v>
                      </c:pt>
                      <c:pt idx="4641">
                        <c:v>0.83299999999999996</c:v>
                      </c:pt>
                      <c:pt idx="4642">
                        <c:v>0.95899999999999996</c:v>
                      </c:pt>
                      <c:pt idx="4643">
                        <c:v>1.1200000000000001</c:v>
                      </c:pt>
                      <c:pt idx="4644">
                        <c:v>1.1759999999999999</c:v>
                      </c:pt>
                      <c:pt idx="4645">
                        <c:v>1.3089999999999999</c:v>
                      </c:pt>
                      <c:pt idx="4646">
                        <c:v>1.33</c:v>
                      </c:pt>
                      <c:pt idx="4647">
                        <c:v>1.4630000000000001</c:v>
                      </c:pt>
                      <c:pt idx="4648">
                        <c:v>1.456</c:v>
                      </c:pt>
                      <c:pt idx="4649">
                        <c:v>1.6379999999999999</c:v>
                      </c:pt>
                      <c:pt idx="4650">
                        <c:v>1.645</c:v>
                      </c:pt>
                      <c:pt idx="4651">
                        <c:v>1.5049999999999999</c:v>
                      </c:pt>
                      <c:pt idx="4652">
                        <c:v>1.4490000000000001</c:v>
                      </c:pt>
                      <c:pt idx="4653">
                        <c:v>1.365</c:v>
                      </c:pt>
                      <c:pt idx="4654">
                        <c:v>1.204</c:v>
                      </c:pt>
                      <c:pt idx="4655">
                        <c:v>1.0149999999999999</c:v>
                      </c:pt>
                      <c:pt idx="4656">
                        <c:v>0.84</c:v>
                      </c:pt>
                      <c:pt idx="4657">
                        <c:v>0.81899999999999995</c:v>
                      </c:pt>
                      <c:pt idx="4658">
                        <c:v>0.70699999999999996</c:v>
                      </c:pt>
                      <c:pt idx="4659">
                        <c:v>0.66500000000000004</c:v>
                      </c:pt>
                      <c:pt idx="4660">
                        <c:v>0.61599999999999999</c:v>
                      </c:pt>
                      <c:pt idx="4661">
                        <c:v>0.623</c:v>
                      </c:pt>
                      <c:pt idx="4662">
                        <c:v>0.72799999999999998</c:v>
                      </c:pt>
                      <c:pt idx="4663">
                        <c:v>0.875</c:v>
                      </c:pt>
                      <c:pt idx="4664">
                        <c:v>1.0569999999999999</c:v>
                      </c:pt>
                      <c:pt idx="4665">
                        <c:v>1.3720000000000001</c:v>
                      </c:pt>
                      <c:pt idx="4666">
                        <c:v>1.5189999999999999</c:v>
                      </c:pt>
                      <c:pt idx="4667">
                        <c:v>1.6379999999999999</c:v>
                      </c:pt>
                      <c:pt idx="4668">
                        <c:v>1.764</c:v>
                      </c:pt>
                      <c:pt idx="4669">
                        <c:v>1.9179999999999999</c:v>
                      </c:pt>
                      <c:pt idx="4670">
                        <c:v>1.869</c:v>
                      </c:pt>
                      <c:pt idx="4671">
                        <c:v>1.974</c:v>
                      </c:pt>
                      <c:pt idx="4672">
                        <c:v>1.9179999999999999</c:v>
                      </c:pt>
                      <c:pt idx="4673">
                        <c:v>1.8340000000000001</c:v>
                      </c:pt>
                      <c:pt idx="4674">
                        <c:v>1.806</c:v>
                      </c:pt>
                      <c:pt idx="4675">
                        <c:v>1.8620000000000001</c:v>
                      </c:pt>
                      <c:pt idx="4676">
                        <c:v>1.722</c:v>
                      </c:pt>
                      <c:pt idx="4677">
                        <c:v>1.6659999999999999</c:v>
                      </c:pt>
                      <c:pt idx="4678">
                        <c:v>1.3720000000000001</c:v>
                      </c:pt>
                      <c:pt idx="4679">
                        <c:v>1.1479999999999999</c:v>
                      </c:pt>
                      <c:pt idx="4680">
                        <c:v>1.0009999999999999</c:v>
                      </c:pt>
                      <c:pt idx="4681">
                        <c:v>0.94499999999999995</c:v>
                      </c:pt>
                      <c:pt idx="4682">
                        <c:v>0.81200000000000006</c:v>
                      </c:pt>
                      <c:pt idx="4683">
                        <c:v>0.79800000000000004</c:v>
                      </c:pt>
                      <c:pt idx="4684">
                        <c:v>0.82599999999999996</c:v>
                      </c:pt>
                      <c:pt idx="4685">
                        <c:v>0.875</c:v>
                      </c:pt>
                      <c:pt idx="4686">
                        <c:v>0.93100000000000005</c:v>
                      </c:pt>
                      <c:pt idx="4687">
                        <c:v>0.98699999999999999</c:v>
                      </c:pt>
                      <c:pt idx="4688">
                        <c:v>1.2110000000000001</c:v>
                      </c:pt>
                      <c:pt idx="4689">
                        <c:v>1.2669999999999999</c:v>
                      </c:pt>
                      <c:pt idx="4690">
                        <c:v>1.4</c:v>
                      </c:pt>
                      <c:pt idx="4691">
                        <c:v>1.5049999999999999</c:v>
                      </c:pt>
                      <c:pt idx="4692">
                        <c:v>1.6659999999999999</c:v>
                      </c:pt>
                      <c:pt idx="4693">
                        <c:v>1.75</c:v>
                      </c:pt>
                      <c:pt idx="4694">
                        <c:v>1.7569999999999999</c:v>
                      </c:pt>
                      <c:pt idx="4695">
                        <c:v>1.883</c:v>
                      </c:pt>
                      <c:pt idx="4696">
                        <c:v>2.0510000000000002</c:v>
                      </c:pt>
                      <c:pt idx="4697">
                        <c:v>2.0369999999999999</c:v>
                      </c:pt>
                      <c:pt idx="4698">
                        <c:v>1.9950000000000001</c:v>
                      </c:pt>
                      <c:pt idx="4699">
                        <c:v>1.883</c:v>
                      </c:pt>
                      <c:pt idx="4700">
                        <c:v>1.841</c:v>
                      </c:pt>
                      <c:pt idx="4701">
                        <c:v>1.673</c:v>
                      </c:pt>
                      <c:pt idx="4702">
                        <c:v>1.2949999999999999</c:v>
                      </c:pt>
                      <c:pt idx="4703">
                        <c:v>1.169</c:v>
                      </c:pt>
                      <c:pt idx="4704">
                        <c:v>0.98</c:v>
                      </c:pt>
                      <c:pt idx="4705">
                        <c:v>0.95199999999999996</c:v>
                      </c:pt>
                      <c:pt idx="4706">
                        <c:v>0.79800000000000004</c:v>
                      </c:pt>
                      <c:pt idx="4707">
                        <c:v>0.77</c:v>
                      </c:pt>
                      <c:pt idx="4708">
                        <c:v>0.77700000000000002</c:v>
                      </c:pt>
                      <c:pt idx="4709">
                        <c:v>0.89600000000000002</c:v>
                      </c:pt>
                      <c:pt idx="4710">
                        <c:v>0.99399999999999999</c:v>
                      </c:pt>
                      <c:pt idx="4711">
                        <c:v>1.127</c:v>
                      </c:pt>
                      <c:pt idx="4712">
                        <c:v>1.3089999999999999</c:v>
                      </c:pt>
                      <c:pt idx="4713">
                        <c:v>1.407</c:v>
                      </c:pt>
                      <c:pt idx="4714">
                        <c:v>1.5680000000000001</c:v>
                      </c:pt>
                      <c:pt idx="4715">
                        <c:v>1.484</c:v>
                      </c:pt>
                      <c:pt idx="4716">
                        <c:v>1.5680000000000001</c:v>
                      </c:pt>
                      <c:pt idx="4717">
                        <c:v>1.7150000000000001</c:v>
                      </c:pt>
                      <c:pt idx="4718">
                        <c:v>1.7569999999999999</c:v>
                      </c:pt>
                      <c:pt idx="4719">
                        <c:v>1.869</c:v>
                      </c:pt>
                      <c:pt idx="4720">
                        <c:v>1.8759999999999999</c:v>
                      </c:pt>
                      <c:pt idx="4721">
                        <c:v>1.9390000000000001</c:v>
                      </c:pt>
                      <c:pt idx="4722">
                        <c:v>1.8340000000000001</c:v>
                      </c:pt>
                      <c:pt idx="4723">
                        <c:v>1.8759999999999999</c:v>
                      </c:pt>
                      <c:pt idx="4724">
                        <c:v>1.764</c:v>
                      </c:pt>
                      <c:pt idx="4725">
                        <c:v>1.6519999999999999</c:v>
                      </c:pt>
                      <c:pt idx="4726">
                        <c:v>1.4350000000000001</c:v>
                      </c:pt>
                      <c:pt idx="4727">
                        <c:v>1.1970000000000001</c:v>
                      </c:pt>
                      <c:pt idx="4728">
                        <c:v>1.0429999999999999</c:v>
                      </c:pt>
                      <c:pt idx="4729">
                        <c:v>0.93100000000000005</c:v>
                      </c:pt>
                      <c:pt idx="4730">
                        <c:v>0.86099999999999999</c:v>
                      </c:pt>
                      <c:pt idx="4731">
                        <c:v>0.79800000000000004</c:v>
                      </c:pt>
                      <c:pt idx="4732">
                        <c:v>0.81200000000000006</c:v>
                      </c:pt>
                      <c:pt idx="4733">
                        <c:v>0.88200000000000001</c:v>
                      </c:pt>
                      <c:pt idx="4734">
                        <c:v>0.88200000000000001</c:v>
                      </c:pt>
                      <c:pt idx="4735">
                        <c:v>1.036</c:v>
                      </c:pt>
                      <c:pt idx="4736">
                        <c:v>1.2809999999999999</c:v>
                      </c:pt>
                      <c:pt idx="4737">
                        <c:v>1.4350000000000001</c:v>
                      </c:pt>
                      <c:pt idx="4738">
                        <c:v>1.603</c:v>
                      </c:pt>
                      <c:pt idx="4739">
                        <c:v>1.708</c:v>
                      </c:pt>
                      <c:pt idx="4740">
                        <c:v>1.7709999999999999</c:v>
                      </c:pt>
                      <c:pt idx="4741">
                        <c:v>1.8620000000000001</c:v>
                      </c:pt>
                      <c:pt idx="4742">
                        <c:v>1.8759999999999999</c:v>
                      </c:pt>
                      <c:pt idx="4743">
                        <c:v>1.988</c:v>
                      </c:pt>
                      <c:pt idx="4744">
                        <c:v>2.1070000000000002</c:v>
                      </c:pt>
                      <c:pt idx="4745">
                        <c:v>2.17</c:v>
                      </c:pt>
                      <c:pt idx="4746">
                        <c:v>2.198</c:v>
                      </c:pt>
                      <c:pt idx="4747">
                        <c:v>2.0790000000000002</c:v>
                      </c:pt>
                      <c:pt idx="4748">
                        <c:v>1.8759999999999999</c:v>
                      </c:pt>
                      <c:pt idx="4749">
                        <c:v>1.6659999999999999</c:v>
                      </c:pt>
                      <c:pt idx="4750">
                        <c:v>1.526</c:v>
                      </c:pt>
                      <c:pt idx="4751">
                        <c:v>1.288</c:v>
                      </c:pt>
                      <c:pt idx="4752">
                        <c:v>1.155</c:v>
                      </c:pt>
                      <c:pt idx="4753">
                        <c:v>0.96599999999999997</c:v>
                      </c:pt>
                      <c:pt idx="4754">
                        <c:v>0.93799999999999994</c:v>
                      </c:pt>
                      <c:pt idx="4755">
                        <c:v>0.88200000000000001</c:v>
                      </c:pt>
                      <c:pt idx="4756">
                        <c:v>0.84</c:v>
                      </c:pt>
                      <c:pt idx="4757">
                        <c:v>0.95899999999999996</c:v>
                      </c:pt>
                      <c:pt idx="4758">
                        <c:v>0.93799999999999994</c:v>
                      </c:pt>
                      <c:pt idx="4759">
                        <c:v>1.0289999999999999</c:v>
                      </c:pt>
                      <c:pt idx="4760">
                        <c:v>1.2809999999999999</c:v>
                      </c:pt>
                      <c:pt idx="4761">
                        <c:v>1.4770000000000001</c:v>
                      </c:pt>
                      <c:pt idx="4762">
                        <c:v>1.645</c:v>
                      </c:pt>
                      <c:pt idx="4763">
                        <c:v>1.7010000000000001</c:v>
                      </c:pt>
                      <c:pt idx="4764">
                        <c:v>1.806</c:v>
                      </c:pt>
                      <c:pt idx="4765">
                        <c:v>1.792</c:v>
                      </c:pt>
                      <c:pt idx="4766">
                        <c:v>1.883</c:v>
                      </c:pt>
                      <c:pt idx="4767">
                        <c:v>1.897</c:v>
                      </c:pt>
                      <c:pt idx="4768">
                        <c:v>2.0089999999999999</c:v>
                      </c:pt>
                      <c:pt idx="4769">
                        <c:v>2.0859999999999999</c:v>
                      </c:pt>
                      <c:pt idx="4770">
                        <c:v>1.911</c:v>
                      </c:pt>
                      <c:pt idx="4771">
                        <c:v>1.9319999999999999</c:v>
                      </c:pt>
                      <c:pt idx="4772">
                        <c:v>1.925</c:v>
                      </c:pt>
                      <c:pt idx="4773">
                        <c:v>1.7290000000000001</c:v>
                      </c:pt>
                      <c:pt idx="4774">
                        <c:v>1.456</c:v>
                      </c:pt>
                      <c:pt idx="4775">
                        <c:v>1.288</c:v>
                      </c:pt>
                      <c:pt idx="4776">
                        <c:v>1.0920000000000001</c:v>
                      </c:pt>
                      <c:pt idx="4777">
                        <c:v>1.0429999999999999</c:v>
                      </c:pt>
                      <c:pt idx="4778">
                        <c:v>0.89600000000000002</c:v>
                      </c:pt>
                      <c:pt idx="4779">
                        <c:v>0.86099999999999999</c:v>
                      </c:pt>
                      <c:pt idx="4780">
                        <c:v>0.85399999999999998</c:v>
                      </c:pt>
                      <c:pt idx="4781">
                        <c:v>0.84699999999999998</c:v>
                      </c:pt>
                      <c:pt idx="4782">
                        <c:v>0.875</c:v>
                      </c:pt>
                      <c:pt idx="4783">
                        <c:v>1.099</c:v>
                      </c:pt>
                      <c:pt idx="4784">
                        <c:v>1.323</c:v>
                      </c:pt>
                      <c:pt idx="4785">
                        <c:v>1.5049999999999999</c:v>
                      </c:pt>
                      <c:pt idx="4786">
                        <c:v>1.659</c:v>
                      </c:pt>
                      <c:pt idx="4787">
                        <c:v>1.694</c:v>
                      </c:pt>
                      <c:pt idx="4788">
                        <c:v>1.764</c:v>
                      </c:pt>
                      <c:pt idx="4789">
                        <c:v>1.708</c:v>
                      </c:pt>
                      <c:pt idx="4790">
                        <c:v>1.68</c:v>
                      </c:pt>
                      <c:pt idx="4791">
                        <c:v>1.6379999999999999</c:v>
                      </c:pt>
                      <c:pt idx="4792">
                        <c:v>1.841</c:v>
                      </c:pt>
                      <c:pt idx="4793">
                        <c:v>1.925</c:v>
                      </c:pt>
                      <c:pt idx="4794">
                        <c:v>1.722</c:v>
                      </c:pt>
                      <c:pt idx="4795">
                        <c:v>1.645</c:v>
                      </c:pt>
                      <c:pt idx="4796">
                        <c:v>1.5609999999999999</c:v>
                      </c:pt>
                      <c:pt idx="4797">
                        <c:v>1.4</c:v>
                      </c:pt>
                      <c:pt idx="4798">
                        <c:v>1.218</c:v>
                      </c:pt>
                      <c:pt idx="4799">
                        <c:v>1.1200000000000001</c:v>
                      </c:pt>
                      <c:pt idx="4800">
                        <c:v>0.94499999999999995</c:v>
                      </c:pt>
                      <c:pt idx="4801">
                        <c:v>0.84</c:v>
                      </c:pt>
                      <c:pt idx="4802">
                        <c:v>0.79800000000000004</c:v>
                      </c:pt>
                      <c:pt idx="4803">
                        <c:v>0.75600000000000001</c:v>
                      </c:pt>
                      <c:pt idx="4804">
                        <c:v>0.73499999999999999</c:v>
                      </c:pt>
                      <c:pt idx="4805">
                        <c:v>0.81899999999999995</c:v>
                      </c:pt>
                      <c:pt idx="4806">
                        <c:v>0.88900000000000001</c:v>
                      </c:pt>
                      <c:pt idx="4807">
                        <c:v>1.022</c:v>
                      </c:pt>
                      <c:pt idx="4808">
                        <c:v>1.05</c:v>
                      </c:pt>
                      <c:pt idx="4809">
                        <c:v>1.2110000000000001</c:v>
                      </c:pt>
                      <c:pt idx="4810">
                        <c:v>1.2809999999999999</c:v>
                      </c:pt>
                      <c:pt idx="4811">
                        <c:v>1.3089999999999999</c:v>
                      </c:pt>
                      <c:pt idx="4812">
                        <c:v>1.26</c:v>
                      </c:pt>
                      <c:pt idx="4813">
                        <c:v>1.2809999999999999</c:v>
                      </c:pt>
                      <c:pt idx="4814">
                        <c:v>1.2529999999999999</c:v>
                      </c:pt>
                      <c:pt idx="4815">
                        <c:v>1.323</c:v>
                      </c:pt>
                      <c:pt idx="4816">
                        <c:v>1.3580000000000001</c:v>
                      </c:pt>
                      <c:pt idx="4817">
                        <c:v>1.2110000000000001</c:v>
                      </c:pt>
                      <c:pt idx="4818">
                        <c:v>1.1619999999999999</c:v>
                      </c:pt>
                      <c:pt idx="4819">
                        <c:v>1.0780000000000001</c:v>
                      </c:pt>
                      <c:pt idx="4820">
                        <c:v>1.0149999999999999</c:v>
                      </c:pt>
                      <c:pt idx="4821">
                        <c:v>0.97299999999999998</c:v>
                      </c:pt>
                      <c:pt idx="4822">
                        <c:v>0.85399999999999998</c:v>
                      </c:pt>
                      <c:pt idx="4823">
                        <c:v>0.86099999999999999</c:v>
                      </c:pt>
                      <c:pt idx="4824">
                        <c:v>0.67200000000000004</c:v>
                      </c:pt>
                      <c:pt idx="4825">
                        <c:v>0.623</c:v>
                      </c:pt>
                      <c:pt idx="4826">
                        <c:v>0.63700000000000001</c:v>
                      </c:pt>
                      <c:pt idx="4827">
                        <c:v>0.59499999999999997</c:v>
                      </c:pt>
                      <c:pt idx="4828">
                        <c:v>0.58799999999999997</c:v>
                      </c:pt>
                      <c:pt idx="4829">
                        <c:v>0.61599999999999999</c:v>
                      </c:pt>
                      <c:pt idx="4830">
                        <c:v>0.67900000000000005</c:v>
                      </c:pt>
                      <c:pt idx="4831">
                        <c:v>0.83299999999999996</c:v>
                      </c:pt>
                      <c:pt idx="4832">
                        <c:v>0.91</c:v>
                      </c:pt>
                      <c:pt idx="4833">
                        <c:v>1.0149999999999999</c:v>
                      </c:pt>
                      <c:pt idx="4834">
                        <c:v>1.1970000000000001</c:v>
                      </c:pt>
                      <c:pt idx="4835">
                        <c:v>1.365</c:v>
                      </c:pt>
                      <c:pt idx="4836">
                        <c:v>1.407</c:v>
                      </c:pt>
                      <c:pt idx="4837">
                        <c:v>1.4490000000000001</c:v>
                      </c:pt>
                      <c:pt idx="4838">
                        <c:v>1.4770000000000001</c:v>
                      </c:pt>
                      <c:pt idx="4839">
                        <c:v>1.5680000000000001</c:v>
                      </c:pt>
                      <c:pt idx="4840">
                        <c:v>1.603</c:v>
                      </c:pt>
                      <c:pt idx="4841">
                        <c:v>1.694</c:v>
                      </c:pt>
                      <c:pt idx="4842">
                        <c:v>1.7569999999999999</c:v>
                      </c:pt>
                      <c:pt idx="4843">
                        <c:v>1.526</c:v>
                      </c:pt>
                      <c:pt idx="4844">
                        <c:v>1.5609999999999999</c:v>
                      </c:pt>
                      <c:pt idx="4845">
                        <c:v>1.4139999999999999</c:v>
                      </c:pt>
                      <c:pt idx="4846">
                        <c:v>1.1619999999999999</c:v>
                      </c:pt>
                      <c:pt idx="4847">
                        <c:v>1.022</c:v>
                      </c:pt>
                      <c:pt idx="4848">
                        <c:v>0.90300000000000002</c:v>
                      </c:pt>
                      <c:pt idx="4849">
                        <c:v>0.84699999999999998</c:v>
                      </c:pt>
                      <c:pt idx="4850">
                        <c:v>0.76300000000000001</c:v>
                      </c:pt>
                      <c:pt idx="4851">
                        <c:v>0.73499999999999999</c:v>
                      </c:pt>
                      <c:pt idx="4852">
                        <c:v>0.72799999999999998</c:v>
                      </c:pt>
                      <c:pt idx="4853">
                        <c:v>0.73499999999999999</c:v>
                      </c:pt>
                      <c:pt idx="4854">
                        <c:v>0.80500000000000005</c:v>
                      </c:pt>
                      <c:pt idx="4855">
                        <c:v>0.88200000000000001</c:v>
                      </c:pt>
                      <c:pt idx="4856">
                        <c:v>0.83299999999999996</c:v>
                      </c:pt>
                      <c:pt idx="4857">
                        <c:v>0.86099999999999999</c:v>
                      </c:pt>
                      <c:pt idx="4858">
                        <c:v>0.86799999999999999</c:v>
                      </c:pt>
                      <c:pt idx="4859">
                        <c:v>0.85399999999999998</c:v>
                      </c:pt>
                      <c:pt idx="4860">
                        <c:v>0.89600000000000002</c:v>
                      </c:pt>
                      <c:pt idx="4861">
                        <c:v>0.99399999999999999</c:v>
                      </c:pt>
                      <c:pt idx="4862">
                        <c:v>0.96599999999999997</c:v>
                      </c:pt>
                      <c:pt idx="4863">
                        <c:v>1.1060000000000001</c:v>
                      </c:pt>
                      <c:pt idx="4864">
                        <c:v>1.1970000000000001</c:v>
                      </c:pt>
                      <c:pt idx="4865">
                        <c:v>1.3580000000000001</c:v>
                      </c:pt>
                      <c:pt idx="4866">
                        <c:v>1.323</c:v>
                      </c:pt>
                      <c:pt idx="4867">
                        <c:v>1.2390000000000001</c:v>
                      </c:pt>
                      <c:pt idx="4868">
                        <c:v>1.218</c:v>
                      </c:pt>
                      <c:pt idx="4869">
                        <c:v>1.008</c:v>
                      </c:pt>
                      <c:pt idx="4870">
                        <c:v>0.88200000000000001</c:v>
                      </c:pt>
                      <c:pt idx="4871">
                        <c:v>0.80500000000000005</c:v>
                      </c:pt>
                      <c:pt idx="4872">
                        <c:v>0.67900000000000005</c:v>
                      </c:pt>
                      <c:pt idx="4873">
                        <c:v>0.63</c:v>
                      </c:pt>
                      <c:pt idx="4874">
                        <c:v>0.58099999999999996</c:v>
                      </c:pt>
                      <c:pt idx="4875">
                        <c:v>0.54600000000000004</c:v>
                      </c:pt>
                      <c:pt idx="4876">
                        <c:v>0.58099999999999996</c:v>
                      </c:pt>
                      <c:pt idx="4877">
                        <c:v>0.68600000000000005</c:v>
                      </c:pt>
                      <c:pt idx="4878">
                        <c:v>0.73499999999999999</c:v>
                      </c:pt>
                      <c:pt idx="4879">
                        <c:v>0.74199999999999999</c:v>
                      </c:pt>
                      <c:pt idx="4880">
                        <c:v>0.68600000000000005</c:v>
                      </c:pt>
                      <c:pt idx="4881">
                        <c:v>0.81899999999999995</c:v>
                      </c:pt>
                      <c:pt idx="4882">
                        <c:v>1.1479999999999999</c:v>
                      </c:pt>
                      <c:pt idx="4883">
                        <c:v>1.204</c:v>
                      </c:pt>
                      <c:pt idx="4884">
                        <c:v>1.3089999999999999</c:v>
                      </c:pt>
                      <c:pt idx="4885">
                        <c:v>1.4279999999999999</c:v>
                      </c:pt>
                      <c:pt idx="4886">
                        <c:v>1.484</c:v>
                      </c:pt>
                      <c:pt idx="4887">
                        <c:v>1.631</c:v>
                      </c:pt>
                      <c:pt idx="4888">
                        <c:v>1.7290000000000001</c:v>
                      </c:pt>
                      <c:pt idx="4889">
                        <c:v>1.694</c:v>
                      </c:pt>
                      <c:pt idx="4890">
                        <c:v>1.68</c:v>
                      </c:pt>
                      <c:pt idx="4891">
                        <c:v>1.603</c:v>
                      </c:pt>
                      <c:pt idx="4892">
                        <c:v>1.4910000000000001</c:v>
                      </c:pt>
                      <c:pt idx="4893">
                        <c:v>1.2669999999999999</c:v>
                      </c:pt>
                      <c:pt idx="4894">
                        <c:v>1.0429999999999999</c:v>
                      </c:pt>
                      <c:pt idx="4895">
                        <c:v>0.875</c:v>
                      </c:pt>
                      <c:pt idx="4896">
                        <c:v>0.72799999999999998</c:v>
                      </c:pt>
                      <c:pt idx="4897">
                        <c:v>0.65100000000000002</c:v>
                      </c:pt>
                      <c:pt idx="4898">
                        <c:v>0.61599999999999999</c:v>
                      </c:pt>
                      <c:pt idx="4899">
                        <c:v>0.60899999999999999</c:v>
                      </c:pt>
                      <c:pt idx="4900">
                        <c:v>0.60899999999999999</c:v>
                      </c:pt>
                      <c:pt idx="4901">
                        <c:v>0.66500000000000004</c:v>
                      </c:pt>
                      <c:pt idx="4902">
                        <c:v>0.63</c:v>
                      </c:pt>
                      <c:pt idx="4903">
                        <c:v>0.65100000000000002</c:v>
                      </c:pt>
                      <c:pt idx="4904">
                        <c:v>0.79100000000000004</c:v>
                      </c:pt>
                      <c:pt idx="4905">
                        <c:v>0.749</c:v>
                      </c:pt>
                      <c:pt idx="4906">
                        <c:v>0.72099999999999997</c:v>
                      </c:pt>
                      <c:pt idx="4907">
                        <c:v>0.77700000000000002</c:v>
                      </c:pt>
                      <c:pt idx="4908">
                        <c:v>0.81899999999999995</c:v>
                      </c:pt>
                      <c:pt idx="4909">
                        <c:v>0.875</c:v>
                      </c:pt>
                      <c:pt idx="4910">
                        <c:v>0.88900000000000001</c:v>
                      </c:pt>
                      <c:pt idx="4911">
                        <c:v>1.0429999999999999</c:v>
                      </c:pt>
                      <c:pt idx="4912">
                        <c:v>1.0920000000000001</c:v>
                      </c:pt>
                      <c:pt idx="4913">
                        <c:v>1.099</c:v>
                      </c:pt>
                      <c:pt idx="4914">
                        <c:v>0.97299999999999998</c:v>
                      </c:pt>
                      <c:pt idx="4915">
                        <c:v>0.93100000000000005</c:v>
                      </c:pt>
                      <c:pt idx="4916">
                        <c:v>0.95199999999999996</c:v>
                      </c:pt>
                      <c:pt idx="4917">
                        <c:v>0.84</c:v>
                      </c:pt>
                      <c:pt idx="4918">
                        <c:v>0.749</c:v>
                      </c:pt>
                      <c:pt idx="4919">
                        <c:v>0.56000000000000005</c:v>
                      </c:pt>
                      <c:pt idx="4920">
                        <c:v>0.56699999999999995</c:v>
                      </c:pt>
                      <c:pt idx="4921">
                        <c:v>0.47599999999999998</c:v>
                      </c:pt>
                      <c:pt idx="4922">
                        <c:v>0.46200000000000002</c:v>
                      </c:pt>
                      <c:pt idx="4923">
                        <c:v>0.45500000000000002</c:v>
                      </c:pt>
                      <c:pt idx="4924">
                        <c:v>0.44800000000000001</c:v>
                      </c:pt>
                      <c:pt idx="4925">
                        <c:v>0.55300000000000005</c:v>
                      </c:pt>
                      <c:pt idx="4926">
                        <c:v>0.58099999999999996</c:v>
                      </c:pt>
                      <c:pt idx="4927">
                        <c:v>0.53200000000000003</c:v>
                      </c:pt>
                      <c:pt idx="4928">
                        <c:v>0.54600000000000004</c:v>
                      </c:pt>
                      <c:pt idx="4929">
                        <c:v>0.54600000000000004</c:v>
                      </c:pt>
                      <c:pt idx="4930">
                        <c:v>0.58799999999999997</c:v>
                      </c:pt>
                      <c:pt idx="4931">
                        <c:v>0.63</c:v>
                      </c:pt>
                      <c:pt idx="4932">
                        <c:v>0.68600000000000005</c:v>
                      </c:pt>
                      <c:pt idx="4933">
                        <c:v>0.749</c:v>
                      </c:pt>
                      <c:pt idx="4934">
                        <c:v>0.88900000000000001</c:v>
                      </c:pt>
                      <c:pt idx="4935">
                        <c:v>0.98699999999999999</c:v>
                      </c:pt>
                      <c:pt idx="4936">
                        <c:v>1.0640000000000001</c:v>
                      </c:pt>
                      <c:pt idx="4937">
                        <c:v>1.1759999999999999</c:v>
                      </c:pt>
                      <c:pt idx="4938">
                        <c:v>1.0640000000000001</c:v>
                      </c:pt>
                      <c:pt idx="4939">
                        <c:v>1.0640000000000001</c:v>
                      </c:pt>
                      <c:pt idx="4940">
                        <c:v>1.071</c:v>
                      </c:pt>
                      <c:pt idx="4941">
                        <c:v>0.93799999999999994</c:v>
                      </c:pt>
                      <c:pt idx="4942">
                        <c:v>0.77</c:v>
                      </c:pt>
                      <c:pt idx="4943">
                        <c:v>0.59499999999999997</c:v>
                      </c:pt>
                      <c:pt idx="4944">
                        <c:v>0.53900000000000003</c:v>
                      </c:pt>
                      <c:pt idx="4945">
                        <c:v>0.497</c:v>
                      </c:pt>
                      <c:pt idx="4946">
                        <c:v>0.48299999999999998</c:v>
                      </c:pt>
                      <c:pt idx="4947">
                        <c:v>0.434</c:v>
                      </c:pt>
                      <c:pt idx="4948">
                        <c:v>0.46200000000000002</c:v>
                      </c:pt>
                      <c:pt idx="4949">
                        <c:v>0.497</c:v>
                      </c:pt>
                      <c:pt idx="4950">
                        <c:v>0.51800000000000002</c:v>
                      </c:pt>
                      <c:pt idx="4951">
                        <c:v>0.56699999999999995</c:v>
                      </c:pt>
                      <c:pt idx="4952">
                        <c:v>0.56699999999999995</c:v>
                      </c:pt>
                      <c:pt idx="4953">
                        <c:v>0.68600000000000005</c:v>
                      </c:pt>
                      <c:pt idx="4954">
                        <c:v>0.66500000000000004</c:v>
                      </c:pt>
                      <c:pt idx="4955">
                        <c:v>0.749</c:v>
                      </c:pt>
                      <c:pt idx="4956">
                        <c:v>0.80500000000000005</c:v>
                      </c:pt>
                      <c:pt idx="4957">
                        <c:v>0.88200000000000001</c:v>
                      </c:pt>
                      <c:pt idx="4958">
                        <c:v>1.0009999999999999</c:v>
                      </c:pt>
                      <c:pt idx="4959">
                        <c:v>1.155</c:v>
                      </c:pt>
                      <c:pt idx="4960">
                        <c:v>1.2250000000000001</c:v>
                      </c:pt>
                      <c:pt idx="4961">
                        <c:v>1.2250000000000001</c:v>
                      </c:pt>
                      <c:pt idx="4962">
                        <c:v>1.1339999999999999</c:v>
                      </c:pt>
                      <c:pt idx="4963">
                        <c:v>1.0429999999999999</c:v>
                      </c:pt>
                      <c:pt idx="4964">
                        <c:v>0.99399999999999999</c:v>
                      </c:pt>
                      <c:pt idx="4965">
                        <c:v>0.91</c:v>
                      </c:pt>
                      <c:pt idx="4966">
                        <c:v>0.84</c:v>
                      </c:pt>
                      <c:pt idx="4967">
                        <c:v>0.749</c:v>
                      </c:pt>
                      <c:pt idx="4968">
                        <c:v>0.59499999999999997</c:v>
                      </c:pt>
                      <c:pt idx="4969">
                        <c:v>0.65100000000000002</c:v>
                      </c:pt>
                      <c:pt idx="4970">
                        <c:v>0.56699999999999995</c:v>
                      </c:pt>
                      <c:pt idx="4971">
                        <c:v>0.55300000000000005</c:v>
                      </c:pt>
                      <c:pt idx="4972">
                        <c:v>0.51800000000000002</c:v>
                      </c:pt>
                      <c:pt idx="4973">
                        <c:v>0.54600000000000004</c:v>
                      </c:pt>
                      <c:pt idx="4974">
                        <c:v>0.53900000000000003</c:v>
                      </c:pt>
                      <c:pt idx="4975">
                        <c:v>0.63</c:v>
                      </c:pt>
                      <c:pt idx="4976">
                        <c:v>0.65100000000000002</c:v>
                      </c:pt>
                      <c:pt idx="4977">
                        <c:v>0.70699999999999996</c:v>
                      </c:pt>
                      <c:pt idx="4978">
                        <c:v>0.79800000000000004</c:v>
                      </c:pt>
                      <c:pt idx="4979">
                        <c:v>0.86799999999999999</c:v>
                      </c:pt>
                      <c:pt idx="4980">
                        <c:v>0.90300000000000002</c:v>
                      </c:pt>
                      <c:pt idx="4981">
                        <c:v>0.875</c:v>
                      </c:pt>
                      <c:pt idx="4982">
                        <c:v>0.875</c:v>
                      </c:pt>
                      <c:pt idx="4983">
                        <c:v>0.84699999999999998</c:v>
                      </c:pt>
                      <c:pt idx="4984">
                        <c:v>1.008</c:v>
                      </c:pt>
                      <c:pt idx="4985">
                        <c:v>0.91</c:v>
                      </c:pt>
                      <c:pt idx="4986">
                        <c:v>0.88900000000000001</c:v>
                      </c:pt>
                      <c:pt idx="4987">
                        <c:v>0.86799999999999999</c:v>
                      </c:pt>
                      <c:pt idx="4988">
                        <c:v>0.93100000000000005</c:v>
                      </c:pt>
                      <c:pt idx="4989">
                        <c:v>0.81200000000000006</c:v>
                      </c:pt>
                      <c:pt idx="4990">
                        <c:v>0.76300000000000001</c:v>
                      </c:pt>
                      <c:pt idx="4991">
                        <c:v>0.65100000000000002</c:v>
                      </c:pt>
                      <c:pt idx="4992">
                        <c:v>0.57399999999999995</c:v>
                      </c:pt>
                      <c:pt idx="4993">
                        <c:v>0.52500000000000002</c:v>
                      </c:pt>
                      <c:pt idx="4994">
                        <c:v>0.47599999999999998</c:v>
                      </c:pt>
                      <c:pt idx="4995">
                        <c:v>0.46899999999999997</c:v>
                      </c:pt>
                      <c:pt idx="4996">
                        <c:v>0.441</c:v>
                      </c:pt>
                      <c:pt idx="4997">
                        <c:v>0.441</c:v>
                      </c:pt>
                      <c:pt idx="4998">
                        <c:v>0.51100000000000001</c:v>
                      </c:pt>
                      <c:pt idx="4999">
                        <c:v>0.61599999999999999</c:v>
                      </c:pt>
                      <c:pt idx="5000">
                        <c:v>0.623</c:v>
                      </c:pt>
                      <c:pt idx="5001">
                        <c:v>0.75600000000000001</c:v>
                      </c:pt>
                      <c:pt idx="5002">
                        <c:v>0.81200000000000006</c:v>
                      </c:pt>
                      <c:pt idx="5003">
                        <c:v>0.82599999999999996</c:v>
                      </c:pt>
                      <c:pt idx="5004">
                        <c:v>0.86099999999999999</c:v>
                      </c:pt>
                      <c:pt idx="5005">
                        <c:v>1.0009999999999999</c:v>
                      </c:pt>
                      <c:pt idx="5006">
                        <c:v>0.96599999999999997</c:v>
                      </c:pt>
                      <c:pt idx="5007">
                        <c:v>0.93100000000000005</c:v>
                      </c:pt>
                      <c:pt idx="5008">
                        <c:v>0.95199999999999996</c:v>
                      </c:pt>
                      <c:pt idx="5009">
                        <c:v>0.97299999999999998</c:v>
                      </c:pt>
                      <c:pt idx="5010">
                        <c:v>0.94499999999999995</c:v>
                      </c:pt>
                      <c:pt idx="5011">
                        <c:v>0.94499999999999995</c:v>
                      </c:pt>
                      <c:pt idx="5012">
                        <c:v>0.96599999999999997</c:v>
                      </c:pt>
                      <c:pt idx="5013">
                        <c:v>0.88900000000000001</c:v>
                      </c:pt>
                      <c:pt idx="5014">
                        <c:v>0.67900000000000005</c:v>
                      </c:pt>
                      <c:pt idx="5015">
                        <c:v>0.59499999999999997</c:v>
                      </c:pt>
                      <c:pt idx="5016">
                        <c:v>0.52500000000000002</c:v>
                      </c:pt>
                      <c:pt idx="5017">
                        <c:v>0.48299999999999998</c:v>
                      </c:pt>
                      <c:pt idx="5018">
                        <c:v>0.48299999999999998</c:v>
                      </c:pt>
                      <c:pt idx="5019">
                        <c:v>0.49</c:v>
                      </c:pt>
                      <c:pt idx="5020">
                        <c:v>0.51100000000000001</c:v>
                      </c:pt>
                      <c:pt idx="5021">
                        <c:v>0.56699999999999995</c:v>
                      </c:pt>
                      <c:pt idx="5022">
                        <c:v>0.56000000000000005</c:v>
                      </c:pt>
                      <c:pt idx="5023">
                        <c:v>0.60199999999999998</c:v>
                      </c:pt>
                      <c:pt idx="5024">
                        <c:v>0.61599999999999999</c:v>
                      </c:pt>
                      <c:pt idx="5025">
                        <c:v>0.58099999999999996</c:v>
                      </c:pt>
                      <c:pt idx="5026">
                        <c:v>0.64400000000000002</c:v>
                      </c:pt>
                      <c:pt idx="5027">
                        <c:v>0.76300000000000001</c:v>
                      </c:pt>
                      <c:pt idx="5028">
                        <c:v>0.74199999999999999</c:v>
                      </c:pt>
                      <c:pt idx="5029">
                        <c:v>0.875</c:v>
                      </c:pt>
                      <c:pt idx="5030">
                        <c:v>0.84</c:v>
                      </c:pt>
                      <c:pt idx="5031">
                        <c:v>0.86099999999999999</c:v>
                      </c:pt>
                      <c:pt idx="5032">
                        <c:v>0.97299999999999998</c:v>
                      </c:pt>
                      <c:pt idx="5033">
                        <c:v>1.0780000000000001</c:v>
                      </c:pt>
                      <c:pt idx="5034">
                        <c:v>0.98</c:v>
                      </c:pt>
                      <c:pt idx="5035">
                        <c:v>0.91700000000000004</c:v>
                      </c:pt>
                      <c:pt idx="5036">
                        <c:v>0.91</c:v>
                      </c:pt>
                      <c:pt idx="5037">
                        <c:v>0.749</c:v>
                      </c:pt>
                      <c:pt idx="5038">
                        <c:v>0.70699999999999996</c:v>
                      </c:pt>
                      <c:pt idx="5039">
                        <c:v>0.64400000000000002</c:v>
                      </c:pt>
                      <c:pt idx="5040">
                        <c:v>0.52500000000000002</c:v>
                      </c:pt>
                      <c:pt idx="5041">
                        <c:v>0.497</c:v>
                      </c:pt>
                      <c:pt idx="5042">
                        <c:v>0.45500000000000002</c:v>
                      </c:pt>
                      <c:pt idx="5043">
                        <c:v>0.45500000000000002</c:v>
                      </c:pt>
                      <c:pt idx="5044">
                        <c:v>0.46899999999999997</c:v>
                      </c:pt>
                      <c:pt idx="5045">
                        <c:v>0.56699999999999995</c:v>
                      </c:pt>
                      <c:pt idx="5046">
                        <c:v>0.66500000000000004</c:v>
                      </c:pt>
                      <c:pt idx="5047">
                        <c:v>0.58799999999999997</c:v>
                      </c:pt>
                      <c:pt idx="5048">
                        <c:v>0.60199999999999998</c:v>
                      </c:pt>
                      <c:pt idx="5049">
                        <c:v>0.60199999999999998</c:v>
                      </c:pt>
                      <c:pt idx="5050">
                        <c:v>0.66500000000000004</c:v>
                      </c:pt>
                      <c:pt idx="5051">
                        <c:v>0.73499999999999999</c:v>
                      </c:pt>
                      <c:pt idx="5052">
                        <c:v>0.91</c:v>
                      </c:pt>
                      <c:pt idx="5053">
                        <c:v>1.0429999999999999</c:v>
                      </c:pt>
                      <c:pt idx="5054">
                        <c:v>0.96599999999999997</c:v>
                      </c:pt>
                      <c:pt idx="5055">
                        <c:v>1.1060000000000001</c:v>
                      </c:pt>
                      <c:pt idx="5056">
                        <c:v>1.2529999999999999</c:v>
                      </c:pt>
                      <c:pt idx="5057">
                        <c:v>1.2110000000000001</c:v>
                      </c:pt>
                      <c:pt idx="5058">
                        <c:v>1.1830000000000001</c:v>
                      </c:pt>
                      <c:pt idx="5059">
                        <c:v>1.1830000000000001</c:v>
                      </c:pt>
                      <c:pt idx="5060">
                        <c:v>1.0920000000000001</c:v>
                      </c:pt>
                      <c:pt idx="5061">
                        <c:v>0.90300000000000002</c:v>
                      </c:pt>
                      <c:pt idx="5062">
                        <c:v>0.89600000000000002</c:v>
                      </c:pt>
                      <c:pt idx="5063">
                        <c:v>0.65100000000000002</c:v>
                      </c:pt>
                      <c:pt idx="5064">
                        <c:v>0.56699999999999995</c:v>
                      </c:pt>
                      <c:pt idx="5065">
                        <c:v>0.52500000000000002</c:v>
                      </c:pt>
                      <c:pt idx="5066">
                        <c:v>0.52500000000000002</c:v>
                      </c:pt>
                      <c:pt idx="5067">
                        <c:v>0.504</c:v>
                      </c:pt>
                      <c:pt idx="5068">
                        <c:v>0.51100000000000001</c:v>
                      </c:pt>
                      <c:pt idx="5069">
                        <c:v>0.57399999999999995</c:v>
                      </c:pt>
                      <c:pt idx="5070">
                        <c:v>0.59499999999999997</c:v>
                      </c:pt>
                      <c:pt idx="5071">
                        <c:v>0.59499999999999997</c:v>
                      </c:pt>
                      <c:pt idx="5072">
                        <c:v>0.63</c:v>
                      </c:pt>
                      <c:pt idx="5073">
                        <c:v>0.77</c:v>
                      </c:pt>
                      <c:pt idx="5074">
                        <c:v>0.749</c:v>
                      </c:pt>
                      <c:pt idx="5075">
                        <c:v>0.86099999999999999</c:v>
                      </c:pt>
                      <c:pt idx="5076">
                        <c:v>0.79800000000000004</c:v>
                      </c:pt>
                      <c:pt idx="5077">
                        <c:v>0.81899999999999995</c:v>
                      </c:pt>
                      <c:pt idx="5078">
                        <c:v>0.88200000000000001</c:v>
                      </c:pt>
                      <c:pt idx="5079">
                        <c:v>0.86099999999999999</c:v>
                      </c:pt>
                      <c:pt idx="5080">
                        <c:v>0.92400000000000004</c:v>
                      </c:pt>
                      <c:pt idx="5081">
                        <c:v>0.98699999999999999</c:v>
                      </c:pt>
                      <c:pt idx="5082">
                        <c:v>1.113</c:v>
                      </c:pt>
                      <c:pt idx="5083">
                        <c:v>1.0149999999999999</c:v>
                      </c:pt>
                      <c:pt idx="5084">
                        <c:v>1.0289999999999999</c:v>
                      </c:pt>
                      <c:pt idx="5085">
                        <c:v>0.875</c:v>
                      </c:pt>
                      <c:pt idx="5086">
                        <c:v>0.80500000000000005</c:v>
                      </c:pt>
                      <c:pt idx="5087">
                        <c:v>0.65100000000000002</c:v>
                      </c:pt>
                      <c:pt idx="5088">
                        <c:v>0.623</c:v>
                      </c:pt>
                      <c:pt idx="5089">
                        <c:v>0.57399999999999995</c:v>
                      </c:pt>
                      <c:pt idx="5090">
                        <c:v>0.53200000000000003</c:v>
                      </c:pt>
                      <c:pt idx="5091">
                        <c:v>0.497</c:v>
                      </c:pt>
                      <c:pt idx="5092">
                        <c:v>0.53200000000000003</c:v>
                      </c:pt>
                      <c:pt idx="5093">
                        <c:v>0.63</c:v>
                      </c:pt>
                      <c:pt idx="5094">
                        <c:v>0.63700000000000001</c:v>
                      </c:pt>
                      <c:pt idx="5095">
                        <c:v>0.623</c:v>
                      </c:pt>
                      <c:pt idx="5096">
                        <c:v>0.72099999999999997</c:v>
                      </c:pt>
                      <c:pt idx="5097">
                        <c:v>0.76300000000000001</c:v>
                      </c:pt>
                      <c:pt idx="5098">
                        <c:v>0.84</c:v>
                      </c:pt>
                      <c:pt idx="5099">
                        <c:v>0.93100000000000005</c:v>
                      </c:pt>
                      <c:pt idx="5100">
                        <c:v>1.0429999999999999</c:v>
                      </c:pt>
                      <c:pt idx="5101">
                        <c:v>1.022</c:v>
                      </c:pt>
                      <c:pt idx="5102">
                        <c:v>1.127</c:v>
                      </c:pt>
                      <c:pt idx="5103">
                        <c:v>1.218</c:v>
                      </c:pt>
                      <c:pt idx="5104">
                        <c:v>1.3720000000000001</c:v>
                      </c:pt>
                      <c:pt idx="5105">
                        <c:v>1.2529999999999999</c:v>
                      </c:pt>
                      <c:pt idx="5106">
                        <c:v>1.232</c:v>
                      </c:pt>
                      <c:pt idx="5107">
                        <c:v>1.19</c:v>
                      </c:pt>
                      <c:pt idx="5108">
                        <c:v>1.1060000000000001</c:v>
                      </c:pt>
                      <c:pt idx="5109">
                        <c:v>0.91700000000000004</c:v>
                      </c:pt>
                      <c:pt idx="5110">
                        <c:v>0.76300000000000001</c:v>
                      </c:pt>
                      <c:pt idx="5111">
                        <c:v>0.65800000000000003</c:v>
                      </c:pt>
                      <c:pt idx="5112">
                        <c:v>0.56699999999999995</c:v>
                      </c:pt>
                      <c:pt idx="5113">
                        <c:v>0.52500000000000002</c:v>
                      </c:pt>
                      <c:pt idx="5114">
                        <c:v>0.47599999999999998</c:v>
                      </c:pt>
                      <c:pt idx="5115">
                        <c:v>0.48299999999999998</c:v>
                      </c:pt>
                      <c:pt idx="5116">
                        <c:v>0.47599999999999998</c:v>
                      </c:pt>
                      <c:pt idx="5117">
                        <c:v>0.53200000000000003</c:v>
                      </c:pt>
                      <c:pt idx="5118">
                        <c:v>0.58799999999999997</c:v>
                      </c:pt>
                      <c:pt idx="5119">
                        <c:v>0.60899999999999999</c:v>
                      </c:pt>
                      <c:pt idx="5120">
                        <c:v>0.58799999999999997</c:v>
                      </c:pt>
                      <c:pt idx="5121">
                        <c:v>0.67900000000000005</c:v>
                      </c:pt>
                      <c:pt idx="5122">
                        <c:v>0.70699999999999996</c:v>
                      </c:pt>
                      <c:pt idx="5123">
                        <c:v>0.79800000000000004</c:v>
                      </c:pt>
                      <c:pt idx="5124">
                        <c:v>0.84699999999999998</c:v>
                      </c:pt>
                      <c:pt idx="5125">
                        <c:v>0.86799999999999999</c:v>
                      </c:pt>
                      <c:pt idx="5126">
                        <c:v>0.90300000000000002</c:v>
                      </c:pt>
                      <c:pt idx="5127">
                        <c:v>0.90300000000000002</c:v>
                      </c:pt>
                      <c:pt idx="5128">
                        <c:v>1.008</c:v>
                      </c:pt>
                      <c:pt idx="5129">
                        <c:v>1.0640000000000001</c:v>
                      </c:pt>
                      <c:pt idx="5130">
                        <c:v>0.92400000000000004</c:v>
                      </c:pt>
                      <c:pt idx="5131">
                        <c:v>0.98</c:v>
                      </c:pt>
                      <c:pt idx="5132">
                        <c:v>0.91</c:v>
                      </c:pt>
                      <c:pt idx="5133">
                        <c:v>0.88900000000000001</c:v>
                      </c:pt>
                      <c:pt idx="5134">
                        <c:v>0.77700000000000002</c:v>
                      </c:pt>
                      <c:pt idx="5135">
                        <c:v>0.66500000000000004</c:v>
                      </c:pt>
                      <c:pt idx="5136">
                        <c:v>0.58799999999999997</c:v>
                      </c:pt>
                      <c:pt idx="5137">
                        <c:v>0.51100000000000001</c:v>
                      </c:pt>
                      <c:pt idx="5138">
                        <c:v>0.51100000000000001</c:v>
                      </c:pt>
                      <c:pt idx="5139">
                        <c:v>0.504</c:v>
                      </c:pt>
                      <c:pt idx="5140">
                        <c:v>0.497</c:v>
                      </c:pt>
                      <c:pt idx="5141">
                        <c:v>0.51100000000000001</c:v>
                      </c:pt>
                      <c:pt idx="5142">
                        <c:v>0.63700000000000001</c:v>
                      </c:pt>
                      <c:pt idx="5143">
                        <c:v>0.65100000000000002</c:v>
                      </c:pt>
                      <c:pt idx="5144">
                        <c:v>0.71399999999999997</c:v>
                      </c:pt>
                      <c:pt idx="5145">
                        <c:v>0.74199999999999999</c:v>
                      </c:pt>
                      <c:pt idx="5146">
                        <c:v>0.84</c:v>
                      </c:pt>
                      <c:pt idx="5147">
                        <c:v>0.91700000000000004</c:v>
                      </c:pt>
                      <c:pt idx="5148">
                        <c:v>0.98699999999999999</c:v>
                      </c:pt>
                      <c:pt idx="5149">
                        <c:v>1.0009999999999999</c:v>
                      </c:pt>
                      <c:pt idx="5150">
                        <c:v>1.1060000000000001</c:v>
                      </c:pt>
                      <c:pt idx="5151">
                        <c:v>1.1060000000000001</c:v>
                      </c:pt>
                      <c:pt idx="5152">
                        <c:v>1.26</c:v>
                      </c:pt>
                      <c:pt idx="5153">
                        <c:v>1.204</c:v>
                      </c:pt>
                      <c:pt idx="5154">
                        <c:v>1.204</c:v>
                      </c:pt>
                      <c:pt idx="5155">
                        <c:v>1.127</c:v>
                      </c:pt>
                      <c:pt idx="5156">
                        <c:v>1.155</c:v>
                      </c:pt>
                      <c:pt idx="5157">
                        <c:v>0.95199999999999996</c:v>
                      </c:pt>
                      <c:pt idx="5158">
                        <c:v>0.91</c:v>
                      </c:pt>
                      <c:pt idx="5159">
                        <c:v>0.76300000000000001</c:v>
                      </c:pt>
                      <c:pt idx="5160">
                        <c:v>0.7</c:v>
                      </c:pt>
                      <c:pt idx="5161">
                        <c:v>0.60199999999999998</c:v>
                      </c:pt>
                      <c:pt idx="5162">
                        <c:v>0.54600000000000004</c:v>
                      </c:pt>
                      <c:pt idx="5163">
                        <c:v>0.51800000000000002</c:v>
                      </c:pt>
                      <c:pt idx="5164">
                        <c:v>0.497</c:v>
                      </c:pt>
                      <c:pt idx="5165">
                        <c:v>0.51100000000000001</c:v>
                      </c:pt>
                      <c:pt idx="5166">
                        <c:v>0.60899999999999999</c:v>
                      </c:pt>
                      <c:pt idx="5167">
                        <c:v>0.61599999999999999</c:v>
                      </c:pt>
                      <c:pt idx="5168">
                        <c:v>0.80500000000000005</c:v>
                      </c:pt>
                      <c:pt idx="5169">
                        <c:v>0.79100000000000004</c:v>
                      </c:pt>
                      <c:pt idx="5170">
                        <c:v>0.77</c:v>
                      </c:pt>
                      <c:pt idx="5171">
                        <c:v>0.86099999999999999</c:v>
                      </c:pt>
                      <c:pt idx="5172">
                        <c:v>0.93100000000000005</c:v>
                      </c:pt>
                      <c:pt idx="5173">
                        <c:v>1.141</c:v>
                      </c:pt>
                      <c:pt idx="5174">
                        <c:v>1.0569999999999999</c:v>
                      </c:pt>
                      <c:pt idx="5175">
                        <c:v>1.099</c:v>
                      </c:pt>
                      <c:pt idx="5176">
                        <c:v>1.169</c:v>
                      </c:pt>
                      <c:pt idx="5177">
                        <c:v>1.155</c:v>
                      </c:pt>
                      <c:pt idx="5178">
                        <c:v>1.1339999999999999</c:v>
                      </c:pt>
                      <c:pt idx="5179">
                        <c:v>1.1339999999999999</c:v>
                      </c:pt>
                      <c:pt idx="5180">
                        <c:v>1.0569999999999999</c:v>
                      </c:pt>
                      <c:pt idx="5181">
                        <c:v>0.84</c:v>
                      </c:pt>
                      <c:pt idx="5182">
                        <c:v>0.72799999999999998</c:v>
                      </c:pt>
                      <c:pt idx="5183">
                        <c:v>0.64400000000000002</c:v>
                      </c:pt>
                      <c:pt idx="5184">
                        <c:v>0.58099999999999996</c:v>
                      </c:pt>
                      <c:pt idx="5185">
                        <c:v>0.51800000000000002</c:v>
                      </c:pt>
                      <c:pt idx="5186">
                        <c:v>0.47599999999999998</c:v>
                      </c:pt>
                      <c:pt idx="5187">
                        <c:v>0.46200000000000002</c:v>
                      </c:pt>
                      <c:pt idx="5188">
                        <c:v>0.46899999999999997</c:v>
                      </c:pt>
                      <c:pt idx="5189">
                        <c:v>0.52500000000000002</c:v>
                      </c:pt>
                      <c:pt idx="5190">
                        <c:v>0.52500000000000002</c:v>
                      </c:pt>
                      <c:pt idx="5191">
                        <c:v>0.60199999999999998</c:v>
                      </c:pt>
                      <c:pt idx="5192">
                        <c:v>0.66500000000000004</c:v>
                      </c:pt>
                      <c:pt idx="5193">
                        <c:v>0.63700000000000001</c:v>
                      </c:pt>
                      <c:pt idx="5194">
                        <c:v>0.74199999999999999</c:v>
                      </c:pt>
                      <c:pt idx="5195">
                        <c:v>0.72799999999999998</c:v>
                      </c:pt>
                      <c:pt idx="5196">
                        <c:v>0.749</c:v>
                      </c:pt>
                      <c:pt idx="5197">
                        <c:v>0.84699999999999998</c:v>
                      </c:pt>
                      <c:pt idx="5198">
                        <c:v>0.97299999999999998</c:v>
                      </c:pt>
                      <c:pt idx="5199">
                        <c:v>1.0429999999999999</c:v>
                      </c:pt>
                      <c:pt idx="5200">
                        <c:v>1.022</c:v>
                      </c:pt>
                      <c:pt idx="5201">
                        <c:v>1.0569999999999999</c:v>
                      </c:pt>
                      <c:pt idx="5202">
                        <c:v>1.071</c:v>
                      </c:pt>
                      <c:pt idx="5203">
                        <c:v>1.0569999999999999</c:v>
                      </c:pt>
                      <c:pt idx="5204">
                        <c:v>0.80500000000000005</c:v>
                      </c:pt>
                      <c:pt idx="5205">
                        <c:v>0.81899999999999995</c:v>
                      </c:pt>
                      <c:pt idx="5206">
                        <c:v>0.78400000000000003</c:v>
                      </c:pt>
                      <c:pt idx="5207">
                        <c:v>0.66500000000000004</c:v>
                      </c:pt>
                      <c:pt idx="5208">
                        <c:v>0.60899999999999999</c:v>
                      </c:pt>
                      <c:pt idx="5209">
                        <c:v>0.57399999999999995</c:v>
                      </c:pt>
                      <c:pt idx="5210">
                        <c:v>0.51800000000000002</c:v>
                      </c:pt>
                      <c:pt idx="5211">
                        <c:v>0.504</c:v>
                      </c:pt>
                      <c:pt idx="5212">
                        <c:v>0.51100000000000001</c:v>
                      </c:pt>
                      <c:pt idx="5213">
                        <c:v>0.623</c:v>
                      </c:pt>
                      <c:pt idx="5214">
                        <c:v>0.65800000000000003</c:v>
                      </c:pt>
                      <c:pt idx="5215">
                        <c:v>0.60199999999999998</c:v>
                      </c:pt>
                      <c:pt idx="5216">
                        <c:v>0.63700000000000001</c:v>
                      </c:pt>
                      <c:pt idx="5217">
                        <c:v>0.68600000000000005</c:v>
                      </c:pt>
                      <c:pt idx="5218">
                        <c:v>0.80500000000000005</c:v>
                      </c:pt>
                      <c:pt idx="5219">
                        <c:v>0.99399999999999999</c:v>
                      </c:pt>
                      <c:pt idx="5220">
                        <c:v>1.0569999999999999</c:v>
                      </c:pt>
                      <c:pt idx="5221">
                        <c:v>1.1060000000000001</c:v>
                      </c:pt>
                      <c:pt idx="5222">
                        <c:v>1.1619999999999999</c:v>
                      </c:pt>
                      <c:pt idx="5223">
                        <c:v>1.2390000000000001</c:v>
                      </c:pt>
                      <c:pt idx="5224">
                        <c:v>1.33</c:v>
                      </c:pt>
                      <c:pt idx="5225">
                        <c:v>1.3859999999999999</c:v>
                      </c:pt>
                      <c:pt idx="5226">
                        <c:v>1.2669999999999999</c:v>
                      </c:pt>
                      <c:pt idx="5227">
                        <c:v>1.19</c:v>
                      </c:pt>
                      <c:pt idx="5228">
                        <c:v>1.169</c:v>
                      </c:pt>
                      <c:pt idx="5229">
                        <c:v>1.071</c:v>
                      </c:pt>
                      <c:pt idx="5230">
                        <c:v>0.86799999999999999</c:v>
                      </c:pt>
                      <c:pt idx="5231">
                        <c:v>0.76300000000000001</c:v>
                      </c:pt>
                      <c:pt idx="5232">
                        <c:v>0.63700000000000001</c:v>
                      </c:pt>
                      <c:pt idx="5233">
                        <c:v>0.63</c:v>
                      </c:pt>
                      <c:pt idx="5234">
                        <c:v>0.55300000000000005</c:v>
                      </c:pt>
                      <c:pt idx="5235">
                        <c:v>0.55300000000000005</c:v>
                      </c:pt>
                      <c:pt idx="5236">
                        <c:v>0.58799999999999997</c:v>
                      </c:pt>
                      <c:pt idx="5237">
                        <c:v>0.64400000000000002</c:v>
                      </c:pt>
                      <c:pt idx="5238">
                        <c:v>0.68600000000000005</c:v>
                      </c:pt>
                      <c:pt idx="5239">
                        <c:v>0.69299999999999995</c:v>
                      </c:pt>
                      <c:pt idx="5240">
                        <c:v>0.73499999999999999</c:v>
                      </c:pt>
                      <c:pt idx="5241">
                        <c:v>0.77</c:v>
                      </c:pt>
                      <c:pt idx="5242">
                        <c:v>0.96599999999999997</c:v>
                      </c:pt>
                      <c:pt idx="5243">
                        <c:v>1.0920000000000001</c:v>
                      </c:pt>
                      <c:pt idx="5244">
                        <c:v>1.1970000000000001</c:v>
                      </c:pt>
                      <c:pt idx="5245">
                        <c:v>1.26</c:v>
                      </c:pt>
                      <c:pt idx="5246">
                        <c:v>1.3440000000000001</c:v>
                      </c:pt>
                      <c:pt idx="5247">
                        <c:v>1.4279999999999999</c:v>
                      </c:pt>
                      <c:pt idx="5248">
                        <c:v>1.75</c:v>
                      </c:pt>
                      <c:pt idx="5249">
                        <c:v>1.75</c:v>
                      </c:pt>
                      <c:pt idx="5250">
                        <c:v>1.603</c:v>
                      </c:pt>
                      <c:pt idx="5251">
                        <c:v>1.603</c:v>
                      </c:pt>
                      <c:pt idx="5252">
                        <c:v>1.5469999999999999</c:v>
                      </c:pt>
                      <c:pt idx="5253">
                        <c:v>1.351</c:v>
                      </c:pt>
                      <c:pt idx="5254">
                        <c:v>1.1479999999999999</c:v>
                      </c:pt>
                      <c:pt idx="5255">
                        <c:v>0.98</c:v>
                      </c:pt>
                      <c:pt idx="5256">
                        <c:v>0.88200000000000001</c:v>
                      </c:pt>
                      <c:pt idx="5257">
                        <c:v>0.80500000000000005</c:v>
                      </c:pt>
                      <c:pt idx="5258">
                        <c:v>0.75600000000000001</c:v>
                      </c:pt>
                      <c:pt idx="5259">
                        <c:v>0.72099999999999997</c:v>
                      </c:pt>
                      <c:pt idx="5260">
                        <c:v>0.70699999999999996</c:v>
                      </c:pt>
                      <c:pt idx="5261">
                        <c:v>0.88900000000000001</c:v>
                      </c:pt>
                      <c:pt idx="5262">
                        <c:v>1.0429999999999999</c:v>
                      </c:pt>
                      <c:pt idx="5263">
                        <c:v>0.91700000000000004</c:v>
                      </c:pt>
                      <c:pt idx="5264">
                        <c:v>0.98699999999999999</c:v>
                      </c:pt>
                      <c:pt idx="5265">
                        <c:v>1.085</c:v>
                      </c:pt>
                      <c:pt idx="5266">
                        <c:v>1.127</c:v>
                      </c:pt>
                      <c:pt idx="5267">
                        <c:v>1.141</c:v>
                      </c:pt>
                      <c:pt idx="5268">
                        <c:v>1.2669999999999999</c:v>
                      </c:pt>
                      <c:pt idx="5269">
                        <c:v>1.3440000000000001</c:v>
                      </c:pt>
                      <c:pt idx="5270">
                        <c:v>1.302</c:v>
                      </c:pt>
                      <c:pt idx="5271">
                        <c:v>1.2529999999999999</c:v>
                      </c:pt>
                      <c:pt idx="5272">
                        <c:v>1.323</c:v>
                      </c:pt>
                      <c:pt idx="5273">
                        <c:v>1.365</c:v>
                      </c:pt>
                      <c:pt idx="5274">
                        <c:v>1.302</c:v>
                      </c:pt>
                      <c:pt idx="5275">
                        <c:v>1.3440000000000001</c:v>
                      </c:pt>
                      <c:pt idx="5276">
                        <c:v>1.19</c:v>
                      </c:pt>
                      <c:pt idx="5277">
                        <c:v>1.036</c:v>
                      </c:pt>
                      <c:pt idx="5278">
                        <c:v>0.94499999999999995</c:v>
                      </c:pt>
                      <c:pt idx="5279">
                        <c:v>0.81200000000000006</c:v>
                      </c:pt>
                      <c:pt idx="5280">
                        <c:v>0.70699999999999996</c:v>
                      </c:pt>
                      <c:pt idx="5281">
                        <c:v>0.69299999999999995</c:v>
                      </c:pt>
                      <c:pt idx="5282">
                        <c:v>0.64400000000000002</c:v>
                      </c:pt>
                      <c:pt idx="5283">
                        <c:v>0.64400000000000002</c:v>
                      </c:pt>
                      <c:pt idx="5284">
                        <c:v>0.66500000000000004</c:v>
                      </c:pt>
                      <c:pt idx="5285">
                        <c:v>0.72799999999999998</c:v>
                      </c:pt>
                      <c:pt idx="5286">
                        <c:v>0.749</c:v>
                      </c:pt>
                      <c:pt idx="5287">
                        <c:v>0.79100000000000004</c:v>
                      </c:pt>
                      <c:pt idx="5288">
                        <c:v>0.81200000000000006</c:v>
                      </c:pt>
                      <c:pt idx="5289">
                        <c:v>0.79100000000000004</c:v>
                      </c:pt>
                      <c:pt idx="5290">
                        <c:v>0.81200000000000006</c:v>
                      </c:pt>
                      <c:pt idx="5291">
                        <c:v>0.89600000000000002</c:v>
                      </c:pt>
                      <c:pt idx="5292">
                        <c:v>0.93100000000000005</c:v>
                      </c:pt>
                      <c:pt idx="5293">
                        <c:v>1.1060000000000001</c:v>
                      </c:pt>
                      <c:pt idx="5294">
                        <c:v>1.1619999999999999</c:v>
                      </c:pt>
                      <c:pt idx="5295">
                        <c:v>1.3089999999999999</c:v>
                      </c:pt>
                      <c:pt idx="5296">
                        <c:v>1.33</c:v>
                      </c:pt>
                      <c:pt idx="5297">
                        <c:v>1.351</c:v>
                      </c:pt>
                      <c:pt idx="5298">
                        <c:v>1.169</c:v>
                      </c:pt>
                      <c:pt idx="5299">
                        <c:v>1.155</c:v>
                      </c:pt>
                      <c:pt idx="5300">
                        <c:v>1.0569999999999999</c:v>
                      </c:pt>
                      <c:pt idx="5301">
                        <c:v>0.95199999999999996</c:v>
                      </c:pt>
                      <c:pt idx="5302">
                        <c:v>0.93799999999999994</c:v>
                      </c:pt>
                      <c:pt idx="5303">
                        <c:v>0.79800000000000004</c:v>
                      </c:pt>
                      <c:pt idx="5304">
                        <c:v>0.66500000000000004</c:v>
                      </c:pt>
                      <c:pt idx="5305">
                        <c:v>0.58099999999999996</c:v>
                      </c:pt>
                      <c:pt idx="5306">
                        <c:v>0.57399999999999995</c:v>
                      </c:pt>
                      <c:pt idx="5307">
                        <c:v>0.51800000000000002</c:v>
                      </c:pt>
                      <c:pt idx="5308">
                        <c:v>0.52500000000000002</c:v>
                      </c:pt>
                      <c:pt idx="5309">
                        <c:v>0.65100000000000002</c:v>
                      </c:pt>
                      <c:pt idx="5310">
                        <c:v>0.68600000000000005</c:v>
                      </c:pt>
                      <c:pt idx="5311">
                        <c:v>0.79100000000000004</c:v>
                      </c:pt>
                      <c:pt idx="5312">
                        <c:v>0.84</c:v>
                      </c:pt>
                      <c:pt idx="5313">
                        <c:v>1.0569999999999999</c:v>
                      </c:pt>
                      <c:pt idx="5314">
                        <c:v>1.141</c:v>
                      </c:pt>
                      <c:pt idx="5315">
                        <c:v>1.2390000000000001</c:v>
                      </c:pt>
                      <c:pt idx="5316">
                        <c:v>1.323</c:v>
                      </c:pt>
                      <c:pt idx="5317">
                        <c:v>1.4419999999999999</c:v>
                      </c:pt>
                      <c:pt idx="5318">
                        <c:v>1.512</c:v>
                      </c:pt>
                      <c:pt idx="5319">
                        <c:v>1.5189999999999999</c:v>
                      </c:pt>
                      <c:pt idx="5320">
                        <c:v>1.5680000000000001</c:v>
                      </c:pt>
                      <c:pt idx="5321">
                        <c:v>1.575</c:v>
                      </c:pt>
                      <c:pt idx="5322">
                        <c:v>1.393</c:v>
                      </c:pt>
                      <c:pt idx="5323">
                        <c:v>1.379</c:v>
                      </c:pt>
                      <c:pt idx="5324">
                        <c:v>1.3859999999999999</c:v>
                      </c:pt>
                      <c:pt idx="5325">
                        <c:v>1.302</c:v>
                      </c:pt>
                      <c:pt idx="5326">
                        <c:v>1.099</c:v>
                      </c:pt>
                      <c:pt idx="5327">
                        <c:v>0.91700000000000004</c:v>
                      </c:pt>
                      <c:pt idx="5328">
                        <c:v>0.79800000000000004</c:v>
                      </c:pt>
                      <c:pt idx="5329">
                        <c:v>0.7</c:v>
                      </c:pt>
                      <c:pt idx="5330">
                        <c:v>0.61599999999999999</c:v>
                      </c:pt>
                      <c:pt idx="5331">
                        <c:v>0.59499999999999997</c:v>
                      </c:pt>
                      <c:pt idx="5332">
                        <c:v>0.57399999999999995</c:v>
                      </c:pt>
                      <c:pt idx="5333">
                        <c:v>0.55300000000000005</c:v>
                      </c:pt>
                      <c:pt idx="5334">
                        <c:v>0.60899999999999999</c:v>
                      </c:pt>
                      <c:pt idx="5335">
                        <c:v>0.749</c:v>
                      </c:pt>
                      <c:pt idx="5336">
                        <c:v>0.88200000000000001</c:v>
                      </c:pt>
                      <c:pt idx="5337">
                        <c:v>1.008</c:v>
                      </c:pt>
                      <c:pt idx="5338">
                        <c:v>1.1200000000000001</c:v>
                      </c:pt>
                      <c:pt idx="5339">
                        <c:v>1.218</c:v>
                      </c:pt>
                      <c:pt idx="5340">
                        <c:v>1.4770000000000001</c:v>
                      </c:pt>
                      <c:pt idx="5341">
                        <c:v>1.5189999999999999</c:v>
                      </c:pt>
                      <c:pt idx="5342">
                        <c:v>1.5329999999999999</c:v>
                      </c:pt>
                      <c:pt idx="5343">
                        <c:v>1.631</c:v>
                      </c:pt>
                      <c:pt idx="5344">
                        <c:v>1.708</c:v>
                      </c:pt>
                      <c:pt idx="5345">
                        <c:v>1.764</c:v>
                      </c:pt>
                      <c:pt idx="5346">
                        <c:v>1.589</c:v>
                      </c:pt>
                      <c:pt idx="5347">
                        <c:v>1.5680000000000001</c:v>
                      </c:pt>
                      <c:pt idx="5348">
                        <c:v>1.4770000000000001</c:v>
                      </c:pt>
                      <c:pt idx="5349">
                        <c:v>1.2250000000000001</c:v>
                      </c:pt>
                      <c:pt idx="5350">
                        <c:v>1.085</c:v>
                      </c:pt>
                      <c:pt idx="5351">
                        <c:v>0.67900000000000005</c:v>
                      </c:pt>
                      <c:pt idx="5352">
                        <c:v>0.57399999999999995</c:v>
                      </c:pt>
                      <c:pt idx="5353">
                        <c:v>0.497</c:v>
                      </c:pt>
                      <c:pt idx="5354">
                        <c:v>0.504</c:v>
                      </c:pt>
                      <c:pt idx="5355">
                        <c:v>0.497</c:v>
                      </c:pt>
                      <c:pt idx="5356">
                        <c:v>0.45500000000000002</c:v>
                      </c:pt>
                      <c:pt idx="5357">
                        <c:v>0.497</c:v>
                      </c:pt>
                      <c:pt idx="5358">
                        <c:v>0.49</c:v>
                      </c:pt>
                      <c:pt idx="5359">
                        <c:v>0.77</c:v>
                      </c:pt>
                      <c:pt idx="5360">
                        <c:v>0.84699999999999998</c:v>
                      </c:pt>
                      <c:pt idx="5361">
                        <c:v>0.88200000000000001</c:v>
                      </c:pt>
                      <c:pt idx="5362">
                        <c:v>0.97299999999999998</c:v>
                      </c:pt>
                      <c:pt idx="5363">
                        <c:v>1.1619999999999999</c:v>
                      </c:pt>
                      <c:pt idx="5364">
                        <c:v>1.169</c:v>
                      </c:pt>
                      <c:pt idx="5365">
                        <c:v>1.2669999999999999</c:v>
                      </c:pt>
                      <c:pt idx="5366">
                        <c:v>1.33</c:v>
                      </c:pt>
                      <c:pt idx="5367">
                        <c:v>1.4630000000000001</c:v>
                      </c:pt>
                      <c:pt idx="5368">
                        <c:v>1.68</c:v>
                      </c:pt>
                      <c:pt idx="5369">
                        <c:v>1.6240000000000001</c:v>
                      </c:pt>
                      <c:pt idx="5370">
                        <c:v>1.603</c:v>
                      </c:pt>
                      <c:pt idx="5371">
                        <c:v>1.5049999999999999</c:v>
                      </c:pt>
                      <c:pt idx="5372">
                        <c:v>1.4279999999999999</c:v>
                      </c:pt>
                      <c:pt idx="5373">
                        <c:v>1.1619999999999999</c:v>
                      </c:pt>
                      <c:pt idx="5374">
                        <c:v>1.0429999999999999</c:v>
                      </c:pt>
                      <c:pt idx="5375">
                        <c:v>0.68600000000000005</c:v>
                      </c:pt>
                      <c:pt idx="5376">
                        <c:v>0.64400000000000002</c:v>
                      </c:pt>
                      <c:pt idx="5377">
                        <c:v>0.55300000000000005</c:v>
                      </c:pt>
                      <c:pt idx="5378">
                        <c:v>0.53900000000000003</c:v>
                      </c:pt>
                      <c:pt idx="5379">
                        <c:v>0.58799999999999997</c:v>
                      </c:pt>
                      <c:pt idx="5380">
                        <c:v>0.51800000000000002</c:v>
                      </c:pt>
                      <c:pt idx="5381">
                        <c:v>0.58099999999999996</c:v>
                      </c:pt>
                      <c:pt idx="5382">
                        <c:v>0.60899999999999999</c:v>
                      </c:pt>
                      <c:pt idx="5383">
                        <c:v>0.74199999999999999</c:v>
                      </c:pt>
                      <c:pt idx="5384">
                        <c:v>0.74199999999999999</c:v>
                      </c:pt>
                      <c:pt idx="5385">
                        <c:v>0.71399999999999997</c:v>
                      </c:pt>
                      <c:pt idx="5386">
                        <c:v>0.90300000000000002</c:v>
                      </c:pt>
                      <c:pt idx="5387">
                        <c:v>0.90300000000000002</c:v>
                      </c:pt>
                      <c:pt idx="5388">
                        <c:v>1.008</c:v>
                      </c:pt>
                      <c:pt idx="5389">
                        <c:v>1.036</c:v>
                      </c:pt>
                      <c:pt idx="5390">
                        <c:v>1.0640000000000001</c:v>
                      </c:pt>
                      <c:pt idx="5391">
                        <c:v>1.141</c:v>
                      </c:pt>
                      <c:pt idx="5392">
                        <c:v>1.26</c:v>
                      </c:pt>
                      <c:pt idx="5393">
                        <c:v>1.2390000000000001</c:v>
                      </c:pt>
                      <c:pt idx="5394">
                        <c:v>1.0780000000000001</c:v>
                      </c:pt>
                      <c:pt idx="5395">
                        <c:v>0.98699999999999999</c:v>
                      </c:pt>
                      <c:pt idx="5396">
                        <c:v>0.97299999999999998</c:v>
                      </c:pt>
                      <c:pt idx="5397">
                        <c:v>0.84699999999999998</c:v>
                      </c:pt>
                      <c:pt idx="5398">
                        <c:v>0.72099999999999997</c:v>
                      </c:pt>
                      <c:pt idx="5399">
                        <c:v>0.46200000000000002</c:v>
                      </c:pt>
                      <c:pt idx="5400">
                        <c:v>0.40600000000000003</c:v>
                      </c:pt>
                      <c:pt idx="5401">
                        <c:v>0.39900000000000002</c:v>
                      </c:pt>
                      <c:pt idx="5402">
                        <c:v>0.371</c:v>
                      </c:pt>
                      <c:pt idx="5403">
                        <c:v>0.371</c:v>
                      </c:pt>
                      <c:pt idx="5404">
                        <c:v>0.38500000000000001</c:v>
                      </c:pt>
                      <c:pt idx="5405">
                        <c:v>0.434</c:v>
                      </c:pt>
                      <c:pt idx="5406">
                        <c:v>0.39200000000000002</c:v>
                      </c:pt>
                      <c:pt idx="5407">
                        <c:v>0.504</c:v>
                      </c:pt>
                      <c:pt idx="5408">
                        <c:v>0.60899999999999999</c:v>
                      </c:pt>
                      <c:pt idx="5409">
                        <c:v>0.58799999999999997</c:v>
                      </c:pt>
                      <c:pt idx="5410">
                        <c:v>0.65100000000000002</c:v>
                      </c:pt>
                      <c:pt idx="5411">
                        <c:v>0.66500000000000004</c:v>
                      </c:pt>
                      <c:pt idx="5412">
                        <c:v>0.67200000000000004</c:v>
                      </c:pt>
                      <c:pt idx="5413">
                        <c:v>0.64400000000000002</c:v>
                      </c:pt>
                      <c:pt idx="5414">
                        <c:v>0.68600000000000005</c:v>
                      </c:pt>
                      <c:pt idx="5415">
                        <c:v>0.71399999999999997</c:v>
                      </c:pt>
                      <c:pt idx="5416">
                        <c:v>0.79100000000000004</c:v>
                      </c:pt>
                      <c:pt idx="5417">
                        <c:v>0.84699999999999998</c:v>
                      </c:pt>
                      <c:pt idx="5418">
                        <c:v>0.80500000000000005</c:v>
                      </c:pt>
                      <c:pt idx="5419">
                        <c:v>0.82599999999999996</c:v>
                      </c:pt>
                      <c:pt idx="5420">
                        <c:v>0.76300000000000001</c:v>
                      </c:pt>
                      <c:pt idx="5421">
                        <c:v>0.69299999999999995</c:v>
                      </c:pt>
                      <c:pt idx="5422">
                        <c:v>0.68600000000000005</c:v>
                      </c:pt>
                      <c:pt idx="5423">
                        <c:v>0.48299999999999998</c:v>
                      </c:pt>
                      <c:pt idx="5424">
                        <c:v>0.441</c:v>
                      </c:pt>
                      <c:pt idx="5425">
                        <c:v>0.38500000000000001</c:v>
                      </c:pt>
                      <c:pt idx="5426">
                        <c:v>0.34300000000000003</c:v>
                      </c:pt>
                      <c:pt idx="5427">
                        <c:v>0.35</c:v>
                      </c:pt>
                      <c:pt idx="5428">
                        <c:v>0.38500000000000001</c:v>
                      </c:pt>
                      <c:pt idx="5429">
                        <c:v>0.44800000000000001</c:v>
                      </c:pt>
                      <c:pt idx="5430">
                        <c:v>0.49</c:v>
                      </c:pt>
                      <c:pt idx="5431">
                        <c:v>0.56699999999999995</c:v>
                      </c:pt>
                      <c:pt idx="5432">
                        <c:v>0.58799999999999997</c:v>
                      </c:pt>
                      <c:pt idx="5433">
                        <c:v>0.67200000000000004</c:v>
                      </c:pt>
                      <c:pt idx="5434">
                        <c:v>0.60199999999999998</c:v>
                      </c:pt>
                      <c:pt idx="5435">
                        <c:v>0.623</c:v>
                      </c:pt>
                      <c:pt idx="5436">
                        <c:v>0.623</c:v>
                      </c:pt>
                      <c:pt idx="5437">
                        <c:v>0.623</c:v>
                      </c:pt>
                      <c:pt idx="5438">
                        <c:v>0.72099999999999997</c:v>
                      </c:pt>
                      <c:pt idx="5439">
                        <c:v>0.84</c:v>
                      </c:pt>
                      <c:pt idx="5440">
                        <c:v>0.94499999999999995</c:v>
                      </c:pt>
                      <c:pt idx="5441">
                        <c:v>0.93799999999999994</c:v>
                      </c:pt>
                      <c:pt idx="5442">
                        <c:v>0.84699999999999998</c:v>
                      </c:pt>
                      <c:pt idx="5443">
                        <c:v>0.93100000000000005</c:v>
                      </c:pt>
                      <c:pt idx="5444">
                        <c:v>0.91</c:v>
                      </c:pt>
                      <c:pt idx="5445">
                        <c:v>0.81899999999999995</c:v>
                      </c:pt>
                      <c:pt idx="5446">
                        <c:v>0.7</c:v>
                      </c:pt>
                      <c:pt idx="5447">
                        <c:v>0.45500000000000002</c:v>
                      </c:pt>
                      <c:pt idx="5448">
                        <c:v>0.42</c:v>
                      </c:pt>
                      <c:pt idx="5449">
                        <c:v>0.39200000000000002</c:v>
                      </c:pt>
                      <c:pt idx="5450">
                        <c:v>0.378</c:v>
                      </c:pt>
                      <c:pt idx="5451">
                        <c:v>0.35699999999999998</c:v>
                      </c:pt>
                      <c:pt idx="5452">
                        <c:v>0.40600000000000003</c:v>
                      </c:pt>
                      <c:pt idx="5453">
                        <c:v>0.42699999999999999</c:v>
                      </c:pt>
                      <c:pt idx="5454">
                        <c:v>0.46200000000000002</c:v>
                      </c:pt>
                      <c:pt idx="5455">
                        <c:v>0.623</c:v>
                      </c:pt>
                      <c:pt idx="5456">
                        <c:v>0.56699999999999995</c:v>
                      </c:pt>
                      <c:pt idx="5457">
                        <c:v>0.66500000000000004</c:v>
                      </c:pt>
                      <c:pt idx="5458">
                        <c:v>0.71399999999999997</c:v>
                      </c:pt>
                      <c:pt idx="5459">
                        <c:v>0.66500000000000004</c:v>
                      </c:pt>
                      <c:pt idx="5460">
                        <c:v>0.63</c:v>
                      </c:pt>
                      <c:pt idx="5461">
                        <c:v>0.72799999999999998</c:v>
                      </c:pt>
                      <c:pt idx="5462">
                        <c:v>0.79800000000000004</c:v>
                      </c:pt>
                      <c:pt idx="5463">
                        <c:v>0.85399999999999998</c:v>
                      </c:pt>
                      <c:pt idx="5464">
                        <c:v>0.83299999999999996</c:v>
                      </c:pt>
                      <c:pt idx="5465">
                        <c:v>0.88200000000000001</c:v>
                      </c:pt>
                      <c:pt idx="5466">
                        <c:v>0.86799999999999999</c:v>
                      </c:pt>
                      <c:pt idx="5467">
                        <c:v>0.91</c:v>
                      </c:pt>
                      <c:pt idx="5468">
                        <c:v>0.86099999999999999</c:v>
                      </c:pt>
                      <c:pt idx="5469">
                        <c:v>0.80500000000000005</c:v>
                      </c:pt>
                      <c:pt idx="5470">
                        <c:v>0.68600000000000005</c:v>
                      </c:pt>
                      <c:pt idx="5471">
                        <c:v>0.48299999999999998</c:v>
                      </c:pt>
                      <c:pt idx="5472">
                        <c:v>0.42</c:v>
                      </c:pt>
                      <c:pt idx="5473">
                        <c:v>0.39200000000000002</c:v>
                      </c:pt>
                      <c:pt idx="5474">
                        <c:v>0.36399999999999999</c:v>
                      </c:pt>
                      <c:pt idx="5475">
                        <c:v>0.35699999999999998</c:v>
                      </c:pt>
                      <c:pt idx="5476">
                        <c:v>0.36399999999999999</c:v>
                      </c:pt>
                      <c:pt idx="5477">
                        <c:v>0.38500000000000001</c:v>
                      </c:pt>
                      <c:pt idx="5478">
                        <c:v>0.46200000000000002</c:v>
                      </c:pt>
                      <c:pt idx="5479">
                        <c:v>0.67900000000000005</c:v>
                      </c:pt>
                      <c:pt idx="5480">
                        <c:v>0.7</c:v>
                      </c:pt>
                      <c:pt idx="5481">
                        <c:v>0.79800000000000004</c:v>
                      </c:pt>
                      <c:pt idx="5482">
                        <c:v>0.84699999999999998</c:v>
                      </c:pt>
                      <c:pt idx="5483">
                        <c:v>0.91700000000000004</c:v>
                      </c:pt>
                      <c:pt idx="5484">
                        <c:v>1.008</c:v>
                      </c:pt>
                      <c:pt idx="5485">
                        <c:v>1.0640000000000001</c:v>
                      </c:pt>
                      <c:pt idx="5486">
                        <c:v>1.1830000000000001</c:v>
                      </c:pt>
                      <c:pt idx="5487">
                        <c:v>1.1060000000000001</c:v>
                      </c:pt>
                      <c:pt idx="5488">
                        <c:v>1.204</c:v>
                      </c:pt>
                      <c:pt idx="5489">
                        <c:v>1.26</c:v>
                      </c:pt>
                      <c:pt idx="5490">
                        <c:v>1.0569999999999999</c:v>
                      </c:pt>
                      <c:pt idx="5491">
                        <c:v>1.099</c:v>
                      </c:pt>
                      <c:pt idx="5492">
                        <c:v>1.127</c:v>
                      </c:pt>
                      <c:pt idx="5493">
                        <c:v>1.022</c:v>
                      </c:pt>
                      <c:pt idx="5494">
                        <c:v>0.90300000000000002</c:v>
                      </c:pt>
                      <c:pt idx="5495">
                        <c:v>0.53900000000000003</c:v>
                      </c:pt>
                      <c:pt idx="5496">
                        <c:v>0.46200000000000002</c:v>
                      </c:pt>
                      <c:pt idx="5497">
                        <c:v>0.44800000000000001</c:v>
                      </c:pt>
                      <c:pt idx="5498">
                        <c:v>0.40600000000000003</c:v>
                      </c:pt>
                      <c:pt idx="5499">
                        <c:v>0.42</c:v>
                      </c:pt>
                      <c:pt idx="5500">
                        <c:v>0.378</c:v>
                      </c:pt>
                      <c:pt idx="5501">
                        <c:v>0.39200000000000002</c:v>
                      </c:pt>
                      <c:pt idx="5502">
                        <c:v>0.42699999999999999</c:v>
                      </c:pt>
                      <c:pt idx="5503">
                        <c:v>0.60199999999999998</c:v>
                      </c:pt>
                      <c:pt idx="5504">
                        <c:v>0.76300000000000001</c:v>
                      </c:pt>
                      <c:pt idx="5505">
                        <c:v>0.88200000000000001</c:v>
                      </c:pt>
                      <c:pt idx="5506">
                        <c:v>0.875</c:v>
                      </c:pt>
                      <c:pt idx="5507">
                        <c:v>0.98699999999999999</c:v>
                      </c:pt>
                      <c:pt idx="5508">
                        <c:v>1.0780000000000001</c:v>
                      </c:pt>
                      <c:pt idx="5509">
                        <c:v>1.2250000000000001</c:v>
                      </c:pt>
                      <c:pt idx="5510">
                        <c:v>1.337</c:v>
                      </c:pt>
                      <c:pt idx="5511">
                        <c:v>1.3720000000000001</c:v>
                      </c:pt>
                      <c:pt idx="5512">
                        <c:v>1.3160000000000001</c:v>
                      </c:pt>
                      <c:pt idx="5513">
                        <c:v>1.204</c:v>
                      </c:pt>
                      <c:pt idx="5514">
                        <c:v>1.2669999999999999</c:v>
                      </c:pt>
                      <c:pt idx="5515">
                        <c:v>1.1200000000000001</c:v>
                      </c:pt>
                      <c:pt idx="5516">
                        <c:v>1.1619999999999999</c:v>
                      </c:pt>
                      <c:pt idx="5517">
                        <c:v>0.89600000000000002</c:v>
                      </c:pt>
                      <c:pt idx="5518">
                        <c:v>0.73499999999999999</c:v>
                      </c:pt>
                      <c:pt idx="5519">
                        <c:v>0.69299999999999995</c:v>
                      </c:pt>
                      <c:pt idx="5520">
                        <c:v>0.60199999999999998</c:v>
                      </c:pt>
                      <c:pt idx="5521">
                        <c:v>0.55300000000000005</c:v>
                      </c:pt>
                      <c:pt idx="5522">
                        <c:v>0.53900000000000003</c:v>
                      </c:pt>
                      <c:pt idx="5523">
                        <c:v>0.497</c:v>
                      </c:pt>
                      <c:pt idx="5524">
                        <c:v>0.497</c:v>
                      </c:pt>
                      <c:pt idx="5525">
                        <c:v>0.57399999999999995</c:v>
                      </c:pt>
                      <c:pt idx="5526">
                        <c:v>0.59499999999999997</c:v>
                      </c:pt>
                      <c:pt idx="5527">
                        <c:v>0.65100000000000002</c:v>
                      </c:pt>
                      <c:pt idx="5528">
                        <c:v>0.63</c:v>
                      </c:pt>
                      <c:pt idx="5529">
                        <c:v>0.73499999999999999</c:v>
                      </c:pt>
                      <c:pt idx="5530">
                        <c:v>0.91</c:v>
                      </c:pt>
                      <c:pt idx="5531">
                        <c:v>1.0149999999999999</c:v>
                      </c:pt>
                      <c:pt idx="5532">
                        <c:v>0.99399999999999999</c:v>
                      </c:pt>
                      <c:pt idx="5533">
                        <c:v>1.0920000000000001</c:v>
                      </c:pt>
                      <c:pt idx="5534">
                        <c:v>1.218</c:v>
                      </c:pt>
                      <c:pt idx="5535">
                        <c:v>1.4</c:v>
                      </c:pt>
                      <c:pt idx="5536">
                        <c:v>1.5049999999999999</c:v>
                      </c:pt>
                      <c:pt idx="5537">
                        <c:v>1.68</c:v>
                      </c:pt>
                      <c:pt idx="5538">
                        <c:v>1.54</c:v>
                      </c:pt>
                      <c:pt idx="5539">
                        <c:v>1.3580000000000001</c:v>
                      </c:pt>
                      <c:pt idx="5540">
                        <c:v>1.218</c:v>
                      </c:pt>
                      <c:pt idx="5541">
                        <c:v>0.98699999999999999</c:v>
                      </c:pt>
                      <c:pt idx="5542">
                        <c:v>0.86099999999999999</c:v>
                      </c:pt>
                      <c:pt idx="5543">
                        <c:v>0.71399999999999997</c:v>
                      </c:pt>
                      <c:pt idx="5544">
                        <c:v>0.65800000000000003</c:v>
                      </c:pt>
                      <c:pt idx="5545">
                        <c:v>0.60199999999999998</c:v>
                      </c:pt>
                      <c:pt idx="5546">
                        <c:v>0.56000000000000005</c:v>
                      </c:pt>
                      <c:pt idx="5547">
                        <c:v>0.56000000000000005</c:v>
                      </c:pt>
                      <c:pt idx="5548">
                        <c:v>0.58799999999999997</c:v>
                      </c:pt>
                      <c:pt idx="5549">
                        <c:v>0.63700000000000001</c:v>
                      </c:pt>
                      <c:pt idx="5550">
                        <c:v>0.78400000000000003</c:v>
                      </c:pt>
                      <c:pt idx="5551">
                        <c:v>0.71399999999999997</c:v>
                      </c:pt>
                      <c:pt idx="5552">
                        <c:v>0.7</c:v>
                      </c:pt>
                      <c:pt idx="5553">
                        <c:v>0.749</c:v>
                      </c:pt>
                      <c:pt idx="5554">
                        <c:v>0.86099999999999999</c:v>
                      </c:pt>
                      <c:pt idx="5555">
                        <c:v>0.98699999999999999</c:v>
                      </c:pt>
                      <c:pt idx="5556">
                        <c:v>1.113</c:v>
                      </c:pt>
                      <c:pt idx="5557">
                        <c:v>1.323</c:v>
                      </c:pt>
                      <c:pt idx="5558">
                        <c:v>1.4279999999999999</c:v>
                      </c:pt>
                      <c:pt idx="5559">
                        <c:v>1.47</c:v>
                      </c:pt>
                      <c:pt idx="5560">
                        <c:v>1.659</c:v>
                      </c:pt>
                      <c:pt idx="5561">
                        <c:v>1.603</c:v>
                      </c:pt>
                      <c:pt idx="5562">
                        <c:v>1.554</c:v>
                      </c:pt>
                      <c:pt idx="5563">
                        <c:v>1.4910000000000001</c:v>
                      </c:pt>
                      <c:pt idx="5564">
                        <c:v>1.3580000000000001</c:v>
                      </c:pt>
                      <c:pt idx="5565">
                        <c:v>1.0640000000000001</c:v>
                      </c:pt>
                      <c:pt idx="5566">
                        <c:v>0.90300000000000002</c:v>
                      </c:pt>
                      <c:pt idx="5567">
                        <c:v>0.7</c:v>
                      </c:pt>
                      <c:pt idx="5568">
                        <c:v>0.66500000000000004</c:v>
                      </c:pt>
                      <c:pt idx="5569">
                        <c:v>0.56699999999999995</c:v>
                      </c:pt>
                      <c:pt idx="5570">
                        <c:v>0.54600000000000004</c:v>
                      </c:pt>
                      <c:pt idx="5571">
                        <c:v>0.54600000000000004</c:v>
                      </c:pt>
                      <c:pt idx="5572">
                        <c:v>0.58799999999999997</c:v>
                      </c:pt>
                      <c:pt idx="5573">
                        <c:v>0.67200000000000004</c:v>
                      </c:pt>
                      <c:pt idx="5574">
                        <c:v>0.65800000000000003</c:v>
                      </c:pt>
                      <c:pt idx="5575">
                        <c:v>0.67900000000000005</c:v>
                      </c:pt>
                      <c:pt idx="5576">
                        <c:v>0.70699999999999996</c:v>
                      </c:pt>
                      <c:pt idx="5577">
                        <c:v>0.77700000000000002</c:v>
                      </c:pt>
                      <c:pt idx="5578">
                        <c:v>0.88200000000000001</c:v>
                      </c:pt>
                      <c:pt idx="5579">
                        <c:v>1.1060000000000001</c:v>
                      </c:pt>
                      <c:pt idx="5580">
                        <c:v>1.26</c:v>
                      </c:pt>
                      <c:pt idx="5581">
                        <c:v>1.288</c:v>
                      </c:pt>
                      <c:pt idx="5582">
                        <c:v>1.246</c:v>
                      </c:pt>
                      <c:pt idx="5583">
                        <c:v>1.26</c:v>
                      </c:pt>
                      <c:pt idx="5584">
                        <c:v>1.393</c:v>
                      </c:pt>
                      <c:pt idx="5585">
                        <c:v>1.4350000000000001</c:v>
                      </c:pt>
                      <c:pt idx="5586">
                        <c:v>1.3580000000000001</c:v>
                      </c:pt>
                      <c:pt idx="5587">
                        <c:v>1.323</c:v>
                      </c:pt>
                      <c:pt idx="5588">
                        <c:v>1.1970000000000001</c:v>
                      </c:pt>
                      <c:pt idx="5589">
                        <c:v>0.96599999999999997</c:v>
                      </c:pt>
                      <c:pt idx="5590">
                        <c:v>0.84</c:v>
                      </c:pt>
                      <c:pt idx="5591">
                        <c:v>0.76300000000000001</c:v>
                      </c:pt>
                      <c:pt idx="5592">
                        <c:v>0.623</c:v>
                      </c:pt>
                      <c:pt idx="5593">
                        <c:v>0.57399999999999995</c:v>
                      </c:pt>
                      <c:pt idx="5594">
                        <c:v>0.52500000000000002</c:v>
                      </c:pt>
                      <c:pt idx="5595">
                        <c:v>0.51800000000000002</c:v>
                      </c:pt>
                      <c:pt idx="5596">
                        <c:v>0.59499999999999997</c:v>
                      </c:pt>
                      <c:pt idx="5597">
                        <c:v>0.70699999999999996</c:v>
                      </c:pt>
                      <c:pt idx="5598">
                        <c:v>0.69299999999999995</c:v>
                      </c:pt>
                      <c:pt idx="5599">
                        <c:v>0.74199999999999999</c:v>
                      </c:pt>
                      <c:pt idx="5600">
                        <c:v>0.68600000000000005</c:v>
                      </c:pt>
                      <c:pt idx="5601">
                        <c:v>0.76300000000000001</c:v>
                      </c:pt>
                      <c:pt idx="5602">
                        <c:v>0.95199999999999996</c:v>
                      </c:pt>
                      <c:pt idx="5603">
                        <c:v>1.05</c:v>
                      </c:pt>
                      <c:pt idx="5604">
                        <c:v>1.1830000000000001</c:v>
                      </c:pt>
                      <c:pt idx="5605">
                        <c:v>1.26</c:v>
                      </c:pt>
                      <c:pt idx="5606">
                        <c:v>1.4139999999999999</c:v>
                      </c:pt>
                      <c:pt idx="5607">
                        <c:v>1.456</c:v>
                      </c:pt>
                      <c:pt idx="5608">
                        <c:v>1.4490000000000001</c:v>
                      </c:pt>
                      <c:pt idx="5609">
                        <c:v>1.4630000000000001</c:v>
                      </c:pt>
                      <c:pt idx="5610">
                        <c:v>1.3720000000000001</c:v>
                      </c:pt>
                      <c:pt idx="5611">
                        <c:v>1.351</c:v>
                      </c:pt>
                      <c:pt idx="5612">
                        <c:v>1.3160000000000001</c:v>
                      </c:pt>
                      <c:pt idx="5613">
                        <c:v>1.0429999999999999</c:v>
                      </c:pt>
                      <c:pt idx="5614">
                        <c:v>0.86799999999999999</c:v>
                      </c:pt>
                      <c:pt idx="5615">
                        <c:v>0.76300000000000001</c:v>
                      </c:pt>
                      <c:pt idx="5616">
                        <c:v>0.69299999999999995</c:v>
                      </c:pt>
                      <c:pt idx="5617">
                        <c:v>0.65800000000000003</c:v>
                      </c:pt>
                      <c:pt idx="5618">
                        <c:v>0.63700000000000001</c:v>
                      </c:pt>
                      <c:pt idx="5619">
                        <c:v>0.63</c:v>
                      </c:pt>
                      <c:pt idx="5620">
                        <c:v>0.7</c:v>
                      </c:pt>
                      <c:pt idx="5621">
                        <c:v>0.72099999999999997</c:v>
                      </c:pt>
                      <c:pt idx="5622">
                        <c:v>0.72799999999999998</c:v>
                      </c:pt>
                      <c:pt idx="5623">
                        <c:v>0.74199999999999999</c:v>
                      </c:pt>
                      <c:pt idx="5624">
                        <c:v>0.84</c:v>
                      </c:pt>
                      <c:pt idx="5625">
                        <c:v>1.036</c:v>
                      </c:pt>
                      <c:pt idx="5626">
                        <c:v>1.0569999999999999</c:v>
                      </c:pt>
                      <c:pt idx="5627">
                        <c:v>1.099</c:v>
                      </c:pt>
                      <c:pt idx="5628">
                        <c:v>1.2250000000000001</c:v>
                      </c:pt>
                      <c:pt idx="5629">
                        <c:v>1.2390000000000001</c:v>
                      </c:pt>
                      <c:pt idx="5630">
                        <c:v>1.421</c:v>
                      </c:pt>
                      <c:pt idx="5631">
                        <c:v>1.5469999999999999</c:v>
                      </c:pt>
                      <c:pt idx="5632">
                        <c:v>1.68</c:v>
                      </c:pt>
                      <c:pt idx="5633">
                        <c:v>1.589</c:v>
                      </c:pt>
                      <c:pt idx="5634">
                        <c:v>1.4490000000000001</c:v>
                      </c:pt>
                      <c:pt idx="5635">
                        <c:v>1.3160000000000001</c:v>
                      </c:pt>
                      <c:pt idx="5636">
                        <c:v>1.1830000000000001</c:v>
                      </c:pt>
                      <c:pt idx="5637">
                        <c:v>1.113</c:v>
                      </c:pt>
                      <c:pt idx="5638">
                        <c:v>0.85399999999999998</c:v>
                      </c:pt>
                      <c:pt idx="5639">
                        <c:v>0.73499999999999999</c:v>
                      </c:pt>
                      <c:pt idx="5640">
                        <c:v>0.66500000000000004</c:v>
                      </c:pt>
                      <c:pt idx="5641">
                        <c:v>0.623</c:v>
                      </c:pt>
                      <c:pt idx="5642">
                        <c:v>0.54600000000000004</c:v>
                      </c:pt>
                      <c:pt idx="5643">
                        <c:v>0.51100000000000001</c:v>
                      </c:pt>
                      <c:pt idx="5644">
                        <c:v>0.504</c:v>
                      </c:pt>
                      <c:pt idx="5645">
                        <c:v>0.53200000000000003</c:v>
                      </c:pt>
                      <c:pt idx="5646">
                        <c:v>0.61599999999999999</c:v>
                      </c:pt>
                      <c:pt idx="5647">
                        <c:v>0.65100000000000002</c:v>
                      </c:pt>
                      <c:pt idx="5648">
                        <c:v>0.67900000000000005</c:v>
                      </c:pt>
                      <c:pt idx="5649">
                        <c:v>0.81899999999999995</c:v>
                      </c:pt>
                      <c:pt idx="5650">
                        <c:v>0.85399999999999998</c:v>
                      </c:pt>
                      <c:pt idx="5651">
                        <c:v>1.05</c:v>
                      </c:pt>
                      <c:pt idx="5652">
                        <c:v>1.218</c:v>
                      </c:pt>
                      <c:pt idx="5653">
                        <c:v>1.351</c:v>
                      </c:pt>
                      <c:pt idx="5654">
                        <c:v>1.4419999999999999</c:v>
                      </c:pt>
                      <c:pt idx="5655">
                        <c:v>1.512</c:v>
                      </c:pt>
                      <c:pt idx="5656">
                        <c:v>1.5189999999999999</c:v>
                      </c:pt>
                      <c:pt idx="5657">
                        <c:v>1.4910000000000001</c:v>
                      </c:pt>
                      <c:pt idx="5658">
                        <c:v>1.323</c:v>
                      </c:pt>
                      <c:pt idx="5659">
                        <c:v>1.2669999999999999</c:v>
                      </c:pt>
                      <c:pt idx="5660">
                        <c:v>1.085</c:v>
                      </c:pt>
                      <c:pt idx="5661">
                        <c:v>1.022</c:v>
                      </c:pt>
                      <c:pt idx="5662">
                        <c:v>0.91700000000000004</c:v>
                      </c:pt>
                      <c:pt idx="5663">
                        <c:v>0.72799999999999998</c:v>
                      </c:pt>
                      <c:pt idx="5664">
                        <c:v>0.63</c:v>
                      </c:pt>
                      <c:pt idx="5665">
                        <c:v>0.53900000000000003</c:v>
                      </c:pt>
                      <c:pt idx="5666">
                        <c:v>0.55300000000000005</c:v>
                      </c:pt>
                      <c:pt idx="5667">
                        <c:v>0.504</c:v>
                      </c:pt>
                      <c:pt idx="5668">
                        <c:v>0.48299999999999998</c:v>
                      </c:pt>
                      <c:pt idx="5669">
                        <c:v>0.47599999999999998</c:v>
                      </c:pt>
                      <c:pt idx="5670">
                        <c:v>0.52500000000000002</c:v>
                      </c:pt>
                      <c:pt idx="5671">
                        <c:v>0.59499999999999997</c:v>
                      </c:pt>
                      <c:pt idx="5672">
                        <c:v>0.72799999999999998</c:v>
                      </c:pt>
                      <c:pt idx="5673">
                        <c:v>0.86799999999999999</c:v>
                      </c:pt>
                      <c:pt idx="5674">
                        <c:v>0.99399999999999999</c:v>
                      </c:pt>
                      <c:pt idx="5675">
                        <c:v>1.1759999999999999</c:v>
                      </c:pt>
                      <c:pt idx="5676">
                        <c:v>1.33</c:v>
                      </c:pt>
                      <c:pt idx="5677">
                        <c:v>1.5189999999999999</c:v>
                      </c:pt>
                      <c:pt idx="5678">
                        <c:v>1.645</c:v>
                      </c:pt>
                      <c:pt idx="5679">
                        <c:v>1.7849999999999999</c:v>
                      </c:pt>
                      <c:pt idx="5680">
                        <c:v>1.8340000000000001</c:v>
                      </c:pt>
                      <c:pt idx="5681">
                        <c:v>1.5960000000000001</c:v>
                      </c:pt>
                      <c:pt idx="5682">
                        <c:v>1.5609999999999999</c:v>
                      </c:pt>
                      <c:pt idx="5683">
                        <c:v>1.5680000000000001</c:v>
                      </c:pt>
                      <c:pt idx="5684">
                        <c:v>1.4490000000000001</c:v>
                      </c:pt>
                      <c:pt idx="5685">
                        <c:v>1.204</c:v>
                      </c:pt>
                      <c:pt idx="5686">
                        <c:v>0.90300000000000002</c:v>
                      </c:pt>
                      <c:pt idx="5687">
                        <c:v>0.749</c:v>
                      </c:pt>
                      <c:pt idx="5688">
                        <c:v>0.66500000000000004</c:v>
                      </c:pt>
                      <c:pt idx="5689">
                        <c:v>0.60899999999999999</c:v>
                      </c:pt>
                      <c:pt idx="5690">
                        <c:v>0.60199999999999998</c:v>
                      </c:pt>
                      <c:pt idx="5691">
                        <c:v>0.58799999999999997</c:v>
                      </c:pt>
                      <c:pt idx="5692">
                        <c:v>0.58799999999999997</c:v>
                      </c:pt>
                      <c:pt idx="5693">
                        <c:v>0.71399999999999997</c:v>
                      </c:pt>
                      <c:pt idx="5694">
                        <c:v>0.67900000000000005</c:v>
                      </c:pt>
                      <c:pt idx="5695">
                        <c:v>0.69299999999999995</c:v>
                      </c:pt>
                      <c:pt idx="5696">
                        <c:v>0.72799999999999998</c:v>
                      </c:pt>
                      <c:pt idx="5697">
                        <c:v>0.86799999999999999</c:v>
                      </c:pt>
                      <c:pt idx="5698">
                        <c:v>1.036</c:v>
                      </c:pt>
                      <c:pt idx="5699">
                        <c:v>1.127</c:v>
                      </c:pt>
                      <c:pt idx="5700">
                        <c:v>1.2110000000000001</c:v>
                      </c:pt>
                      <c:pt idx="5701">
                        <c:v>1.3440000000000001</c:v>
                      </c:pt>
                      <c:pt idx="5702">
                        <c:v>1.4630000000000001</c:v>
                      </c:pt>
                      <c:pt idx="5703">
                        <c:v>1.617</c:v>
                      </c:pt>
                      <c:pt idx="5704">
                        <c:v>1.82</c:v>
                      </c:pt>
                      <c:pt idx="5705">
                        <c:v>1.792</c:v>
                      </c:pt>
                      <c:pt idx="5706">
                        <c:v>1.764</c:v>
                      </c:pt>
                      <c:pt idx="5707">
                        <c:v>1.7709999999999999</c:v>
                      </c:pt>
                      <c:pt idx="5708">
                        <c:v>1.526</c:v>
                      </c:pt>
                      <c:pt idx="5709">
                        <c:v>1.2529999999999999</c:v>
                      </c:pt>
                      <c:pt idx="5710">
                        <c:v>1.1060000000000001</c:v>
                      </c:pt>
                      <c:pt idx="5711">
                        <c:v>0.91700000000000004</c:v>
                      </c:pt>
                      <c:pt idx="5712">
                        <c:v>0.81200000000000006</c:v>
                      </c:pt>
                      <c:pt idx="5713">
                        <c:v>0.73499999999999999</c:v>
                      </c:pt>
                      <c:pt idx="5714">
                        <c:v>0.67900000000000005</c:v>
                      </c:pt>
                      <c:pt idx="5715">
                        <c:v>0.68600000000000005</c:v>
                      </c:pt>
                      <c:pt idx="5716">
                        <c:v>0.71399999999999997</c:v>
                      </c:pt>
                      <c:pt idx="5717">
                        <c:v>0.82599999999999996</c:v>
                      </c:pt>
                      <c:pt idx="5718">
                        <c:v>0.875</c:v>
                      </c:pt>
                      <c:pt idx="5719">
                        <c:v>0.90300000000000002</c:v>
                      </c:pt>
                      <c:pt idx="5720">
                        <c:v>0.84</c:v>
                      </c:pt>
                      <c:pt idx="5721">
                        <c:v>0.95199999999999996</c:v>
                      </c:pt>
                      <c:pt idx="5722">
                        <c:v>1.0149999999999999</c:v>
                      </c:pt>
                      <c:pt idx="5723">
                        <c:v>1.085</c:v>
                      </c:pt>
                      <c:pt idx="5724">
                        <c:v>1.1479999999999999</c:v>
                      </c:pt>
                      <c:pt idx="5725">
                        <c:v>1.204</c:v>
                      </c:pt>
                      <c:pt idx="5726">
                        <c:v>1.33</c:v>
                      </c:pt>
                      <c:pt idx="5727">
                        <c:v>1.5329999999999999</c:v>
                      </c:pt>
                      <c:pt idx="5728">
                        <c:v>1.7569999999999999</c:v>
                      </c:pt>
                      <c:pt idx="5729">
                        <c:v>1.841</c:v>
                      </c:pt>
                      <c:pt idx="5730">
                        <c:v>1.7150000000000001</c:v>
                      </c:pt>
                      <c:pt idx="5731">
                        <c:v>1.6659999999999999</c:v>
                      </c:pt>
                      <c:pt idx="5732">
                        <c:v>1.498</c:v>
                      </c:pt>
                      <c:pt idx="5733">
                        <c:v>1.3580000000000001</c:v>
                      </c:pt>
                      <c:pt idx="5734">
                        <c:v>1.204</c:v>
                      </c:pt>
                      <c:pt idx="5735">
                        <c:v>0.97299999999999998</c:v>
                      </c:pt>
                      <c:pt idx="5736">
                        <c:v>0.90300000000000002</c:v>
                      </c:pt>
                      <c:pt idx="5737">
                        <c:v>0.81899999999999995</c:v>
                      </c:pt>
                      <c:pt idx="5738">
                        <c:v>0.79100000000000004</c:v>
                      </c:pt>
                      <c:pt idx="5739">
                        <c:v>0.86099999999999999</c:v>
                      </c:pt>
                      <c:pt idx="5740">
                        <c:v>0.83299999999999996</c:v>
                      </c:pt>
                      <c:pt idx="5741">
                        <c:v>0.93799999999999994</c:v>
                      </c:pt>
                      <c:pt idx="5742">
                        <c:v>1.05</c:v>
                      </c:pt>
                      <c:pt idx="5743">
                        <c:v>1.085</c:v>
                      </c:pt>
                      <c:pt idx="5744">
                        <c:v>1.05</c:v>
                      </c:pt>
                      <c:pt idx="5745">
                        <c:v>1.1830000000000001</c:v>
                      </c:pt>
                      <c:pt idx="5746">
                        <c:v>1.26</c:v>
                      </c:pt>
                      <c:pt idx="5747">
                        <c:v>1.351</c:v>
                      </c:pt>
                      <c:pt idx="5748">
                        <c:v>1.4279999999999999</c:v>
                      </c:pt>
                      <c:pt idx="5749">
                        <c:v>1.4630000000000001</c:v>
                      </c:pt>
                      <c:pt idx="5750">
                        <c:v>1.5189999999999999</c:v>
                      </c:pt>
                      <c:pt idx="5751">
                        <c:v>1.575</c:v>
                      </c:pt>
                      <c:pt idx="5752">
                        <c:v>1.722</c:v>
                      </c:pt>
                      <c:pt idx="5753">
                        <c:v>1.8759999999999999</c:v>
                      </c:pt>
                      <c:pt idx="5754">
                        <c:v>1.736</c:v>
                      </c:pt>
                      <c:pt idx="5755">
                        <c:v>1.7010000000000001</c:v>
                      </c:pt>
                      <c:pt idx="5756">
                        <c:v>1.5469999999999999</c:v>
                      </c:pt>
                      <c:pt idx="5757">
                        <c:v>1.19</c:v>
                      </c:pt>
                      <c:pt idx="5758">
                        <c:v>1.036</c:v>
                      </c:pt>
                      <c:pt idx="5759">
                        <c:v>0.88900000000000001</c:v>
                      </c:pt>
                      <c:pt idx="5760">
                        <c:v>0.78400000000000003</c:v>
                      </c:pt>
                      <c:pt idx="5761">
                        <c:v>0.69299999999999995</c:v>
                      </c:pt>
                      <c:pt idx="5762">
                        <c:v>0.72099999999999997</c:v>
                      </c:pt>
                      <c:pt idx="5763">
                        <c:v>0.68600000000000005</c:v>
                      </c:pt>
                      <c:pt idx="5764">
                        <c:v>0.70699999999999996</c:v>
                      </c:pt>
                      <c:pt idx="5765">
                        <c:v>0.80500000000000005</c:v>
                      </c:pt>
                      <c:pt idx="5766">
                        <c:v>0.82599999999999996</c:v>
                      </c:pt>
                      <c:pt idx="5767">
                        <c:v>0.82599999999999996</c:v>
                      </c:pt>
                      <c:pt idx="5768">
                        <c:v>0.85399999999999998</c:v>
                      </c:pt>
                      <c:pt idx="5769">
                        <c:v>0.875</c:v>
                      </c:pt>
                      <c:pt idx="5770">
                        <c:v>0.88900000000000001</c:v>
                      </c:pt>
                      <c:pt idx="5771">
                        <c:v>1.0009999999999999</c:v>
                      </c:pt>
                      <c:pt idx="5772">
                        <c:v>1.141</c:v>
                      </c:pt>
                      <c:pt idx="5773">
                        <c:v>1.1759999999999999</c:v>
                      </c:pt>
                      <c:pt idx="5774">
                        <c:v>1.3089999999999999</c:v>
                      </c:pt>
                      <c:pt idx="5775">
                        <c:v>1.5189999999999999</c:v>
                      </c:pt>
                      <c:pt idx="5776">
                        <c:v>1.7150000000000001</c:v>
                      </c:pt>
                      <c:pt idx="5777">
                        <c:v>1.5960000000000001</c:v>
                      </c:pt>
                      <c:pt idx="5778">
                        <c:v>1.68</c:v>
                      </c:pt>
                      <c:pt idx="5779">
                        <c:v>1.645</c:v>
                      </c:pt>
                      <c:pt idx="5780">
                        <c:v>1.4770000000000001</c:v>
                      </c:pt>
                      <c:pt idx="5781">
                        <c:v>1.393</c:v>
                      </c:pt>
                      <c:pt idx="5782">
                        <c:v>1.127</c:v>
                      </c:pt>
                      <c:pt idx="5783">
                        <c:v>0.93100000000000005</c:v>
                      </c:pt>
                      <c:pt idx="5784">
                        <c:v>0.85399999999999998</c:v>
                      </c:pt>
                      <c:pt idx="5785">
                        <c:v>0.749</c:v>
                      </c:pt>
                      <c:pt idx="5786">
                        <c:v>0.67200000000000004</c:v>
                      </c:pt>
                      <c:pt idx="5787">
                        <c:v>0.67900000000000005</c:v>
                      </c:pt>
                      <c:pt idx="5788">
                        <c:v>0.66500000000000004</c:v>
                      </c:pt>
                      <c:pt idx="5789">
                        <c:v>0.74199999999999999</c:v>
                      </c:pt>
                      <c:pt idx="5790">
                        <c:v>0.72099999999999997</c:v>
                      </c:pt>
                      <c:pt idx="5791">
                        <c:v>0.75600000000000001</c:v>
                      </c:pt>
                      <c:pt idx="5792">
                        <c:v>0.73499999999999999</c:v>
                      </c:pt>
                      <c:pt idx="5793">
                        <c:v>0.92400000000000004</c:v>
                      </c:pt>
                      <c:pt idx="5794">
                        <c:v>1.1060000000000001</c:v>
                      </c:pt>
                      <c:pt idx="5795">
                        <c:v>1.2250000000000001</c:v>
                      </c:pt>
                      <c:pt idx="5796">
                        <c:v>1.3440000000000001</c:v>
                      </c:pt>
                      <c:pt idx="5797">
                        <c:v>1.484</c:v>
                      </c:pt>
                      <c:pt idx="5798">
                        <c:v>1.603</c:v>
                      </c:pt>
                      <c:pt idx="5799">
                        <c:v>1.68</c:v>
                      </c:pt>
                      <c:pt idx="5800">
                        <c:v>1.673</c:v>
                      </c:pt>
                      <c:pt idx="5801">
                        <c:v>1.736</c:v>
                      </c:pt>
                      <c:pt idx="5802">
                        <c:v>1.778</c:v>
                      </c:pt>
                      <c:pt idx="5803">
                        <c:v>1.6379999999999999</c:v>
                      </c:pt>
                      <c:pt idx="5804">
                        <c:v>1.512</c:v>
                      </c:pt>
                      <c:pt idx="5805">
                        <c:v>1.2669999999999999</c:v>
                      </c:pt>
                      <c:pt idx="5806">
                        <c:v>1.0920000000000001</c:v>
                      </c:pt>
                      <c:pt idx="5807">
                        <c:v>0.94499999999999995</c:v>
                      </c:pt>
                      <c:pt idx="5808">
                        <c:v>0.80500000000000005</c:v>
                      </c:pt>
                      <c:pt idx="5809">
                        <c:v>0.79100000000000004</c:v>
                      </c:pt>
                      <c:pt idx="5810">
                        <c:v>0.72799999999999998</c:v>
                      </c:pt>
                      <c:pt idx="5811">
                        <c:v>0.70699999999999996</c:v>
                      </c:pt>
                      <c:pt idx="5812">
                        <c:v>0.67200000000000004</c:v>
                      </c:pt>
                      <c:pt idx="5813">
                        <c:v>0.65800000000000003</c:v>
                      </c:pt>
                      <c:pt idx="5814">
                        <c:v>0.78400000000000003</c:v>
                      </c:pt>
                      <c:pt idx="5815">
                        <c:v>0.94499999999999995</c:v>
                      </c:pt>
                      <c:pt idx="5816">
                        <c:v>1.0009999999999999</c:v>
                      </c:pt>
                      <c:pt idx="5817">
                        <c:v>1.0920000000000001</c:v>
                      </c:pt>
                      <c:pt idx="5818">
                        <c:v>1.302</c:v>
                      </c:pt>
                      <c:pt idx="5819">
                        <c:v>1.4279999999999999</c:v>
                      </c:pt>
                      <c:pt idx="5820">
                        <c:v>1.6240000000000001</c:v>
                      </c:pt>
                      <c:pt idx="5821">
                        <c:v>1.61</c:v>
                      </c:pt>
                      <c:pt idx="5822">
                        <c:v>1.659</c:v>
                      </c:pt>
                      <c:pt idx="5823">
                        <c:v>1.7150000000000001</c:v>
                      </c:pt>
                      <c:pt idx="5824">
                        <c:v>1.6519999999999999</c:v>
                      </c:pt>
                      <c:pt idx="5825">
                        <c:v>1.6379999999999999</c:v>
                      </c:pt>
                      <c:pt idx="5826">
                        <c:v>1.456</c:v>
                      </c:pt>
                      <c:pt idx="5827">
                        <c:v>1.407</c:v>
                      </c:pt>
                      <c:pt idx="5828">
                        <c:v>1.3859999999999999</c:v>
                      </c:pt>
                      <c:pt idx="5829">
                        <c:v>1.218</c:v>
                      </c:pt>
                      <c:pt idx="5830">
                        <c:v>1.0149999999999999</c:v>
                      </c:pt>
                      <c:pt idx="5831">
                        <c:v>0.94499999999999995</c:v>
                      </c:pt>
                      <c:pt idx="5832">
                        <c:v>0.79100000000000004</c:v>
                      </c:pt>
                      <c:pt idx="5833">
                        <c:v>0.74199999999999999</c:v>
                      </c:pt>
                      <c:pt idx="5834">
                        <c:v>0.7</c:v>
                      </c:pt>
                      <c:pt idx="5835">
                        <c:v>0.70699999999999996</c:v>
                      </c:pt>
                      <c:pt idx="5836">
                        <c:v>0.63</c:v>
                      </c:pt>
                      <c:pt idx="5837">
                        <c:v>0.64400000000000002</c:v>
                      </c:pt>
                      <c:pt idx="5838">
                        <c:v>0.77700000000000002</c:v>
                      </c:pt>
                      <c:pt idx="5839">
                        <c:v>0.79100000000000004</c:v>
                      </c:pt>
                      <c:pt idx="5840">
                        <c:v>0.91700000000000004</c:v>
                      </c:pt>
                      <c:pt idx="5841">
                        <c:v>1.071</c:v>
                      </c:pt>
                      <c:pt idx="5842">
                        <c:v>1.1339999999999999</c:v>
                      </c:pt>
                      <c:pt idx="5843">
                        <c:v>1.169</c:v>
                      </c:pt>
                      <c:pt idx="5844">
                        <c:v>1.274</c:v>
                      </c:pt>
                      <c:pt idx="5845">
                        <c:v>1.4350000000000001</c:v>
                      </c:pt>
                      <c:pt idx="5846">
                        <c:v>1.5469999999999999</c:v>
                      </c:pt>
                      <c:pt idx="5847">
                        <c:v>1.659</c:v>
                      </c:pt>
                      <c:pt idx="5848">
                        <c:v>1.6240000000000001</c:v>
                      </c:pt>
                      <c:pt idx="5849">
                        <c:v>1.526</c:v>
                      </c:pt>
                      <c:pt idx="5850">
                        <c:v>1.4630000000000001</c:v>
                      </c:pt>
                      <c:pt idx="5851">
                        <c:v>1.5329999999999999</c:v>
                      </c:pt>
                      <c:pt idx="5852">
                        <c:v>1.33</c:v>
                      </c:pt>
                      <c:pt idx="5853">
                        <c:v>1.232</c:v>
                      </c:pt>
                      <c:pt idx="5854">
                        <c:v>1.0920000000000001</c:v>
                      </c:pt>
                      <c:pt idx="5855">
                        <c:v>0.91</c:v>
                      </c:pt>
                      <c:pt idx="5856">
                        <c:v>0.82599999999999996</c:v>
                      </c:pt>
                      <c:pt idx="5857">
                        <c:v>0.77</c:v>
                      </c:pt>
                      <c:pt idx="5858">
                        <c:v>0.69299999999999995</c:v>
                      </c:pt>
                      <c:pt idx="5859">
                        <c:v>0.65800000000000003</c:v>
                      </c:pt>
                      <c:pt idx="5860">
                        <c:v>0.65100000000000002</c:v>
                      </c:pt>
                      <c:pt idx="5861">
                        <c:v>0.63700000000000001</c:v>
                      </c:pt>
                      <c:pt idx="5862">
                        <c:v>0.72099999999999997</c:v>
                      </c:pt>
                      <c:pt idx="5863">
                        <c:v>0.81899999999999995</c:v>
                      </c:pt>
                      <c:pt idx="5864">
                        <c:v>0.95199999999999996</c:v>
                      </c:pt>
                      <c:pt idx="5865">
                        <c:v>1.204</c:v>
                      </c:pt>
                      <c:pt idx="5866">
                        <c:v>1.4490000000000001</c:v>
                      </c:pt>
                      <c:pt idx="5867">
                        <c:v>1.484</c:v>
                      </c:pt>
                      <c:pt idx="5868">
                        <c:v>1.5189999999999999</c:v>
                      </c:pt>
                      <c:pt idx="5869">
                        <c:v>1.5609999999999999</c:v>
                      </c:pt>
                      <c:pt idx="5870">
                        <c:v>1.6870000000000001</c:v>
                      </c:pt>
                      <c:pt idx="5871">
                        <c:v>1.7849999999999999</c:v>
                      </c:pt>
                      <c:pt idx="5872">
                        <c:v>1.694</c:v>
                      </c:pt>
                      <c:pt idx="5873">
                        <c:v>1.6519999999999999</c:v>
                      </c:pt>
                      <c:pt idx="5874">
                        <c:v>1.5329999999999999</c:v>
                      </c:pt>
                      <c:pt idx="5875">
                        <c:v>1.4419999999999999</c:v>
                      </c:pt>
                      <c:pt idx="5876">
                        <c:v>1.323</c:v>
                      </c:pt>
                      <c:pt idx="5877">
                        <c:v>1.1759999999999999</c:v>
                      </c:pt>
                      <c:pt idx="5878">
                        <c:v>0.93100000000000005</c:v>
                      </c:pt>
                      <c:pt idx="5879">
                        <c:v>0.74199999999999999</c:v>
                      </c:pt>
                      <c:pt idx="5880">
                        <c:v>0.71399999999999997</c:v>
                      </c:pt>
                      <c:pt idx="5881">
                        <c:v>0.66500000000000004</c:v>
                      </c:pt>
                      <c:pt idx="5882">
                        <c:v>0.58799999999999997</c:v>
                      </c:pt>
                      <c:pt idx="5883">
                        <c:v>0.57399999999999995</c:v>
                      </c:pt>
                      <c:pt idx="5884">
                        <c:v>0.56000000000000005</c:v>
                      </c:pt>
                      <c:pt idx="5885">
                        <c:v>0.63</c:v>
                      </c:pt>
                      <c:pt idx="5886">
                        <c:v>0.60199999999999998</c:v>
                      </c:pt>
                      <c:pt idx="5887">
                        <c:v>0.623</c:v>
                      </c:pt>
                      <c:pt idx="5888">
                        <c:v>0.64400000000000002</c:v>
                      </c:pt>
                      <c:pt idx="5889">
                        <c:v>0.63</c:v>
                      </c:pt>
                      <c:pt idx="5890">
                        <c:v>0.67200000000000004</c:v>
                      </c:pt>
                      <c:pt idx="5891">
                        <c:v>0.69299999999999995</c:v>
                      </c:pt>
                      <c:pt idx="5892">
                        <c:v>0.7</c:v>
                      </c:pt>
                      <c:pt idx="5893">
                        <c:v>0.65800000000000003</c:v>
                      </c:pt>
                      <c:pt idx="5894">
                        <c:v>0.72099999999999997</c:v>
                      </c:pt>
                      <c:pt idx="5895">
                        <c:v>0.749</c:v>
                      </c:pt>
                      <c:pt idx="5896">
                        <c:v>0.84</c:v>
                      </c:pt>
                      <c:pt idx="5897">
                        <c:v>0.86099999999999999</c:v>
                      </c:pt>
                      <c:pt idx="5898">
                        <c:v>0.84</c:v>
                      </c:pt>
                      <c:pt idx="5899">
                        <c:v>0.96599999999999997</c:v>
                      </c:pt>
                      <c:pt idx="5900">
                        <c:v>0.96599999999999997</c:v>
                      </c:pt>
                      <c:pt idx="5901">
                        <c:v>0.79800000000000004</c:v>
                      </c:pt>
                      <c:pt idx="5902">
                        <c:v>0.75600000000000001</c:v>
                      </c:pt>
                      <c:pt idx="5903">
                        <c:v>0.56699999999999995</c:v>
                      </c:pt>
                      <c:pt idx="5904">
                        <c:v>0.48299999999999998</c:v>
                      </c:pt>
                      <c:pt idx="5905">
                        <c:v>0.434</c:v>
                      </c:pt>
                      <c:pt idx="5906">
                        <c:v>0.42</c:v>
                      </c:pt>
                      <c:pt idx="5907">
                        <c:v>0.41299999999999998</c:v>
                      </c:pt>
                      <c:pt idx="5908">
                        <c:v>0.45500000000000002</c:v>
                      </c:pt>
                      <c:pt idx="5909">
                        <c:v>0.55300000000000005</c:v>
                      </c:pt>
                      <c:pt idx="5910">
                        <c:v>0.59499999999999997</c:v>
                      </c:pt>
                      <c:pt idx="5911">
                        <c:v>0.54600000000000004</c:v>
                      </c:pt>
                      <c:pt idx="5912">
                        <c:v>0.58099999999999996</c:v>
                      </c:pt>
                      <c:pt idx="5913">
                        <c:v>0.63700000000000001</c:v>
                      </c:pt>
                      <c:pt idx="5914">
                        <c:v>0.60899999999999999</c:v>
                      </c:pt>
                      <c:pt idx="5915">
                        <c:v>0.59499999999999997</c:v>
                      </c:pt>
                      <c:pt idx="5916">
                        <c:v>0.63</c:v>
                      </c:pt>
                      <c:pt idx="5917">
                        <c:v>0.70699999999999996</c:v>
                      </c:pt>
                      <c:pt idx="5918">
                        <c:v>0.88900000000000001</c:v>
                      </c:pt>
                      <c:pt idx="5919">
                        <c:v>1.036</c:v>
                      </c:pt>
                      <c:pt idx="5920">
                        <c:v>1.169</c:v>
                      </c:pt>
                      <c:pt idx="5921">
                        <c:v>1.169</c:v>
                      </c:pt>
                      <c:pt idx="5922">
                        <c:v>1.0640000000000001</c:v>
                      </c:pt>
                      <c:pt idx="5923">
                        <c:v>1.071</c:v>
                      </c:pt>
                      <c:pt idx="5924">
                        <c:v>1.022</c:v>
                      </c:pt>
                      <c:pt idx="5925">
                        <c:v>0.93799999999999994</c:v>
                      </c:pt>
                      <c:pt idx="5926">
                        <c:v>0.78400000000000003</c:v>
                      </c:pt>
                      <c:pt idx="5927">
                        <c:v>0.63</c:v>
                      </c:pt>
                      <c:pt idx="5928">
                        <c:v>0.58099999999999996</c:v>
                      </c:pt>
                      <c:pt idx="5929">
                        <c:v>0.52500000000000002</c:v>
                      </c:pt>
                      <c:pt idx="5930">
                        <c:v>0.497</c:v>
                      </c:pt>
                      <c:pt idx="5931">
                        <c:v>0.497</c:v>
                      </c:pt>
                      <c:pt idx="5932">
                        <c:v>0.51100000000000001</c:v>
                      </c:pt>
                      <c:pt idx="5933">
                        <c:v>0.60899999999999999</c:v>
                      </c:pt>
                      <c:pt idx="5934">
                        <c:v>0.57399999999999995</c:v>
                      </c:pt>
                      <c:pt idx="5935">
                        <c:v>0.623</c:v>
                      </c:pt>
                      <c:pt idx="5936">
                        <c:v>0.64400000000000002</c:v>
                      </c:pt>
                      <c:pt idx="5937">
                        <c:v>0.65100000000000002</c:v>
                      </c:pt>
                      <c:pt idx="5938">
                        <c:v>0.623</c:v>
                      </c:pt>
                      <c:pt idx="5939">
                        <c:v>0.76300000000000001</c:v>
                      </c:pt>
                      <c:pt idx="5940">
                        <c:v>0.81200000000000006</c:v>
                      </c:pt>
                      <c:pt idx="5941">
                        <c:v>0.83299999999999996</c:v>
                      </c:pt>
                      <c:pt idx="5942">
                        <c:v>0.98699999999999999</c:v>
                      </c:pt>
                      <c:pt idx="5943">
                        <c:v>1.113</c:v>
                      </c:pt>
                      <c:pt idx="5944">
                        <c:v>1.099</c:v>
                      </c:pt>
                      <c:pt idx="5945">
                        <c:v>1.0920000000000001</c:v>
                      </c:pt>
                      <c:pt idx="5946">
                        <c:v>1.0429999999999999</c:v>
                      </c:pt>
                      <c:pt idx="5947">
                        <c:v>1.1060000000000001</c:v>
                      </c:pt>
                      <c:pt idx="5948">
                        <c:v>0.95899999999999996</c:v>
                      </c:pt>
                      <c:pt idx="5949">
                        <c:v>0.79100000000000004</c:v>
                      </c:pt>
                      <c:pt idx="5950">
                        <c:v>0.71399999999999997</c:v>
                      </c:pt>
                      <c:pt idx="5951">
                        <c:v>0.58099999999999996</c:v>
                      </c:pt>
                      <c:pt idx="5952">
                        <c:v>0.51800000000000002</c:v>
                      </c:pt>
                      <c:pt idx="5953">
                        <c:v>0.46899999999999997</c:v>
                      </c:pt>
                      <c:pt idx="5954">
                        <c:v>0.42699999999999999</c:v>
                      </c:pt>
                      <c:pt idx="5955">
                        <c:v>0.42699999999999999</c:v>
                      </c:pt>
                      <c:pt idx="5956">
                        <c:v>0.44800000000000001</c:v>
                      </c:pt>
                      <c:pt idx="5957">
                        <c:v>0.51800000000000002</c:v>
                      </c:pt>
                      <c:pt idx="5958">
                        <c:v>0.54600000000000004</c:v>
                      </c:pt>
                      <c:pt idx="5959">
                        <c:v>0.55300000000000005</c:v>
                      </c:pt>
                      <c:pt idx="5960">
                        <c:v>0.57399999999999995</c:v>
                      </c:pt>
                      <c:pt idx="5961">
                        <c:v>0.63</c:v>
                      </c:pt>
                      <c:pt idx="5962">
                        <c:v>0.67200000000000004</c:v>
                      </c:pt>
                      <c:pt idx="5963">
                        <c:v>0.71399999999999997</c:v>
                      </c:pt>
                      <c:pt idx="5964">
                        <c:v>0.66500000000000004</c:v>
                      </c:pt>
                      <c:pt idx="5965">
                        <c:v>0.70699999999999996</c:v>
                      </c:pt>
                      <c:pt idx="5966">
                        <c:v>0.74199999999999999</c:v>
                      </c:pt>
                      <c:pt idx="5967">
                        <c:v>0.85399999999999998</c:v>
                      </c:pt>
                      <c:pt idx="5968">
                        <c:v>0.94499999999999995</c:v>
                      </c:pt>
                      <c:pt idx="5969">
                        <c:v>0.84699999999999998</c:v>
                      </c:pt>
                      <c:pt idx="5970">
                        <c:v>0.82599999999999996</c:v>
                      </c:pt>
                      <c:pt idx="5971">
                        <c:v>0.90300000000000002</c:v>
                      </c:pt>
                      <c:pt idx="5972">
                        <c:v>0.86099999999999999</c:v>
                      </c:pt>
                      <c:pt idx="5973">
                        <c:v>0.75600000000000001</c:v>
                      </c:pt>
                      <c:pt idx="5974">
                        <c:v>0.61599999999999999</c:v>
                      </c:pt>
                      <c:pt idx="5975">
                        <c:v>0.51800000000000002</c:v>
                      </c:pt>
                      <c:pt idx="5976">
                        <c:v>0.46200000000000002</c:v>
                      </c:pt>
                      <c:pt idx="5977">
                        <c:v>0.46200000000000002</c:v>
                      </c:pt>
                      <c:pt idx="5978">
                        <c:v>0.441</c:v>
                      </c:pt>
                      <c:pt idx="5979">
                        <c:v>0.434</c:v>
                      </c:pt>
                      <c:pt idx="5980">
                        <c:v>0.42</c:v>
                      </c:pt>
                      <c:pt idx="5981">
                        <c:v>0.49</c:v>
                      </c:pt>
                      <c:pt idx="5982">
                        <c:v>0.497</c:v>
                      </c:pt>
                      <c:pt idx="5983">
                        <c:v>0.59499999999999997</c:v>
                      </c:pt>
                      <c:pt idx="5984">
                        <c:v>0.67900000000000005</c:v>
                      </c:pt>
                      <c:pt idx="5985">
                        <c:v>0.64400000000000002</c:v>
                      </c:pt>
                      <c:pt idx="5986">
                        <c:v>0.68600000000000005</c:v>
                      </c:pt>
                      <c:pt idx="5987">
                        <c:v>0.79100000000000004</c:v>
                      </c:pt>
                      <c:pt idx="5988">
                        <c:v>0.89600000000000002</c:v>
                      </c:pt>
                      <c:pt idx="5989">
                        <c:v>0.96599999999999997</c:v>
                      </c:pt>
                      <c:pt idx="5990">
                        <c:v>1.071</c:v>
                      </c:pt>
                      <c:pt idx="5991">
                        <c:v>1.19</c:v>
                      </c:pt>
                      <c:pt idx="5992">
                        <c:v>1.204</c:v>
                      </c:pt>
                      <c:pt idx="5993">
                        <c:v>1.218</c:v>
                      </c:pt>
                      <c:pt idx="5994">
                        <c:v>1.1759999999999999</c:v>
                      </c:pt>
                      <c:pt idx="5995">
                        <c:v>1.2529999999999999</c:v>
                      </c:pt>
                      <c:pt idx="5996">
                        <c:v>1.2250000000000001</c:v>
                      </c:pt>
                      <c:pt idx="5997">
                        <c:v>1.085</c:v>
                      </c:pt>
                      <c:pt idx="5998">
                        <c:v>0.89600000000000002</c:v>
                      </c:pt>
                      <c:pt idx="5999">
                        <c:v>0.84699999999999998</c:v>
                      </c:pt>
                      <c:pt idx="6000">
                        <c:v>0.74199999999999999</c:v>
                      </c:pt>
                      <c:pt idx="6001">
                        <c:v>0.67900000000000005</c:v>
                      </c:pt>
                      <c:pt idx="6002">
                        <c:v>0.61599999999999999</c:v>
                      </c:pt>
                      <c:pt idx="6003">
                        <c:v>0.58099999999999996</c:v>
                      </c:pt>
                      <c:pt idx="6004">
                        <c:v>0.59499999999999997</c:v>
                      </c:pt>
                      <c:pt idx="6005">
                        <c:v>0.60899999999999999</c:v>
                      </c:pt>
                      <c:pt idx="6006">
                        <c:v>0.69299999999999995</c:v>
                      </c:pt>
                      <c:pt idx="6007">
                        <c:v>0.74199999999999999</c:v>
                      </c:pt>
                      <c:pt idx="6008">
                        <c:v>0.92400000000000004</c:v>
                      </c:pt>
                      <c:pt idx="6009">
                        <c:v>1.071</c:v>
                      </c:pt>
                      <c:pt idx="6010">
                        <c:v>1.113</c:v>
                      </c:pt>
                      <c:pt idx="6011">
                        <c:v>1.3580000000000001</c:v>
                      </c:pt>
                      <c:pt idx="6012">
                        <c:v>1.351</c:v>
                      </c:pt>
                      <c:pt idx="6013">
                        <c:v>1.4630000000000001</c:v>
                      </c:pt>
                      <c:pt idx="6014">
                        <c:v>1.4770000000000001</c:v>
                      </c:pt>
                      <c:pt idx="6015">
                        <c:v>1.554</c:v>
                      </c:pt>
                      <c:pt idx="6016">
                        <c:v>1.5960000000000001</c:v>
                      </c:pt>
                      <c:pt idx="6017">
                        <c:v>1.589</c:v>
                      </c:pt>
                      <c:pt idx="6018">
                        <c:v>1.603</c:v>
                      </c:pt>
                      <c:pt idx="6019">
                        <c:v>1.554</c:v>
                      </c:pt>
                      <c:pt idx="6020">
                        <c:v>1.3440000000000001</c:v>
                      </c:pt>
                      <c:pt idx="6021">
                        <c:v>1.099</c:v>
                      </c:pt>
                      <c:pt idx="6022">
                        <c:v>0.875</c:v>
                      </c:pt>
                      <c:pt idx="6023">
                        <c:v>0.78400000000000003</c:v>
                      </c:pt>
                      <c:pt idx="6024">
                        <c:v>0.623</c:v>
                      </c:pt>
                      <c:pt idx="6025">
                        <c:v>0.56699999999999995</c:v>
                      </c:pt>
                      <c:pt idx="6026">
                        <c:v>0.55300000000000005</c:v>
                      </c:pt>
                      <c:pt idx="6027">
                        <c:v>0.51800000000000002</c:v>
                      </c:pt>
                      <c:pt idx="6028">
                        <c:v>0.53900000000000003</c:v>
                      </c:pt>
                      <c:pt idx="6029">
                        <c:v>0.71399999999999997</c:v>
                      </c:pt>
                      <c:pt idx="6030">
                        <c:v>0.71399999999999997</c:v>
                      </c:pt>
                      <c:pt idx="6031">
                        <c:v>0.72799999999999998</c:v>
                      </c:pt>
                      <c:pt idx="6032">
                        <c:v>0.72099999999999997</c:v>
                      </c:pt>
                      <c:pt idx="6033">
                        <c:v>0.82599999999999996</c:v>
                      </c:pt>
                      <c:pt idx="6034">
                        <c:v>0.96599999999999997</c:v>
                      </c:pt>
                      <c:pt idx="6035">
                        <c:v>1.19</c:v>
                      </c:pt>
                      <c:pt idx="6036">
                        <c:v>1.26</c:v>
                      </c:pt>
                      <c:pt idx="6037">
                        <c:v>1.274</c:v>
                      </c:pt>
                      <c:pt idx="6038">
                        <c:v>1.3859999999999999</c:v>
                      </c:pt>
                      <c:pt idx="6039">
                        <c:v>1.498</c:v>
                      </c:pt>
                      <c:pt idx="6040">
                        <c:v>1.6519999999999999</c:v>
                      </c:pt>
                      <c:pt idx="6041">
                        <c:v>1.6519999999999999</c:v>
                      </c:pt>
                      <c:pt idx="6042">
                        <c:v>1.7010000000000001</c:v>
                      </c:pt>
                      <c:pt idx="6043">
                        <c:v>1.708</c:v>
                      </c:pt>
                      <c:pt idx="6044">
                        <c:v>1.5329999999999999</c:v>
                      </c:pt>
                      <c:pt idx="6045">
                        <c:v>1.274</c:v>
                      </c:pt>
                      <c:pt idx="6046">
                        <c:v>1.1200000000000001</c:v>
                      </c:pt>
                      <c:pt idx="6047">
                        <c:v>0.98699999999999999</c:v>
                      </c:pt>
                      <c:pt idx="6048">
                        <c:v>0.82599999999999996</c:v>
                      </c:pt>
                      <c:pt idx="6049">
                        <c:v>0.84</c:v>
                      </c:pt>
                      <c:pt idx="6050">
                        <c:v>0.77</c:v>
                      </c:pt>
                      <c:pt idx="6051">
                        <c:v>0.79800000000000004</c:v>
                      </c:pt>
                      <c:pt idx="6052">
                        <c:v>0.79100000000000004</c:v>
                      </c:pt>
                      <c:pt idx="6053">
                        <c:v>0.88900000000000001</c:v>
                      </c:pt>
                      <c:pt idx="6054">
                        <c:v>0.94499999999999995</c:v>
                      </c:pt>
                      <c:pt idx="6055">
                        <c:v>0.93100000000000005</c:v>
                      </c:pt>
                      <c:pt idx="6056">
                        <c:v>0.96599999999999997</c:v>
                      </c:pt>
                      <c:pt idx="6057">
                        <c:v>1.1479999999999999</c:v>
                      </c:pt>
                      <c:pt idx="6058">
                        <c:v>1.274</c:v>
                      </c:pt>
                      <c:pt idx="6059">
                        <c:v>1.5609999999999999</c:v>
                      </c:pt>
                      <c:pt idx="6060">
                        <c:v>1.6519999999999999</c:v>
                      </c:pt>
                      <c:pt idx="6061">
                        <c:v>1.806</c:v>
                      </c:pt>
                      <c:pt idx="6062">
                        <c:v>1.7709999999999999</c:v>
                      </c:pt>
                      <c:pt idx="6063">
                        <c:v>1.9390000000000001</c:v>
                      </c:pt>
                      <c:pt idx="6064">
                        <c:v>2.044</c:v>
                      </c:pt>
                      <c:pt idx="6065">
                        <c:v>1.925</c:v>
                      </c:pt>
                      <c:pt idx="6066">
                        <c:v>1.883</c:v>
                      </c:pt>
                      <c:pt idx="6067">
                        <c:v>1.9530000000000001</c:v>
                      </c:pt>
                      <c:pt idx="6068">
                        <c:v>1.7150000000000001</c:v>
                      </c:pt>
                      <c:pt idx="6069">
                        <c:v>1.456</c:v>
                      </c:pt>
                      <c:pt idx="6070">
                        <c:v>1.2669999999999999</c:v>
                      </c:pt>
                      <c:pt idx="6071">
                        <c:v>1.0569999999999999</c:v>
                      </c:pt>
                      <c:pt idx="6072">
                        <c:v>0.98699999999999999</c:v>
                      </c:pt>
                      <c:pt idx="6073">
                        <c:v>0.91700000000000004</c:v>
                      </c:pt>
                      <c:pt idx="6074">
                        <c:v>0.81899999999999995</c:v>
                      </c:pt>
                      <c:pt idx="6075">
                        <c:v>0.78400000000000003</c:v>
                      </c:pt>
                      <c:pt idx="6076">
                        <c:v>0.79800000000000004</c:v>
                      </c:pt>
                      <c:pt idx="6077">
                        <c:v>0.95199999999999996</c:v>
                      </c:pt>
                      <c:pt idx="6078">
                        <c:v>1.05</c:v>
                      </c:pt>
                      <c:pt idx="6079">
                        <c:v>1.0289999999999999</c:v>
                      </c:pt>
                      <c:pt idx="6080">
                        <c:v>1.0640000000000001</c:v>
                      </c:pt>
                      <c:pt idx="6081">
                        <c:v>1.218</c:v>
                      </c:pt>
                      <c:pt idx="6082">
                        <c:v>1.26</c:v>
                      </c:pt>
                      <c:pt idx="6083">
                        <c:v>1.232</c:v>
                      </c:pt>
                      <c:pt idx="6084">
                        <c:v>1.19</c:v>
                      </c:pt>
                      <c:pt idx="6085">
                        <c:v>1.232</c:v>
                      </c:pt>
                      <c:pt idx="6086">
                        <c:v>1.4770000000000001</c:v>
                      </c:pt>
                      <c:pt idx="6087">
                        <c:v>1.5960000000000001</c:v>
                      </c:pt>
                      <c:pt idx="6088">
                        <c:v>1.764</c:v>
                      </c:pt>
                      <c:pt idx="6089">
                        <c:v>1.7989999999999999</c:v>
                      </c:pt>
                      <c:pt idx="6090">
                        <c:v>1.6240000000000001</c:v>
                      </c:pt>
                      <c:pt idx="6091">
                        <c:v>1.645</c:v>
                      </c:pt>
                      <c:pt idx="6092">
                        <c:v>1.5469999999999999</c:v>
                      </c:pt>
                      <c:pt idx="6093">
                        <c:v>1.3089999999999999</c:v>
                      </c:pt>
                      <c:pt idx="6094">
                        <c:v>1.0780000000000001</c:v>
                      </c:pt>
                      <c:pt idx="6095">
                        <c:v>0.93100000000000005</c:v>
                      </c:pt>
                      <c:pt idx="6096">
                        <c:v>0.875</c:v>
                      </c:pt>
                      <c:pt idx="6097">
                        <c:v>0.77</c:v>
                      </c:pt>
                      <c:pt idx="6098">
                        <c:v>0.73499999999999999</c:v>
                      </c:pt>
                      <c:pt idx="6099">
                        <c:v>0.68600000000000005</c:v>
                      </c:pt>
                      <c:pt idx="6100">
                        <c:v>0.70699999999999996</c:v>
                      </c:pt>
                      <c:pt idx="6101">
                        <c:v>0.83299999999999996</c:v>
                      </c:pt>
                      <c:pt idx="6102">
                        <c:v>0.90300000000000002</c:v>
                      </c:pt>
                      <c:pt idx="6103">
                        <c:v>0.84699999999999998</c:v>
                      </c:pt>
                      <c:pt idx="6104">
                        <c:v>0.83299999999999996</c:v>
                      </c:pt>
                      <c:pt idx="6105">
                        <c:v>0.81899999999999995</c:v>
                      </c:pt>
                      <c:pt idx="6106">
                        <c:v>0.82599999999999996</c:v>
                      </c:pt>
                      <c:pt idx="6107">
                        <c:v>0.83299999999999996</c:v>
                      </c:pt>
                      <c:pt idx="6108">
                        <c:v>0.84</c:v>
                      </c:pt>
                      <c:pt idx="6109">
                        <c:v>0.875</c:v>
                      </c:pt>
                      <c:pt idx="6110">
                        <c:v>1.022</c:v>
                      </c:pt>
                      <c:pt idx="6111">
                        <c:v>1.0429999999999999</c:v>
                      </c:pt>
                      <c:pt idx="6112">
                        <c:v>1.2390000000000001</c:v>
                      </c:pt>
                      <c:pt idx="6113">
                        <c:v>1.246</c:v>
                      </c:pt>
                      <c:pt idx="6114">
                        <c:v>1.1970000000000001</c:v>
                      </c:pt>
                      <c:pt idx="6115">
                        <c:v>1.1339999999999999</c:v>
                      </c:pt>
                      <c:pt idx="6116">
                        <c:v>1.113</c:v>
                      </c:pt>
                      <c:pt idx="6117">
                        <c:v>1.036</c:v>
                      </c:pt>
                      <c:pt idx="6118">
                        <c:v>0.79100000000000004</c:v>
                      </c:pt>
                      <c:pt idx="6119">
                        <c:v>0.69299999999999995</c:v>
                      </c:pt>
                      <c:pt idx="6120">
                        <c:v>0.623</c:v>
                      </c:pt>
                      <c:pt idx="6121">
                        <c:v>0.52500000000000002</c:v>
                      </c:pt>
                      <c:pt idx="6122">
                        <c:v>0.52500000000000002</c:v>
                      </c:pt>
                      <c:pt idx="6123">
                        <c:v>0.49</c:v>
                      </c:pt>
                      <c:pt idx="6124">
                        <c:v>0.51100000000000001</c:v>
                      </c:pt>
                      <c:pt idx="6125">
                        <c:v>0.63</c:v>
                      </c:pt>
                      <c:pt idx="6126">
                        <c:v>0.57399999999999995</c:v>
                      </c:pt>
                      <c:pt idx="6127">
                        <c:v>0.51100000000000001</c:v>
                      </c:pt>
                      <c:pt idx="6128">
                        <c:v>0.51100000000000001</c:v>
                      </c:pt>
                      <c:pt idx="6129">
                        <c:v>0.52500000000000002</c:v>
                      </c:pt>
                      <c:pt idx="6130">
                        <c:v>0.52500000000000002</c:v>
                      </c:pt>
                      <c:pt idx="6131">
                        <c:v>0.497</c:v>
                      </c:pt>
                      <c:pt idx="6132">
                        <c:v>0.45500000000000002</c:v>
                      </c:pt>
                      <c:pt idx="6133">
                        <c:v>0.46899999999999997</c:v>
                      </c:pt>
                      <c:pt idx="6134">
                        <c:v>0.49</c:v>
                      </c:pt>
                      <c:pt idx="6135">
                        <c:v>0.60199999999999998</c:v>
                      </c:pt>
                      <c:pt idx="6136">
                        <c:v>0.60199999999999998</c:v>
                      </c:pt>
                      <c:pt idx="6137">
                        <c:v>0.64400000000000002</c:v>
                      </c:pt>
                      <c:pt idx="6138">
                        <c:v>0.60899999999999999</c:v>
                      </c:pt>
                      <c:pt idx="6139">
                        <c:v>0.68600000000000005</c:v>
                      </c:pt>
                      <c:pt idx="6140">
                        <c:v>0.68600000000000005</c:v>
                      </c:pt>
                      <c:pt idx="6141">
                        <c:v>0.65800000000000003</c:v>
                      </c:pt>
                      <c:pt idx="6142">
                        <c:v>0.60199999999999998</c:v>
                      </c:pt>
                      <c:pt idx="6143">
                        <c:v>0.47599999999999998</c:v>
                      </c:pt>
                      <c:pt idx="6144">
                        <c:v>0.434</c:v>
                      </c:pt>
                      <c:pt idx="6145">
                        <c:v>0.434</c:v>
                      </c:pt>
                      <c:pt idx="6146">
                        <c:v>0.39900000000000002</c:v>
                      </c:pt>
                      <c:pt idx="6147">
                        <c:v>0.42</c:v>
                      </c:pt>
                      <c:pt idx="6148">
                        <c:v>0.40600000000000003</c:v>
                      </c:pt>
                      <c:pt idx="6149">
                        <c:v>0.441</c:v>
                      </c:pt>
                      <c:pt idx="6150">
                        <c:v>0.51100000000000001</c:v>
                      </c:pt>
                      <c:pt idx="6151">
                        <c:v>0.61599999999999999</c:v>
                      </c:pt>
                      <c:pt idx="6152">
                        <c:v>0.72799999999999998</c:v>
                      </c:pt>
                      <c:pt idx="6153">
                        <c:v>0.67200000000000004</c:v>
                      </c:pt>
                      <c:pt idx="6154">
                        <c:v>0.67200000000000004</c:v>
                      </c:pt>
                      <c:pt idx="6155">
                        <c:v>0.61599999999999999</c:v>
                      </c:pt>
                      <c:pt idx="6156">
                        <c:v>0.65800000000000003</c:v>
                      </c:pt>
                      <c:pt idx="6157">
                        <c:v>0.61599999999999999</c:v>
                      </c:pt>
                      <c:pt idx="6158">
                        <c:v>0.68600000000000005</c:v>
                      </c:pt>
                      <c:pt idx="6159">
                        <c:v>0.72099999999999997</c:v>
                      </c:pt>
                      <c:pt idx="6160">
                        <c:v>0.623</c:v>
                      </c:pt>
                      <c:pt idx="6161">
                        <c:v>0.60899999999999999</c:v>
                      </c:pt>
                      <c:pt idx="6162">
                        <c:v>0.7</c:v>
                      </c:pt>
                      <c:pt idx="6163">
                        <c:v>0.73499999999999999</c:v>
                      </c:pt>
                      <c:pt idx="6164">
                        <c:v>0.79100000000000004</c:v>
                      </c:pt>
                      <c:pt idx="6165">
                        <c:v>0.7</c:v>
                      </c:pt>
                      <c:pt idx="6166">
                        <c:v>0.61599999999999999</c:v>
                      </c:pt>
                      <c:pt idx="6167">
                        <c:v>0.504</c:v>
                      </c:pt>
                      <c:pt idx="6168">
                        <c:v>0.46899999999999997</c:v>
                      </c:pt>
                      <c:pt idx="6169">
                        <c:v>0.42</c:v>
                      </c:pt>
                      <c:pt idx="6170">
                        <c:v>0.39200000000000002</c:v>
                      </c:pt>
                      <c:pt idx="6171">
                        <c:v>0.38500000000000001</c:v>
                      </c:pt>
                      <c:pt idx="6172">
                        <c:v>0.39200000000000002</c:v>
                      </c:pt>
                      <c:pt idx="6173">
                        <c:v>0.42</c:v>
                      </c:pt>
                      <c:pt idx="6174">
                        <c:v>0.52500000000000002</c:v>
                      </c:pt>
                      <c:pt idx="6175">
                        <c:v>0.63</c:v>
                      </c:pt>
                      <c:pt idx="6176">
                        <c:v>0.69299999999999995</c:v>
                      </c:pt>
                      <c:pt idx="6177">
                        <c:v>0.68600000000000005</c:v>
                      </c:pt>
                      <c:pt idx="6178">
                        <c:v>0.7</c:v>
                      </c:pt>
                      <c:pt idx="6179">
                        <c:v>0.7</c:v>
                      </c:pt>
                      <c:pt idx="6180">
                        <c:v>0.67200000000000004</c:v>
                      </c:pt>
                      <c:pt idx="6181">
                        <c:v>0.7</c:v>
                      </c:pt>
                      <c:pt idx="6182">
                        <c:v>0.69299999999999995</c:v>
                      </c:pt>
                      <c:pt idx="6183">
                        <c:v>0.72799999999999998</c:v>
                      </c:pt>
                      <c:pt idx="6184">
                        <c:v>0.88900000000000001</c:v>
                      </c:pt>
                      <c:pt idx="6185">
                        <c:v>0.83299999999999996</c:v>
                      </c:pt>
                      <c:pt idx="6186">
                        <c:v>0.84699999999999998</c:v>
                      </c:pt>
                      <c:pt idx="6187">
                        <c:v>0.92400000000000004</c:v>
                      </c:pt>
                      <c:pt idx="6188">
                        <c:v>0.88200000000000001</c:v>
                      </c:pt>
                      <c:pt idx="6189">
                        <c:v>0.749</c:v>
                      </c:pt>
                      <c:pt idx="6190">
                        <c:v>0.67200000000000004</c:v>
                      </c:pt>
                      <c:pt idx="6191">
                        <c:v>0.56699999999999995</c:v>
                      </c:pt>
                      <c:pt idx="6192">
                        <c:v>0.48299999999999998</c:v>
                      </c:pt>
                      <c:pt idx="6193">
                        <c:v>0.44800000000000001</c:v>
                      </c:pt>
                      <c:pt idx="6194">
                        <c:v>0.42699999999999999</c:v>
                      </c:pt>
                      <c:pt idx="6195">
                        <c:v>0.41299999999999998</c:v>
                      </c:pt>
                      <c:pt idx="6196">
                        <c:v>0.46200000000000002</c:v>
                      </c:pt>
                      <c:pt idx="6197">
                        <c:v>0.55300000000000005</c:v>
                      </c:pt>
                      <c:pt idx="6198">
                        <c:v>0.58799999999999997</c:v>
                      </c:pt>
                      <c:pt idx="6199">
                        <c:v>0.59499999999999997</c:v>
                      </c:pt>
                      <c:pt idx="6200">
                        <c:v>0.53200000000000003</c:v>
                      </c:pt>
                      <c:pt idx="6201">
                        <c:v>0.54600000000000004</c:v>
                      </c:pt>
                      <c:pt idx="6202">
                        <c:v>0.53200000000000003</c:v>
                      </c:pt>
                      <c:pt idx="6203">
                        <c:v>0.60199999999999998</c:v>
                      </c:pt>
                      <c:pt idx="6204">
                        <c:v>0.51100000000000001</c:v>
                      </c:pt>
                      <c:pt idx="6205">
                        <c:v>0.53900000000000003</c:v>
                      </c:pt>
                      <c:pt idx="6206">
                        <c:v>0.56699999999999995</c:v>
                      </c:pt>
                      <c:pt idx="6207">
                        <c:v>0.73499999999999999</c:v>
                      </c:pt>
                      <c:pt idx="6208">
                        <c:v>0.72099999999999997</c:v>
                      </c:pt>
                      <c:pt idx="6209">
                        <c:v>0.72099999999999997</c:v>
                      </c:pt>
                      <c:pt idx="6210">
                        <c:v>0.74199999999999999</c:v>
                      </c:pt>
                      <c:pt idx="6211">
                        <c:v>0.83299999999999996</c:v>
                      </c:pt>
                      <c:pt idx="6212">
                        <c:v>0.81899999999999995</c:v>
                      </c:pt>
                      <c:pt idx="6213">
                        <c:v>0.71399999999999997</c:v>
                      </c:pt>
                      <c:pt idx="6214">
                        <c:v>0.59499999999999997</c:v>
                      </c:pt>
                      <c:pt idx="6215">
                        <c:v>0.51100000000000001</c:v>
                      </c:pt>
                      <c:pt idx="6216">
                        <c:v>0.497</c:v>
                      </c:pt>
                      <c:pt idx="6217">
                        <c:v>0.44800000000000001</c:v>
                      </c:pt>
                      <c:pt idx="6218">
                        <c:v>0.42</c:v>
                      </c:pt>
                      <c:pt idx="6219">
                        <c:v>0.42</c:v>
                      </c:pt>
                      <c:pt idx="6220">
                        <c:v>0.44800000000000001</c:v>
                      </c:pt>
                      <c:pt idx="6221">
                        <c:v>0.504</c:v>
                      </c:pt>
                      <c:pt idx="6222">
                        <c:v>0.58799999999999997</c:v>
                      </c:pt>
                      <c:pt idx="6223">
                        <c:v>0.53200000000000003</c:v>
                      </c:pt>
                      <c:pt idx="6224">
                        <c:v>0.51100000000000001</c:v>
                      </c:pt>
                      <c:pt idx="6225">
                        <c:v>0.497</c:v>
                      </c:pt>
                      <c:pt idx="6226">
                        <c:v>0.51100000000000001</c:v>
                      </c:pt>
                      <c:pt idx="6227">
                        <c:v>0.54600000000000004</c:v>
                      </c:pt>
                      <c:pt idx="6228">
                        <c:v>0.51100000000000001</c:v>
                      </c:pt>
                      <c:pt idx="6229">
                        <c:v>0.58099999999999996</c:v>
                      </c:pt>
                      <c:pt idx="6230">
                        <c:v>0.58099999999999996</c:v>
                      </c:pt>
                      <c:pt idx="6231">
                        <c:v>0.67900000000000005</c:v>
                      </c:pt>
                      <c:pt idx="6232">
                        <c:v>0.73499999999999999</c:v>
                      </c:pt>
                      <c:pt idx="6233">
                        <c:v>0.81200000000000006</c:v>
                      </c:pt>
                      <c:pt idx="6234">
                        <c:v>0.80500000000000005</c:v>
                      </c:pt>
                      <c:pt idx="6235">
                        <c:v>0.89600000000000002</c:v>
                      </c:pt>
                      <c:pt idx="6236">
                        <c:v>0.79100000000000004</c:v>
                      </c:pt>
                      <c:pt idx="6237">
                        <c:v>0.66500000000000004</c:v>
                      </c:pt>
                      <c:pt idx="6238">
                        <c:v>0.56000000000000005</c:v>
                      </c:pt>
                      <c:pt idx="6239">
                        <c:v>0.49</c:v>
                      </c:pt>
                      <c:pt idx="6240">
                        <c:v>0.41299999999999998</c:v>
                      </c:pt>
                      <c:pt idx="6241">
                        <c:v>0.371</c:v>
                      </c:pt>
                      <c:pt idx="6242">
                        <c:v>0.371</c:v>
                      </c:pt>
                      <c:pt idx="6243">
                        <c:v>0.38500000000000001</c:v>
                      </c:pt>
                      <c:pt idx="6244">
                        <c:v>0.40600000000000003</c:v>
                      </c:pt>
                      <c:pt idx="6245">
                        <c:v>0.51800000000000002</c:v>
                      </c:pt>
                      <c:pt idx="6246">
                        <c:v>0.56000000000000005</c:v>
                      </c:pt>
                      <c:pt idx="6247">
                        <c:v>0.52500000000000002</c:v>
                      </c:pt>
                      <c:pt idx="6248">
                        <c:v>0.61599999999999999</c:v>
                      </c:pt>
                      <c:pt idx="6249">
                        <c:v>0.60899999999999999</c:v>
                      </c:pt>
                      <c:pt idx="6250">
                        <c:v>0.53900000000000003</c:v>
                      </c:pt>
                      <c:pt idx="6251">
                        <c:v>0.55300000000000005</c:v>
                      </c:pt>
                      <c:pt idx="6252">
                        <c:v>0.56699999999999995</c:v>
                      </c:pt>
                      <c:pt idx="6253">
                        <c:v>0.59499999999999997</c:v>
                      </c:pt>
                      <c:pt idx="6254">
                        <c:v>0.65800000000000003</c:v>
                      </c:pt>
                      <c:pt idx="6255">
                        <c:v>0.71399999999999997</c:v>
                      </c:pt>
                      <c:pt idx="6256">
                        <c:v>0.79100000000000004</c:v>
                      </c:pt>
                      <c:pt idx="6257">
                        <c:v>0.90300000000000002</c:v>
                      </c:pt>
                      <c:pt idx="6258">
                        <c:v>0.86099999999999999</c:v>
                      </c:pt>
                      <c:pt idx="6259">
                        <c:v>0.92400000000000004</c:v>
                      </c:pt>
                      <c:pt idx="6260">
                        <c:v>0.88200000000000001</c:v>
                      </c:pt>
                      <c:pt idx="6261">
                        <c:v>0.78400000000000003</c:v>
                      </c:pt>
                      <c:pt idx="6262">
                        <c:v>0.65100000000000002</c:v>
                      </c:pt>
                      <c:pt idx="6263">
                        <c:v>0.57399999999999995</c:v>
                      </c:pt>
                      <c:pt idx="6264">
                        <c:v>0.497</c:v>
                      </c:pt>
                      <c:pt idx="6265">
                        <c:v>0.497</c:v>
                      </c:pt>
                      <c:pt idx="6266">
                        <c:v>0.46200000000000002</c:v>
                      </c:pt>
                      <c:pt idx="6267">
                        <c:v>0.46200000000000002</c:v>
                      </c:pt>
                      <c:pt idx="6268">
                        <c:v>0.46200000000000002</c:v>
                      </c:pt>
                      <c:pt idx="6269">
                        <c:v>0.58799999999999997</c:v>
                      </c:pt>
                      <c:pt idx="6270">
                        <c:v>0.623</c:v>
                      </c:pt>
                      <c:pt idx="6271">
                        <c:v>0.59499999999999997</c:v>
                      </c:pt>
                      <c:pt idx="6272">
                        <c:v>0.60899999999999999</c:v>
                      </c:pt>
                      <c:pt idx="6273">
                        <c:v>0.60199999999999998</c:v>
                      </c:pt>
                      <c:pt idx="6274">
                        <c:v>0.58099999999999996</c:v>
                      </c:pt>
                      <c:pt idx="6275">
                        <c:v>0.58099999999999996</c:v>
                      </c:pt>
                      <c:pt idx="6276">
                        <c:v>0.58099999999999996</c:v>
                      </c:pt>
                      <c:pt idx="6277">
                        <c:v>0.65100000000000002</c:v>
                      </c:pt>
                      <c:pt idx="6278">
                        <c:v>0.77</c:v>
                      </c:pt>
                      <c:pt idx="6279">
                        <c:v>0.875</c:v>
                      </c:pt>
                      <c:pt idx="6280">
                        <c:v>0.92400000000000004</c:v>
                      </c:pt>
                      <c:pt idx="6281">
                        <c:v>0.88900000000000001</c:v>
                      </c:pt>
                      <c:pt idx="6282">
                        <c:v>0.91700000000000004</c:v>
                      </c:pt>
                      <c:pt idx="6283">
                        <c:v>1.0009999999999999</c:v>
                      </c:pt>
                      <c:pt idx="6284">
                        <c:v>0.91700000000000004</c:v>
                      </c:pt>
                      <c:pt idx="6285">
                        <c:v>0.82599999999999996</c:v>
                      </c:pt>
                      <c:pt idx="6286">
                        <c:v>0.72799999999999998</c:v>
                      </c:pt>
                      <c:pt idx="6287">
                        <c:v>0.58099999999999996</c:v>
                      </c:pt>
                      <c:pt idx="6288">
                        <c:v>0.53200000000000003</c:v>
                      </c:pt>
                      <c:pt idx="6289">
                        <c:v>0.504</c:v>
                      </c:pt>
                      <c:pt idx="6290">
                        <c:v>0.47599999999999998</c:v>
                      </c:pt>
                      <c:pt idx="6291">
                        <c:v>0.46200000000000002</c:v>
                      </c:pt>
                      <c:pt idx="6292">
                        <c:v>0.49</c:v>
                      </c:pt>
                      <c:pt idx="6293">
                        <c:v>0.60199999999999998</c:v>
                      </c:pt>
                      <c:pt idx="6294">
                        <c:v>0.63</c:v>
                      </c:pt>
                      <c:pt idx="6295">
                        <c:v>0.69299999999999995</c:v>
                      </c:pt>
                      <c:pt idx="6296">
                        <c:v>0.623</c:v>
                      </c:pt>
                      <c:pt idx="6297">
                        <c:v>0.61599999999999999</c:v>
                      </c:pt>
                      <c:pt idx="6298">
                        <c:v>0.74199999999999999</c:v>
                      </c:pt>
                      <c:pt idx="6299">
                        <c:v>0.85399999999999998</c:v>
                      </c:pt>
                      <c:pt idx="6300">
                        <c:v>0.90300000000000002</c:v>
                      </c:pt>
                      <c:pt idx="6301">
                        <c:v>1.05</c:v>
                      </c:pt>
                      <c:pt idx="6302">
                        <c:v>1.1479999999999999</c:v>
                      </c:pt>
                      <c:pt idx="6303">
                        <c:v>1.1830000000000001</c:v>
                      </c:pt>
                      <c:pt idx="6304">
                        <c:v>1.155</c:v>
                      </c:pt>
                      <c:pt idx="6305">
                        <c:v>1.1970000000000001</c:v>
                      </c:pt>
                      <c:pt idx="6306">
                        <c:v>1.1200000000000001</c:v>
                      </c:pt>
                      <c:pt idx="6307">
                        <c:v>1.1830000000000001</c:v>
                      </c:pt>
                      <c:pt idx="6308">
                        <c:v>1.0569999999999999</c:v>
                      </c:pt>
                      <c:pt idx="6309">
                        <c:v>0.88900000000000001</c:v>
                      </c:pt>
                      <c:pt idx="6310">
                        <c:v>0.80500000000000005</c:v>
                      </c:pt>
                      <c:pt idx="6311">
                        <c:v>0.78400000000000003</c:v>
                      </c:pt>
                      <c:pt idx="6312">
                        <c:v>0.73499999999999999</c:v>
                      </c:pt>
                      <c:pt idx="6313">
                        <c:v>0.65800000000000003</c:v>
                      </c:pt>
                      <c:pt idx="6314">
                        <c:v>0.63</c:v>
                      </c:pt>
                      <c:pt idx="6315">
                        <c:v>0.64400000000000002</c:v>
                      </c:pt>
                      <c:pt idx="6316">
                        <c:v>0.623</c:v>
                      </c:pt>
                      <c:pt idx="6317">
                        <c:v>0.59499999999999997</c:v>
                      </c:pt>
                      <c:pt idx="6318">
                        <c:v>0.63</c:v>
                      </c:pt>
                      <c:pt idx="6319">
                        <c:v>0.70699999999999996</c:v>
                      </c:pt>
                      <c:pt idx="6320">
                        <c:v>0.7</c:v>
                      </c:pt>
                      <c:pt idx="6321">
                        <c:v>0.77</c:v>
                      </c:pt>
                      <c:pt idx="6322">
                        <c:v>0.84699999999999998</c:v>
                      </c:pt>
                      <c:pt idx="6323">
                        <c:v>0.92400000000000004</c:v>
                      </c:pt>
                      <c:pt idx="6324">
                        <c:v>0.95899999999999996</c:v>
                      </c:pt>
                      <c:pt idx="6325">
                        <c:v>0.89600000000000002</c:v>
                      </c:pt>
                      <c:pt idx="6326">
                        <c:v>0.83299999999999996</c:v>
                      </c:pt>
                      <c:pt idx="6327">
                        <c:v>0.86099999999999999</c:v>
                      </c:pt>
                      <c:pt idx="6328">
                        <c:v>0.79800000000000004</c:v>
                      </c:pt>
                      <c:pt idx="6329">
                        <c:v>0.74199999999999999</c:v>
                      </c:pt>
                      <c:pt idx="6330">
                        <c:v>0.749</c:v>
                      </c:pt>
                      <c:pt idx="6331">
                        <c:v>0.70699999999999996</c:v>
                      </c:pt>
                      <c:pt idx="6332">
                        <c:v>0.7</c:v>
                      </c:pt>
                      <c:pt idx="6333">
                        <c:v>0.67900000000000005</c:v>
                      </c:pt>
                      <c:pt idx="6334">
                        <c:v>0.60899999999999999</c:v>
                      </c:pt>
                      <c:pt idx="6335">
                        <c:v>0.53900000000000003</c:v>
                      </c:pt>
                      <c:pt idx="6336">
                        <c:v>0.497</c:v>
                      </c:pt>
                      <c:pt idx="6337">
                        <c:v>0.46899999999999997</c:v>
                      </c:pt>
                      <c:pt idx="6338">
                        <c:v>0.44800000000000001</c:v>
                      </c:pt>
                      <c:pt idx="6339">
                        <c:v>0.434</c:v>
                      </c:pt>
                      <c:pt idx="6340">
                        <c:v>0.42</c:v>
                      </c:pt>
                      <c:pt idx="6341">
                        <c:v>0.49</c:v>
                      </c:pt>
                      <c:pt idx="6342">
                        <c:v>0.55300000000000005</c:v>
                      </c:pt>
                      <c:pt idx="6343">
                        <c:v>0.55300000000000005</c:v>
                      </c:pt>
                      <c:pt idx="6344">
                        <c:v>0.63700000000000001</c:v>
                      </c:pt>
                      <c:pt idx="6345">
                        <c:v>0.749</c:v>
                      </c:pt>
                      <c:pt idx="6346">
                        <c:v>0.77700000000000002</c:v>
                      </c:pt>
                      <c:pt idx="6347">
                        <c:v>0.76300000000000001</c:v>
                      </c:pt>
                      <c:pt idx="6348">
                        <c:v>0.74199999999999999</c:v>
                      </c:pt>
                      <c:pt idx="6349">
                        <c:v>0.67900000000000005</c:v>
                      </c:pt>
                      <c:pt idx="6350">
                        <c:v>0.73499999999999999</c:v>
                      </c:pt>
                      <c:pt idx="6351">
                        <c:v>0.74199999999999999</c:v>
                      </c:pt>
                      <c:pt idx="6352">
                        <c:v>0.749</c:v>
                      </c:pt>
                      <c:pt idx="6353">
                        <c:v>0.749</c:v>
                      </c:pt>
                      <c:pt idx="6354">
                        <c:v>0.90300000000000002</c:v>
                      </c:pt>
                      <c:pt idx="6355">
                        <c:v>0.89600000000000002</c:v>
                      </c:pt>
                      <c:pt idx="6356">
                        <c:v>0.875</c:v>
                      </c:pt>
                      <c:pt idx="6357">
                        <c:v>0.64400000000000002</c:v>
                      </c:pt>
                      <c:pt idx="6358">
                        <c:v>0.60199999999999998</c:v>
                      </c:pt>
                      <c:pt idx="6359">
                        <c:v>0.53200000000000003</c:v>
                      </c:pt>
                      <c:pt idx="6360">
                        <c:v>0.441</c:v>
                      </c:pt>
                      <c:pt idx="6361">
                        <c:v>0.434</c:v>
                      </c:pt>
                      <c:pt idx="6362">
                        <c:v>0.42699999999999999</c:v>
                      </c:pt>
                      <c:pt idx="6363">
                        <c:v>0.42699999999999999</c:v>
                      </c:pt>
                      <c:pt idx="6364">
                        <c:v>0.44800000000000001</c:v>
                      </c:pt>
                      <c:pt idx="6365">
                        <c:v>0.58799999999999997</c:v>
                      </c:pt>
                      <c:pt idx="6366">
                        <c:v>0.67200000000000004</c:v>
                      </c:pt>
                      <c:pt idx="6367">
                        <c:v>0.72799999999999998</c:v>
                      </c:pt>
                      <c:pt idx="6368">
                        <c:v>0.63700000000000001</c:v>
                      </c:pt>
                      <c:pt idx="6369">
                        <c:v>0.60899999999999999</c:v>
                      </c:pt>
                      <c:pt idx="6370">
                        <c:v>0.57399999999999995</c:v>
                      </c:pt>
                      <c:pt idx="6371">
                        <c:v>0.54600000000000004</c:v>
                      </c:pt>
                      <c:pt idx="6372">
                        <c:v>0.54600000000000004</c:v>
                      </c:pt>
                      <c:pt idx="6373">
                        <c:v>0.60899999999999999</c:v>
                      </c:pt>
                      <c:pt idx="6374">
                        <c:v>0.67900000000000005</c:v>
                      </c:pt>
                      <c:pt idx="6375">
                        <c:v>0.69299999999999995</c:v>
                      </c:pt>
                      <c:pt idx="6376">
                        <c:v>0.81200000000000006</c:v>
                      </c:pt>
                      <c:pt idx="6377">
                        <c:v>0.77700000000000002</c:v>
                      </c:pt>
                      <c:pt idx="6378">
                        <c:v>0.93100000000000005</c:v>
                      </c:pt>
                      <c:pt idx="6379">
                        <c:v>0.98</c:v>
                      </c:pt>
                      <c:pt idx="6380">
                        <c:v>0.75600000000000001</c:v>
                      </c:pt>
                      <c:pt idx="6381">
                        <c:v>0.64400000000000002</c:v>
                      </c:pt>
                      <c:pt idx="6382">
                        <c:v>0.57399999999999995</c:v>
                      </c:pt>
                      <c:pt idx="6383">
                        <c:v>0.51100000000000001</c:v>
                      </c:pt>
                      <c:pt idx="6384">
                        <c:v>0.52500000000000002</c:v>
                      </c:pt>
                      <c:pt idx="6385">
                        <c:v>0.44800000000000001</c:v>
                      </c:pt>
                      <c:pt idx="6386">
                        <c:v>0.42699999999999999</c:v>
                      </c:pt>
                      <c:pt idx="6387">
                        <c:v>0.44800000000000001</c:v>
                      </c:pt>
                      <c:pt idx="6388">
                        <c:v>0.47599999999999998</c:v>
                      </c:pt>
                      <c:pt idx="6389">
                        <c:v>0.56699999999999995</c:v>
                      </c:pt>
                      <c:pt idx="6390">
                        <c:v>0.63700000000000001</c:v>
                      </c:pt>
                      <c:pt idx="6391">
                        <c:v>0.60899999999999999</c:v>
                      </c:pt>
                      <c:pt idx="6392">
                        <c:v>0.53200000000000003</c:v>
                      </c:pt>
                      <c:pt idx="6393">
                        <c:v>0.61599999999999999</c:v>
                      </c:pt>
                      <c:pt idx="6394">
                        <c:v>0.56000000000000005</c:v>
                      </c:pt>
                      <c:pt idx="6395">
                        <c:v>0.54600000000000004</c:v>
                      </c:pt>
                      <c:pt idx="6396">
                        <c:v>0.504</c:v>
                      </c:pt>
                      <c:pt idx="6397">
                        <c:v>0.55300000000000005</c:v>
                      </c:pt>
                      <c:pt idx="6398">
                        <c:v>0.56000000000000005</c:v>
                      </c:pt>
                      <c:pt idx="6399">
                        <c:v>0.63</c:v>
                      </c:pt>
                      <c:pt idx="6400">
                        <c:v>0.68600000000000005</c:v>
                      </c:pt>
                      <c:pt idx="6401">
                        <c:v>0.749</c:v>
                      </c:pt>
                      <c:pt idx="6402">
                        <c:v>0.78400000000000003</c:v>
                      </c:pt>
                      <c:pt idx="6403">
                        <c:v>0.80500000000000005</c:v>
                      </c:pt>
                      <c:pt idx="6404">
                        <c:v>0.72799999999999998</c:v>
                      </c:pt>
                      <c:pt idx="6405">
                        <c:v>0.623</c:v>
                      </c:pt>
                      <c:pt idx="6406">
                        <c:v>0.54600000000000004</c:v>
                      </c:pt>
                      <c:pt idx="6407">
                        <c:v>0.46200000000000002</c:v>
                      </c:pt>
                      <c:pt idx="6408">
                        <c:v>0.441</c:v>
                      </c:pt>
                      <c:pt idx="6409">
                        <c:v>0.41299999999999998</c:v>
                      </c:pt>
                      <c:pt idx="6410">
                        <c:v>0.39900000000000002</c:v>
                      </c:pt>
                      <c:pt idx="6411">
                        <c:v>0.434</c:v>
                      </c:pt>
                      <c:pt idx="6412">
                        <c:v>0.44800000000000001</c:v>
                      </c:pt>
                      <c:pt idx="6413">
                        <c:v>0.56000000000000005</c:v>
                      </c:pt>
                      <c:pt idx="6414">
                        <c:v>0.59499999999999997</c:v>
                      </c:pt>
                      <c:pt idx="6415">
                        <c:v>0.56699999999999995</c:v>
                      </c:pt>
                      <c:pt idx="6416">
                        <c:v>0.623</c:v>
                      </c:pt>
                      <c:pt idx="6417">
                        <c:v>0.67900000000000005</c:v>
                      </c:pt>
                      <c:pt idx="6418">
                        <c:v>0.66500000000000004</c:v>
                      </c:pt>
                      <c:pt idx="6419">
                        <c:v>0.58099999999999996</c:v>
                      </c:pt>
                      <c:pt idx="6420">
                        <c:v>0.53200000000000003</c:v>
                      </c:pt>
                      <c:pt idx="6421">
                        <c:v>0.51800000000000002</c:v>
                      </c:pt>
                      <c:pt idx="6422">
                        <c:v>0.60199999999999998</c:v>
                      </c:pt>
                      <c:pt idx="6423">
                        <c:v>0.60899999999999999</c:v>
                      </c:pt>
                      <c:pt idx="6424">
                        <c:v>0.63700000000000001</c:v>
                      </c:pt>
                      <c:pt idx="6425">
                        <c:v>0.72099999999999997</c:v>
                      </c:pt>
                      <c:pt idx="6426">
                        <c:v>0.70699999999999996</c:v>
                      </c:pt>
                      <c:pt idx="6427">
                        <c:v>0.84699999999999998</c:v>
                      </c:pt>
                      <c:pt idx="6428">
                        <c:v>0.76300000000000001</c:v>
                      </c:pt>
                      <c:pt idx="6429">
                        <c:v>0.67200000000000004</c:v>
                      </c:pt>
                      <c:pt idx="6430">
                        <c:v>0.59499999999999997</c:v>
                      </c:pt>
                      <c:pt idx="6431">
                        <c:v>0.51800000000000002</c:v>
                      </c:pt>
                      <c:pt idx="6432">
                        <c:v>0.45500000000000002</c:v>
                      </c:pt>
                      <c:pt idx="6433">
                        <c:v>0.42</c:v>
                      </c:pt>
                      <c:pt idx="6434">
                        <c:v>0.41299999999999998</c:v>
                      </c:pt>
                      <c:pt idx="6435">
                        <c:v>0.40600000000000003</c:v>
                      </c:pt>
                      <c:pt idx="6436">
                        <c:v>0.441</c:v>
                      </c:pt>
                      <c:pt idx="6437">
                        <c:v>0.54600000000000004</c:v>
                      </c:pt>
                      <c:pt idx="6438">
                        <c:v>0.63700000000000001</c:v>
                      </c:pt>
                      <c:pt idx="6439">
                        <c:v>0.64400000000000002</c:v>
                      </c:pt>
                      <c:pt idx="6440">
                        <c:v>0.57399999999999995</c:v>
                      </c:pt>
                      <c:pt idx="6441">
                        <c:v>0.54600000000000004</c:v>
                      </c:pt>
                      <c:pt idx="6442">
                        <c:v>0.49</c:v>
                      </c:pt>
                      <c:pt idx="6443">
                        <c:v>0.54600000000000004</c:v>
                      </c:pt>
                      <c:pt idx="6444">
                        <c:v>0.58799999999999997</c:v>
                      </c:pt>
                      <c:pt idx="6445">
                        <c:v>0.60899999999999999</c:v>
                      </c:pt>
                      <c:pt idx="6446">
                        <c:v>0.61599999999999999</c:v>
                      </c:pt>
                      <c:pt idx="6447">
                        <c:v>0.75600000000000001</c:v>
                      </c:pt>
                      <c:pt idx="6448">
                        <c:v>0.79800000000000004</c:v>
                      </c:pt>
                      <c:pt idx="6449">
                        <c:v>0.81200000000000006</c:v>
                      </c:pt>
                      <c:pt idx="6450">
                        <c:v>0.85399999999999998</c:v>
                      </c:pt>
                      <c:pt idx="6451">
                        <c:v>0.88200000000000001</c:v>
                      </c:pt>
                      <c:pt idx="6452">
                        <c:v>0.79800000000000004</c:v>
                      </c:pt>
                      <c:pt idx="6453">
                        <c:v>0.74199999999999999</c:v>
                      </c:pt>
                      <c:pt idx="6454">
                        <c:v>0.61599999999999999</c:v>
                      </c:pt>
                      <c:pt idx="6455">
                        <c:v>0.49</c:v>
                      </c:pt>
                      <c:pt idx="6456">
                        <c:v>0.46899999999999997</c:v>
                      </c:pt>
                      <c:pt idx="6457">
                        <c:v>0.441</c:v>
                      </c:pt>
                      <c:pt idx="6458">
                        <c:v>0.45500000000000002</c:v>
                      </c:pt>
                      <c:pt idx="6459">
                        <c:v>0.441</c:v>
                      </c:pt>
                      <c:pt idx="6460">
                        <c:v>0.441</c:v>
                      </c:pt>
                      <c:pt idx="6461">
                        <c:v>0.58099999999999996</c:v>
                      </c:pt>
                      <c:pt idx="6462">
                        <c:v>0.56000000000000005</c:v>
                      </c:pt>
                      <c:pt idx="6463">
                        <c:v>0.59499999999999997</c:v>
                      </c:pt>
                      <c:pt idx="6464">
                        <c:v>0.63</c:v>
                      </c:pt>
                      <c:pt idx="6465">
                        <c:v>0.66500000000000004</c:v>
                      </c:pt>
                      <c:pt idx="6466">
                        <c:v>0.57399999999999995</c:v>
                      </c:pt>
                      <c:pt idx="6467">
                        <c:v>0.56000000000000005</c:v>
                      </c:pt>
                      <c:pt idx="6468">
                        <c:v>0.54600000000000004</c:v>
                      </c:pt>
                      <c:pt idx="6469">
                        <c:v>0.59499999999999997</c:v>
                      </c:pt>
                      <c:pt idx="6470">
                        <c:v>0.72099999999999997</c:v>
                      </c:pt>
                      <c:pt idx="6471">
                        <c:v>0.73499999999999999</c:v>
                      </c:pt>
                      <c:pt idx="6472">
                        <c:v>0.80500000000000005</c:v>
                      </c:pt>
                      <c:pt idx="6473">
                        <c:v>0.82599999999999996</c:v>
                      </c:pt>
                      <c:pt idx="6474">
                        <c:v>0.80500000000000005</c:v>
                      </c:pt>
                      <c:pt idx="6475">
                        <c:v>0.84</c:v>
                      </c:pt>
                      <c:pt idx="6476">
                        <c:v>0.76300000000000001</c:v>
                      </c:pt>
                      <c:pt idx="6477">
                        <c:v>0.68600000000000005</c:v>
                      </c:pt>
                      <c:pt idx="6478">
                        <c:v>0.65100000000000002</c:v>
                      </c:pt>
                      <c:pt idx="6479">
                        <c:v>0.56699999999999995</c:v>
                      </c:pt>
                      <c:pt idx="6480">
                        <c:v>0.49</c:v>
                      </c:pt>
                      <c:pt idx="6481">
                        <c:v>0.434</c:v>
                      </c:pt>
                      <c:pt idx="6482">
                        <c:v>0.42</c:v>
                      </c:pt>
                      <c:pt idx="6483">
                        <c:v>0.40600000000000003</c:v>
                      </c:pt>
                      <c:pt idx="6484">
                        <c:v>0.41299999999999998</c:v>
                      </c:pt>
                      <c:pt idx="6485">
                        <c:v>0.44800000000000001</c:v>
                      </c:pt>
                      <c:pt idx="6486">
                        <c:v>0.504</c:v>
                      </c:pt>
                      <c:pt idx="6487">
                        <c:v>0.58099999999999996</c:v>
                      </c:pt>
                      <c:pt idx="6488">
                        <c:v>0.7</c:v>
                      </c:pt>
                      <c:pt idx="6489">
                        <c:v>0.76300000000000001</c:v>
                      </c:pt>
                      <c:pt idx="6490">
                        <c:v>0.70699999999999996</c:v>
                      </c:pt>
                      <c:pt idx="6491">
                        <c:v>0.65100000000000002</c:v>
                      </c:pt>
                      <c:pt idx="6492">
                        <c:v>0.69299999999999995</c:v>
                      </c:pt>
                      <c:pt idx="6493">
                        <c:v>0.66500000000000004</c:v>
                      </c:pt>
                      <c:pt idx="6494">
                        <c:v>0.81200000000000006</c:v>
                      </c:pt>
                      <c:pt idx="6495">
                        <c:v>0.82599999999999996</c:v>
                      </c:pt>
                      <c:pt idx="6496">
                        <c:v>0.82599999999999996</c:v>
                      </c:pt>
                      <c:pt idx="6497">
                        <c:v>0.77700000000000002</c:v>
                      </c:pt>
                      <c:pt idx="6498">
                        <c:v>0.749</c:v>
                      </c:pt>
                      <c:pt idx="6499">
                        <c:v>0.79800000000000004</c:v>
                      </c:pt>
                      <c:pt idx="6500">
                        <c:v>0.78400000000000003</c:v>
                      </c:pt>
                      <c:pt idx="6501">
                        <c:v>0.76300000000000001</c:v>
                      </c:pt>
                      <c:pt idx="6502">
                        <c:v>0.69299999999999995</c:v>
                      </c:pt>
                      <c:pt idx="6503">
                        <c:v>0.56699999999999995</c:v>
                      </c:pt>
                      <c:pt idx="6504">
                        <c:v>0.48299999999999998</c:v>
                      </c:pt>
                      <c:pt idx="6505">
                        <c:v>0.46200000000000002</c:v>
                      </c:pt>
                      <c:pt idx="6506">
                        <c:v>0.434</c:v>
                      </c:pt>
                      <c:pt idx="6507">
                        <c:v>0.40600000000000003</c:v>
                      </c:pt>
                      <c:pt idx="6508">
                        <c:v>0.434</c:v>
                      </c:pt>
                      <c:pt idx="6509">
                        <c:v>0.41299999999999998</c:v>
                      </c:pt>
                      <c:pt idx="6510">
                        <c:v>0.48299999999999998</c:v>
                      </c:pt>
                      <c:pt idx="6511">
                        <c:v>0.58099999999999996</c:v>
                      </c:pt>
                      <c:pt idx="6512">
                        <c:v>0.7</c:v>
                      </c:pt>
                      <c:pt idx="6513">
                        <c:v>0.75600000000000001</c:v>
                      </c:pt>
                      <c:pt idx="6514">
                        <c:v>0.74199999999999999</c:v>
                      </c:pt>
                      <c:pt idx="6515">
                        <c:v>0.63700000000000001</c:v>
                      </c:pt>
                      <c:pt idx="6516">
                        <c:v>0.68600000000000005</c:v>
                      </c:pt>
                      <c:pt idx="6517">
                        <c:v>0.70699999999999996</c:v>
                      </c:pt>
                      <c:pt idx="6518">
                        <c:v>0.82599999999999996</c:v>
                      </c:pt>
                      <c:pt idx="6519">
                        <c:v>0.85399999999999998</c:v>
                      </c:pt>
                      <c:pt idx="6520">
                        <c:v>0.95199999999999996</c:v>
                      </c:pt>
                      <c:pt idx="6521">
                        <c:v>0.80500000000000005</c:v>
                      </c:pt>
                      <c:pt idx="6522">
                        <c:v>0.88900000000000001</c:v>
                      </c:pt>
                      <c:pt idx="6523">
                        <c:v>0.94499999999999995</c:v>
                      </c:pt>
                      <c:pt idx="6524">
                        <c:v>0.82599999999999996</c:v>
                      </c:pt>
                      <c:pt idx="6525">
                        <c:v>0.74199999999999999</c:v>
                      </c:pt>
                      <c:pt idx="6526">
                        <c:v>0.623</c:v>
                      </c:pt>
                      <c:pt idx="6527">
                        <c:v>0.49</c:v>
                      </c:pt>
                      <c:pt idx="6528">
                        <c:v>0.46200000000000002</c:v>
                      </c:pt>
                      <c:pt idx="6529">
                        <c:v>0.40600000000000003</c:v>
                      </c:pt>
                      <c:pt idx="6530">
                        <c:v>0.40600000000000003</c:v>
                      </c:pt>
                      <c:pt idx="6531">
                        <c:v>0.42699999999999999</c:v>
                      </c:pt>
                      <c:pt idx="6532">
                        <c:v>0.434</c:v>
                      </c:pt>
                      <c:pt idx="6533">
                        <c:v>0.54600000000000004</c:v>
                      </c:pt>
                      <c:pt idx="6534">
                        <c:v>0.56699999999999995</c:v>
                      </c:pt>
                      <c:pt idx="6535">
                        <c:v>0.60899999999999999</c:v>
                      </c:pt>
                      <c:pt idx="6536">
                        <c:v>0.57399999999999995</c:v>
                      </c:pt>
                      <c:pt idx="6537">
                        <c:v>0.53900000000000003</c:v>
                      </c:pt>
                      <c:pt idx="6538">
                        <c:v>0.58799999999999997</c:v>
                      </c:pt>
                      <c:pt idx="6539">
                        <c:v>0.56699999999999995</c:v>
                      </c:pt>
                      <c:pt idx="6540">
                        <c:v>0.504</c:v>
                      </c:pt>
                      <c:pt idx="6541">
                        <c:v>0.52500000000000002</c:v>
                      </c:pt>
                      <c:pt idx="6542">
                        <c:v>0.55300000000000005</c:v>
                      </c:pt>
                      <c:pt idx="6543">
                        <c:v>0.60899999999999999</c:v>
                      </c:pt>
                      <c:pt idx="6544">
                        <c:v>0.77700000000000002</c:v>
                      </c:pt>
                      <c:pt idx="6545">
                        <c:v>0.79800000000000004</c:v>
                      </c:pt>
                      <c:pt idx="6546">
                        <c:v>0.83299999999999996</c:v>
                      </c:pt>
                      <c:pt idx="6547">
                        <c:v>1.0009999999999999</c:v>
                      </c:pt>
                      <c:pt idx="6548">
                        <c:v>0.91</c:v>
                      </c:pt>
                      <c:pt idx="6549">
                        <c:v>0.68600000000000005</c:v>
                      </c:pt>
                      <c:pt idx="6550">
                        <c:v>0.623</c:v>
                      </c:pt>
                      <c:pt idx="6551">
                        <c:v>0.49</c:v>
                      </c:pt>
                      <c:pt idx="6552">
                        <c:v>0.497</c:v>
                      </c:pt>
                      <c:pt idx="6553">
                        <c:v>0.441</c:v>
                      </c:pt>
                      <c:pt idx="6554">
                        <c:v>0.42699999999999999</c:v>
                      </c:pt>
                      <c:pt idx="6555">
                        <c:v>0.42699999999999999</c:v>
                      </c:pt>
                      <c:pt idx="6556">
                        <c:v>0.42699999999999999</c:v>
                      </c:pt>
                      <c:pt idx="6557">
                        <c:v>0.54600000000000004</c:v>
                      </c:pt>
                      <c:pt idx="6558">
                        <c:v>0.56000000000000005</c:v>
                      </c:pt>
                      <c:pt idx="6559">
                        <c:v>0.58099999999999996</c:v>
                      </c:pt>
                      <c:pt idx="6560">
                        <c:v>0.53900000000000003</c:v>
                      </c:pt>
                      <c:pt idx="6561">
                        <c:v>0.53200000000000003</c:v>
                      </c:pt>
                      <c:pt idx="6562">
                        <c:v>0.53200000000000003</c:v>
                      </c:pt>
                      <c:pt idx="6563">
                        <c:v>0.57399999999999995</c:v>
                      </c:pt>
                      <c:pt idx="6564">
                        <c:v>0.59499999999999997</c:v>
                      </c:pt>
                      <c:pt idx="6565">
                        <c:v>0.60899999999999999</c:v>
                      </c:pt>
                      <c:pt idx="6566">
                        <c:v>0.65100000000000002</c:v>
                      </c:pt>
                      <c:pt idx="6567">
                        <c:v>0.69299999999999995</c:v>
                      </c:pt>
                      <c:pt idx="6568">
                        <c:v>0.79800000000000004</c:v>
                      </c:pt>
                      <c:pt idx="6569">
                        <c:v>0.81899999999999995</c:v>
                      </c:pt>
                      <c:pt idx="6570">
                        <c:v>0.89600000000000002</c:v>
                      </c:pt>
                      <c:pt idx="6571">
                        <c:v>0.98</c:v>
                      </c:pt>
                      <c:pt idx="6572">
                        <c:v>0.88900000000000001</c:v>
                      </c:pt>
                      <c:pt idx="6573">
                        <c:v>0.72099999999999997</c:v>
                      </c:pt>
                      <c:pt idx="6574">
                        <c:v>0.623</c:v>
                      </c:pt>
                      <c:pt idx="6575">
                        <c:v>0.51100000000000001</c:v>
                      </c:pt>
                      <c:pt idx="6576">
                        <c:v>0.51100000000000001</c:v>
                      </c:pt>
                      <c:pt idx="6577">
                        <c:v>0.45500000000000002</c:v>
                      </c:pt>
                      <c:pt idx="6578">
                        <c:v>0.41299999999999998</c:v>
                      </c:pt>
                      <c:pt idx="6579">
                        <c:v>0.434</c:v>
                      </c:pt>
                      <c:pt idx="6580">
                        <c:v>0.441</c:v>
                      </c:pt>
                      <c:pt idx="6581">
                        <c:v>0.58799999999999997</c:v>
                      </c:pt>
                      <c:pt idx="6582">
                        <c:v>0.58799999999999997</c:v>
                      </c:pt>
                      <c:pt idx="6583">
                        <c:v>0.56699999999999995</c:v>
                      </c:pt>
                      <c:pt idx="6584">
                        <c:v>0.59499999999999997</c:v>
                      </c:pt>
                      <c:pt idx="6585">
                        <c:v>0.60899999999999999</c:v>
                      </c:pt>
                      <c:pt idx="6586">
                        <c:v>0.64400000000000002</c:v>
                      </c:pt>
                      <c:pt idx="6587">
                        <c:v>0.68600000000000005</c:v>
                      </c:pt>
                      <c:pt idx="6588">
                        <c:v>0.71399999999999997</c:v>
                      </c:pt>
                      <c:pt idx="6589">
                        <c:v>0.73499999999999999</c:v>
                      </c:pt>
                      <c:pt idx="6590">
                        <c:v>0.80500000000000005</c:v>
                      </c:pt>
                      <c:pt idx="6591">
                        <c:v>0.93100000000000005</c:v>
                      </c:pt>
                      <c:pt idx="6592">
                        <c:v>1.022</c:v>
                      </c:pt>
                      <c:pt idx="6593">
                        <c:v>1.0640000000000001</c:v>
                      </c:pt>
                      <c:pt idx="6594">
                        <c:v>1.099</c:v>
                      </c:pt>
                      <c:pt idx="6595">
                        <c:v>1.1970000000000001</c:v>
                      </c:pt>
                      <c:pt idx="6596">
                        <c:v>0.92400000000000004</c:v>
                      </c:pt>
                      <c:pt idx="6597">
                        <c:v>0.83299999999999996</c:v>
                      </c:pt>
                      <c:pt idx="6598">
                        <c:v>0.78400000000000003</c:v>
                      </c:pt>
                      <c:pt idx="6599">
                        <c:v>0.65100000000000002</c:v>
                      </c:pt>
                      <c:pt idx="6600">
                        <c:v>0.60899999999999999</c:v>
                      </c:pt>
                      <c:pt idx="6601">
                        <c:v>0.53200000000000003</c:v>
                      </c:pt>
                      <c:pt idx="6602">
                        <c:v>0.51800000000000002</c:v>
                      </c:pt>
                      <c:pt idx="6603">
                        <c:v>0.504</c:v>
                      </c:pt>
                      <c:pt idx="6604">
                        <c:v>0.56000000000000005</c:v>
                      </c:pt>
                      <c:pt idx="6605">
                        <c:v>0.63700000000000001</c:v>
                      </c:pt>
                      <c:pt idx="6606">
                        <c:v>0.68600000000000005</c:v>
                      </c:pt>
                      <c:pt idx="6607">
                        <c:v>0.63</c:v>
                      </c:pt>
                      <c:pt idx="6608">
                        <c:v>0.58799999999999997</c:v>
                      </c:pt>
                      <c:pt idx="6609">
                        <c:v>0.60899999999999999</c:v>
                      </c:pt>
                      <c:pt idx="6610">
                        <c:v>0.63</c:v>
                      </c:pt>
                      <c:pt idx="6611">
                        <c:v>0.65800000000000003</c:v>
                      </c:pt>
                      <c:pt idx="6612">
                        <c:v>0.67900000000000005</c:v>
                      </c:pt>
                      <c:pt idx="6613">
                        <c:v>0.84</c:v>
                      </c:pt>
                      <c:pt idx="6614">
                        <c:v>0.81899999999999995</c:v>
                      </c:pt>
                      <c:pt idx="6615">
                        <c:v>0.875</c:v>
                      </c:pt>
                      <c:pt idx="6616">
                        <c:v>1.0149999999999999</c:v>
                      </c:pt>
                      <c:pt idx="6617">
                        <c:v>1.022</c:v>
                      </c:pt>
                      <c:pt idx="6618">
                        <c:v>0.95199999999999996</c:v>
                      </c:pt>
                      <c:pt idx="6619">
                        <c:v>0.95199999999999996</c:v>
                      </c:pt>
                      <c:pt idx="6620">
                        <c:v>0.92400000000000004</c:v>
                      </c:pt>
                      <c:pt idx="6621">
                        <c:v>0.84</c:v>
                      </c:pt>
                      <c:pt idx="6622">
                        <c:v>0.77</c:v>
                      </c:pt>
                      <c:pt idx="6623">
                        <c:v>0.60899999999999999</c:v>
                      </c:pt>
                      <c:pt idx="6624">
                        <c:v>0.53200000000000003</c:v>
                      </c:pt>
                      <c:pt idx="6625">
                        <c:v>0.47599999999999998</c:v>
                      </c:pt>
                      <c:pt idx="6626">
                        <c:v>0.48299999999999998</c:v>
                      </c:pt>
                      <c:pt idx="6627">
                        <c:v>0.441</c:v>
                      </c:pt>
                      <c:pt idx="6628">
                        <c:v>0.51100000000000001</c:v>
                      </c:pt>
                      <c:pt idx="6629">
                        <c:v>0.60199999999999998</c:v>
                      </c:pt>
                      <c:pt idx="6630">
                        <c:v>0.61599999999999999</c:v>
                      </c:pt>
                      <c:pt idx="6631">
                        <c:v>0.63</c:v>
                      </c:pt>
                      <c:pt idx="6632">
                        <c:v>0.58099999999999996</c:v>
                      </c:pt>
                      <c:pt idx="6633">
                        <c:v>0.68600000000000005</c:v>
                      </c:pt>
                      <c:pt idx="6634">
                        <c:v>0.77700000000000002</c:v>
                      </c:pt>
                      <c:pt idx="6635">
                        <c:v>0.76300000000000001</c:v>
                      </c:pt>
                      <c:pt idx="6636">
                        <c:v>0.84</c:v>
                      </c:pt>
                      <c:pt idx="6637">
                        <c:v>0.94499999999999995</c:v>
                      </c:pt>
                      <c:pt idx="6638">
                        <c:v>0.91</c:v>
                      </c:pt>
                      <c:pt idx="6639">
                        <c:v>0.88200000000000001</c:v>
                      </c:pt>
                      <c:pt idx="6640">
                        <c:v>0.95899999999999996</c:v>
                      </c:pt>
                      <c:pt idx="6641">
                        <c:v>1.0149999999999999</c:v>
                      </c:pt>
                      <c:pt idx="6642">
                        <c:v>0.97299999999999998</c:v>
                      </c:pt>
                      <c:pt idx="6643">
                        <c:v>0.92400000000000004</c:v>
                      </c:pt>
                      <c:pt idx="6644">
                        <c:v>0.93799999999999994</c:v>
                      </c:pt>
                      <c:pt idx="6645">
                        <c:v>0.79800000000000004</c:v>
                      </c:pt>
                      <c:pt idx="6646">
                        <c:v>0.76300000000000001</c:v>
                      </c:pt>
                      <c:pt idx="6647">
                        <c:v>0.66500000000000004</c:v>
                      </c:pt>
                      <c:pt idx="6648">
                        <c:v>0.60899999999999999</c:v>
                      </c:pt>
                      <c:pt idx="6649">
                        <c:v>0.59499999999999997</c:v>
                      </c:pt>
                      <c:pt idx="6650">
                        <c:v>0.55300000000000005</c:v>
                      </c:pt>
                      <c:pt idx="6651">
                        <c:v>0.49</c:v>
                      </c:pt>
                      <c:pt idx="6652">
                        <c:v>0.497</c:v>
                      </c:pt>
                      <c:pt idx="6653">
                        <c:v>0.54600000000000004</c:v>
                      </c:pt>
                      <c:pt idx="6654">
                        <c:v>0.61599999999999999</c:v>
                      </c:pt>
                      <c:pt idx="6655">
                        <c:v>0.69299999999999995</c:v>
                      </c:pt>
                      <c:pt idx="6656">
                        <c:v>0.80500000000000005</c:v>
                      </c:pt>
                      <c:pt idx="6657">
                        <c:v>0.79800000000000004</c:v>
                      </c:pt>
                      <c:pt idx="6658">
                        <c:v>0.86099999999999999</c:v>
                      </c:pt>
                      <c:pt idx="6659">
                        <c:v>0.93799999999999994</c:v>
                      </c:pt>
                      <c:pt idx="6660">
                        <c:v>1.071</c:v>
                      </c:pt>
                      <c:pt idx="6661">
                        <c:v>1.127</c:v>
                      </c:pt>
                      <c:pt idx="6662">
                        <c:v>1.19</c:v>
                      </c:pt>
                      <c:pt idx="6663">
                        <c:v>1.141</c:v>
                      </c:pt>
                      <c:pt idx="6664">
                        <c:v>1.071</c:v>
                      </c:pt>
                      <c:pt idx="6665">
                        <c:v>1.0569999999999999</c:v>
                      </c:pt>
                      <c:pt idx="6666">
                        <c:v>1.099</c:v>
                      </c:pt>
                      <c:pt idx="6667">
                        <c:v>1.1479999999999999</c:v>
                      </c:pt>
                      <c:pt idx="6668">
                        <c:v>1.022</c:v>
                      </c:pt>
                      <c:pt idx="6669">
                        <c:v>0.94499999999999995</c:v>
                      </c:pt>
                      <c:pt idx="6670">
                        <c:v>0.85399999999999998</c:v>
                      </c:pt>
                      <c:pt idx="6671">
                        <c:v>0.79100000000000004</c:v>
                      </c:pt>
                      <c:pt idx="6672">
                        <c:v>0.65100000000000002</c:v>
                      </c:pt>
                      <c:pt idx="6673">
                        <c:v>0.58799999999999997</c:v>
                      </c:pt>
                      <c:pt idx="6674">
                        <c:v>0.53900000000000003</c:v>
                      </c:pt>
                      <c:pt idx="6675">
                        <c:v>0.504</c:v>
                      </c:pt>
                      <c:pt idx="6676">
                        <c:v>0.49</c:v>
                      </c:pt>
                      <c:pt idx="6677">
                        <c:v>0.51100000000000001</c:v>
                      </c:pt>
                      <c:pt idx="6678">
                        <c:v>0.60899999999999999</c:v>
                      </c:pt>
                      <c:pt idx="6679">
                        <c:v>0.68600000000000005</c:v>
                      </c:pt>
                      <c:pt idx="6680">
                        <c:v>0.78400000000000003</c:v>
                      </c:pt>
                      <c:pt idx="6681">
                        <c:v>0.93100000000000005</c:v>
                      </c:pt>
                      <c:pt idx="6682">
                        <c:v>0.88900000000000001</c:v>
                      </c:pt>
                      <c:pt idx="6683">
                        <c:v>0.94499999999999995</c:v>
                      </c:pt>
                      <c:pt idx="6684">
                        <c:v>0.98699999999999999</c:v>
                      </c:pt>
                      <c:pt idx="6685">
                        <c:v>0.98</c:v>
                      </c:pt>
                      <c:pt idx="6686">
                        <c:v>1.0009999999999999</c:v>
                      </c:pt>
                      <c:pt idx="6687">
                        <c:v>1.0640000000000001</c:v>
                      </c:pt>
                      <c:pt idx="6688">
                        <c:v>0.98699999999999999</c:v>
                      </c:pt>
                      <c:pt idx="6689">
                        <c:v>1.008</c:v>
                      </c:pt>
                      <c:pt idx="6690">
                        <c:v>1.0569999999999999</c:v>
                      </c:pt>
                      <c:pt idx="6691">
                        <c:v>0.98699999999999999</c:v>
                      </c:pt>
                      <c:pt idx="6692">
                        <c:v>0.81899999999999995</c:v>
                      </c:pt>
                      <c:pt idx="6693">
                        <c:v>0.72799999999999998</c:v>
                      </c:pt>
                      <c:pt idx="6694">
                        <c:v>0.56000000000000005</c:v>
                      </c:pt>
                      <c:pt idx="6695">
                        <c:v>0.49</c:v>
                      </c:pt>
                      <c:pt idx="6696">
                        <c:v>0.46899999999999997</c:v>
                      </c:pt>
                      <c:pt idx="6697">
                        <c:v>0.434</c:v>
                      </c:pt>
                      <c:pt idx="6698">
                        <c:v>0.39200000000000002</c:v>
                      </c:pt>
                      <c:pt idx="6699">
                        <c:v>0.41299999999999998</c:v>
                      </c:pt>
                      <c:pt idx="6700">
                        <c:v>0.441</c:v>
                      </c:pt>
                      <c:pt idx="6701">
                        <c:v>0.59499999999999997</c:v>
                      </c:pt>
                      <c:pt idx="6702">
                        <c:v>0.60199999999999998</c:v>
                      </c:pt>
                      <c:pt idx="6703">
                        <c:v>0.63</c:v>
                      </c:pt>
                      <c:pt idx="6704">
                        <c:v>0.54600000000000004</c:v>
                      </c:pt>
                      <c:pt idx="6705">
                        <c:v>0.56000000000000005</c:v>
                      </c:pt>
                      <c:pt idx="6706">
                        <c:v>0.54600000000000004</c:v>
                      </c:pt>
                      <c:pt idx="6707">
                        <c:v>0.56699999999999995</c:v>
                      </c:pt>
                      <c:pt idx="6708">
                        <c:v>0.504</c:v>
                      </c:pt>
                      <c:pt idx="6709">
                        <c:v>0.49</c:v>
                      </c:pt>
                      <c:pt idx="6710">
                        <c:v>0.58799999999999997</c:v>
                      </c:pt>
                      <c:pt idx="6711">
                        <c:v>0.64400000000000002</c:v>
                      </c:pt>
                      <c:pt idx="6712">
                        <c:v>0.77700000000000002</c:v>
                      </c:pt>
                      <c:pt idx="6713">
                        <c:v>0.89600000000000002</c:v>
                      </c:pt>
                      <c:pt idx="6714">
                        <c:v>0.86799999999999999</c:v>
                      </c:pt>
                      <c:pt idx="6715">
                        <c:v>0.86799999999999999</c:v>
                      </c:pt>
                      <c:pt idx="6716">
                        <c:v>0.76300000000000001</c:v>
                      </c:pt>
                      <c:pt idx="6717">
                        <c:v>0.60899999999999999</c:v>
                      </c:pt>
                      <c:pt idx="6718">
                        <c:v>0.53900000000000003</c:v>
                      </c:pt>
                      <c:pt idx="6719">
                        <c:v>0.48299999999999998</c:v>
                      </c:pt>
                      <c:pt idx="6720">
                        <c:v>0.441</c:v>
                      </c:pt>
                      <c:pt idx="6721">
                        <c:v>0.42</c:v>
                      </c:pt>
                      <c:pt idx="6722">
                        <c:v>0.41299999999999998</c:v>
                      </c:pt>
                      <c:pt idx="6723">
                        <c:v>0.45500000000000002</c:v>
                      </c:pt>
                      <c:pt idx="6724">
                        <c:v>0.49</c:v>
                      </c:pt>
                      <c:pt idx="6725">
                        <c:v>0.58799999999999997</c:v>
                      </c:pt>
                      <c:pt idx="6726">
                        <c:v>0.65800000000000003</c:v>
                      </c:pt>
                      <c:pt idx="6727">
                        <c:v>0.63</c:v>
                      </c:pt>
                      <c:pt idx="6728">
                        <c:v>0.57399999999999995</c:v>
                      </c:pt>
                      <c:pt idx="6729">
                        <c:v>0.53900000000000003</c:v>
                      </c:pt>
                      <c:pt idx="6730">
                        <c:v>0.56000000000000005</c:v>
                      </c:pt>
                      <c:pt idx="6731">
                        <c:v>0.56000000000000005</c:v>
                      </c:pt>
                      <c:pt idx="6732">
                        <c:v>0.47599999999999998</c:v>
                      </c:pt>
                      <c:pt idx="6733">
                        <c:v>0.49</c:v>
                      </c:pt>
                      <c:pt idx="6734">
                        <c:v>0.51100000000000001</c:v>
                      </c:pt>
                      <c:pt idx="6735">
                        <c:v>0.59499999999999997</c:v>
                      </c:pt>
                      <c:pt idx="6736">
                        <c:v>0.71399999999999997</c:v>
                      </c:pt>
                      <c:pt idx="6737">
                        <c:v>0.72799999999999998</c:v>
                      </c:pt>
                      <c:pt idx="6738">
                        <c:v>0.77</c:v>
                      </c:pt>
                      <c:pt idx="6739">
                        <c:v>0.81200000000000006</c:v>
                      </c:pt>
                      <c:pt idx="6740">
                        <c:v>0.68600000000000005</c:v>
                      </c:pt>
                      <c:pt idx="6741">
                        <c:v>0.67200000000000004</c:v>
                      </c:pt>
                      <c:pt idx="6742">
                        <c:v>0.61599999999999999</c:v>
                      </c:pt>
                      <c:pt idx="6743">
                        <c:v>0.51800000000000002</c:v>
                      </c:pt>
                      <c:pt idx="6744">
                        <c:v>0.45500000000000002</c:v>
                      </c:pt>
                      <c:pt idx="6745">
                        <c:v>0.434</c:v>
                      </c:pt>
                      <c:pt idx="6746">
                        <c:v>0.42</c:v>
                      </c:pt>
                      <c:pt idx="6747">
                        <c:v>0.441</c:v>
                      </c:pt>
                      <c:pt idx="6748">
                        <c:v>0.48299999999999998</c:v>
                      </c:pt>
                      <c:pt idx="6749">
                        <c:v>0.55300000000000005</c:v>
                      </c:pt>
                      <c:pt idx="6750">
                        <c:v>0.63</c:v>
                      </c:pt>
                      <c:pt idx="6751">
                        <c:v>0.56699999999999995</c:v>
                      </c:pt>
                      <c:pt idx="6752">
                        <c:v>0.56699999999999995</c:v>
                      </c:pt>
                      <c:pt idx="6753">
                        <c:v>0.52500000000000002</c:v>
                      </c:pt>
                      <c:pt idx="6754">
                        <c:v>0.63</c:v>
                      </c:pt>
                      <c:pt idx="6755">
                        <c:v>0.54600000000000004</c:v>
                      </c:pt>
                      <c:pt idx="6756">
                        <c:v>0.497</c:v>
                      </c:pt>
                      <c:pt idx="6757">
                        <c:v>0.53200000000000003</c:v>
                      </c:pt>
                      <c:pt idx="6758">
                        <c:v>0.51800000000000002</c:v>
                      </c:pt>
                      <c:pt idx="6759">
                        <c:v>0.58799999999999997</c:v>
                      </c:pt>
                      <c:pt idx="6760">
                        <c:v>0.65100000000000002</c:v>
                      </c:pt>
                      <c:pt idx="6761">
                        <c:v>0.73499999999999999</c:v>
                      </c:pt>
                      <c:pt idx="6762">
                        <c:v>0.75600000000000001</c:v>
                      </c:pt>
                      <c:pt idx="6763">
                        <c:v>0.81200000000000006</c:v>
                      </c:pt>
                      <c:pt idx="6764">
                        <c:v>0.70699999999999996</c:v>
                      </c:pt>
                      <c:pt idx="6765">
                        <c:v>0.64400000000000002</c:v>
                      </c:pt>
                      <c:pt idx="6766">
                        <c:v>0.63700000000000001</c:v>
                      </c:pt>
                      <c:pt idx="6767">
                        <c:v>0.53200000000000003</c:v>
                      </c:pt>
                      <c:pt idx="6768">
                        <c:v>0.48299999999999998</c:v>
                      </c:pt>
                      <c:pt idx="6769">
                        <c:v>0.46899999999999997</c:v>
                      </c:pt>
                      <c:pt idx="6770">
                        <c:v>0.45500000000000002</c:v>
                      </c:pt>
                      <c:pt idx="6771">
                        <c:v>0.44800000000000001</c:v>
                      </c:pt>
                      <c:pt idx="6772">
                        <c:v>0.497</c:v>
                      </c:pt>
                      <c:pt idx="6773">
                        <c:v>0.63</c:v>
                      </c:pt>
                      <c:pt idx="6774">
                        <c:v>0.749</c:v>
                      </c:pt>
                      <c:pt idx="6775">
                        <c:v>0.67900000000000005</c:v>
                      </c:pt>
                      <c:pt idx="6776">
                        <c:v>0.59499999999999997</c:v>
                      </c:pt>
                      <c:pt idx="6777">
                        <c:v>0.54600000000000004</c:v>
                      </c:pt>
                      <c:pt idx="6778">
                        <c:v>0.58799999999999997</c:v>
                      </c:pt>
                      <c:pt idx="6779">
                        <c:v>0.497</c:v>
                      </c:pt>
                      <c:pt idx="6780">
                        <c:v>0.53200000000000003</c:v>
                      </c:pt>
                      <c:pt idx="6781">
                        <c:v>0.56699999999999995</c:v>
                      </c:pt>
                      <c:pt idx="6782">
                        <c:v>0.55300000000000005</c:v>
                      </c:pt>
                      <c:pt idx="6783">
                        <c:v>0.65100000000000002</c:v>
                      </c:pt>
                      <c:pt idx="6784">
                        <c:v>0.78400000000000003</c:v>
                      </c:pt>
                      <c:pt idx="6785">
                        <c:v>0.72799999999999998</c:v>
                      </c:pt>
                      <c:pt idx="6786">
                        <c:v>0.85399999999999998</c:v>
                      </c:pt>
                      <c:pt idx="6787">
                        <c:v>0.86099999999999999</c:v>
                      </c:pt>
                      <c:pt idx="6788">
                        <c:v>0.84699999999999998</c:v>
                      </c:pt>
                      <c:pt idx="6789">
                        <c:v>0.66500000000000004</c:v>
                      </c:pt>
                      <c:pt idx="6790">
                        <c:v>0.60899999999999999</c:v>
                      </c:pt>
                      <c:pt idx="6791">
                        <c:v>0.53200000000000003</c:v>
                      </c:pt>
                      <c:pt idx="6792">
                        <c:v>0.49</c:v>
                      </c:pt>
                      <c:pt idx="6793">
                        <c:v>0.434</c:v>
                      </c:pt>
                      <c:pt idx="6794">
                        <c:v>0.42699999999999999</c:v>
                      </c:pt>
                      <c:pt idx="6795">
                        <c:v>0.42</c:v>
                      </c:pt>
                      <c:pt idx="6796">
                        <c:v>0.42699999999999999</c:v>
                      </c:pt>
                      <c:pt idx="6797">
                        <c:v>0.623</c:v>
                      </c:pt>
                      <c:pt idx="6798">
                        <c:v>0.71399999999999997</c:v>
                      </c:pt>
                      <c:pt idx="6799">
                        <c:v>0.65800000000000003</c:v>
                      </c:pt>
                      <c:pt idx="6800">
                        <c:v>0.59499999999999997</c:v>
                      </c:pt>
                      <c:pt idx="6801">
                        <c:v>0.58099999999999996</c:v>
                      </c:pt>
                      <c:pt idx="6802">
                        <c:v>0.54600000000000004</c:v>
                      </c:pt>
                      <c:pt idx="6803">
                        <c:v>0.68600000000000005</c:v>
                      </c:pt>
                      <c:pt idx="6804">
                        <c:v>0.63</c:v>
                      </c:pt>
                      <c:pt idx="6805">
                        <c:v>0.58099999999999996</c:v>
                      </c:pt>
                      <c:pt idx="6806">
                        <c:v>0.623</c:v>
                      </c:pt>
                      <c:pt idx="6807">
                        <c:v>0.61599999999999999</c:v>
                      </c:pt>
                      <c:pt idx="6808">
                        <c:v>0.70699999999999996</c:v>
                      </c:pt>
                      <c:pt idx="6809">
                        <c:v>0.63</c:v>
                      </c:pt>
                      <c:pt idx="6810">
                        <c:v>0.64400000000000002</c:v>
                      </c:pt>
                      <c:pt idx="6811">
                        <c:v>0.623</c:v>
                      </c:pt>
                      <c:pt idx="6812">
                        <c:v>0.67900000000000005</c:v>
                      </c:pt>
                      <c:pt idx="6813">
                        <c:v>0.65100000000000002</c:v>
                      </c:pt>
                      <c:pt idx="6814">
                        <c:v>0.61599999999999999</c:v>
                      </c:pt>
                      <c:pt idx="6815">
                        <c:v>0.55300000000000005</c:v>
                      </c:pt>
                      <c:pt idx="6816">
                        <c:v>0.497</c:v>
                      </c:pt>
                      <c:pt idx="6817">
                        <c:v>0.45500000000000002</c:v>
                      </c:pt>
                      <c:pt idx="6818">
                        <c:v>0.441</c:v>
                      </c:pt>
                      <c:pt idx="6819">
                        <c:v>0.46899999999999997</c:v>
                      </c:pt>
                      <c:pt idx="6820">
                        <c:v>0.41299999999999998</c:v>
                      </c:pt>
                      <c:pt idx="6821">
                        <c:v>0.441</c:v>
                      </c:pt>
                      <c:pt idx="6822">
                        <c:v>0.49</c:v>
                      </c:pt>
                      <c:pt idx="6823">
                        <c:v>0.56699999999999995</c:v>
                      </c:pt>
                      <c:pt idx="6824">
                        <c:v>0.63</c:v>
                      </c:pt>
                      <c:pt idx="6825">
                        <c:v>0.66500000000000004</c:v>
                      </c:pt>
                      <c:pt idx="6826">
                        <c:v>0.66500000000000004</c:v>
                      </c:pt>
                      <c:pt idx="6827">
                        <c:v>0.76300000000000001</c:v>
                      </c:pt>
                      <c:pt idx="6828">
                        <c:v>0.64400000000000002</c:v>
                      </c:pt>
                      <c:pt idx="6829">
                        <c:v>0.63</c:v>
                      </c:pt>
                      <c:pt idx="6830">
                        <c:v>0.67200000000000004</c:v>
                      </c:pt>
                      <c:pt idx="6831">
                        <c:v>0.70699999999999996</c:v>
                      </c:pt>
                      <c:pt idx="6832">
                        <c:v>0.7</c:v>
                      </c:pt>
                      <c:pt idx="6833">
                        <c:v>0.77</c:v>
                      </c:pt>
                      <c:pt idx="6834">
                        <c:v>0.73499999999999999</c:v>
                      </c:pt>
                      <c:pt idx="6835">
                        <c:v>0.7</c:v>
                      </c:pt>
                      <c:pt idx="6836">
                        <c:v>0.72799999999999998</c:v>
                      </c:pt>
                      <c:pt idx="6837">
                        <c:v>0.68600000000000005</c:v>
                      </c:pt>
                      <c:pt idx="6838">
                        <c:v>0.58799999999999997</c:v>
                      </c:pt>
                      <c:pt idx="6839">
                        <c:v>0.52500000000000002</c:v>
                      </c:pt>
                      <c:pt idx="6840">
                        <c:v>0.497</c:v>
                      </c:pt>
                      <c:pt idx="6841">
                        <c:v>0.441</c:v>
                      </c:pt>
                      <c:pt idx="6842">
                        <c:v>0.42</c:v>
                      </c:pt>
                      <c:pt idx="6843">
                        <c:v>0.40600000000000003</c:v>
                      </c:pt>
                      <c:pt idx="6844">
                        <c:v>0.41299999999999998</c:v>
                      </c:pt>
                      <c:pt idx="6845">
                        <c:v>0.434</c:v>
                      </c:pt>
                      <c:pt idx="6846">
                        <c:v>0.48299999999999998</c:v>
                      </c:pt>
                      <c:pt idx="6847">
                        <c:v>0.60899999999999999</c:v>
                      </c:pt>
                      <c:pt idx="6848">
                        <c:v>0.70699999999999996</c:v>
                      </c:pt>
                      <c:pt idx="6849">
                        <c:v>0.76300000000000001</c:v>
                      </c:pt>
                      <c:pt idx="6850">
                        <c:v>0.73499999999999999</c:v>
                      </c:pt>
                      <c:pt idx="6851">
                        <c:v>0.71399999999999997</c:v>
                      </c:pt>
                      <c:pt idx="6852">
                        <c:v>0.70699999999999996</c:v>
                      </c:pt>
                      <c:pt idx="6853">
                        <c:v>0.69299999999999995</c:v>
                      </c:pt>
                      <c:pt idx="6854">
                        <c:v>0.65800000000000003</c:v>
                      </c:pt>
                      <c:pt idx="6855">
                        <c:v>0.72099999999999997</c:v>
                      </c:pt>
                      <c:pt idx="6856">
                        <c:v>0.70699999999999996</c:v>
                      </c:pt>
                      <c:pt idx="6857">
                        <c:v>0.79100000000000004</c:v>
                      </c:pt>
                      <c:pt idx="6858">
                        <c:v>0.81899999999999995</c:v>
                      </c:pt>
                      <c:pt idx="6859">
                        <c:v>0.79100000000000004</c:v>
                      </c:pt>
                      <c:pt idx="6860">
                        <c:v>0.72799999999999998</c:v>
                      </c:pt>
                      <c:pt idx="6861">
                        <c:v>0.71399999999999997</c:v>
                      </c:pt>
                      <c:pt idx="6862">
                        <c:v>0.58099999999999996</c:v>
                      </c:pt>
                      <c:pt idx="6863">
                        <c:v>0.45500000000000002</c:v>
                      </c:pt>
                      <c:pt idx="6864">
                        <c:v>0.44800000000000001</c:v>
                      </c:pt>
                      <c:pt idx="6865">
                        <c:v>0.441</c:v>
                      </c:pt>
                      <c:pt idx="6866">
                        <c:v>0.39900000000000002</c:v>
                      </c:pt>
                      <c:pt idx="6867">
                        <c:v>0.42</c:v>
                      </c:pt>
                      <c:pt idx="6868">
                        <c:v>0.42699999999999999</c:v>
                      </c:pt>
                      <c:pt idx="6869">
                        <c:v>0.58799999999999997</c:v>
                      </c:pt>
                      <c:pt idx="6870">
                        <c:v>0.64400000000000002</c:v>
                      </c:pt>
                      <c:pt idx="6871">
                        <c:v>0.63</c:v>
                      </c:pt>
                      <c:pt idx="6872">
                        <c:v>0.65100000000000002</c:v>
                      </c:pt>
                      <c:pt idx="6873">
                        <c:v>0.623</c:v>
                      </c:pt>
                      <c:pt idx="6874">
                        <c:v>0.64400000000000002</c:v>
                      </c:pt>
                      <c:pt idx="6875">
                        <c:v>0.65100000000000002</c:v>
                      </c:pt>
                      <c:pt idx="6876">
                        <c:v>0.68600000000000005</c:v>
                      </c:pt>
                      <c:pt idx="6877">
                        <c:v>0.60199999999999998</c:v>
                      </c:pt>
                      <c:pt idx="6878">
                        <c:v>0.56000000000000005</c:v>
                      </c:pt>
                      <c:pt idx="6879">
                        <c:v>0.60899999999999999</c:v>
                      </c:pt>
                      <c:pt idx="6880">
                        <c:v>0.74199999999999999</c:v>
                      </c:pt>
                      <c:pt idx="6881">
                        <c:v>0.82599999999999996</c:v>
                      </c:pt>
                      <c:pt idx="6882">
                        <c:v>0.91</c:v>
                      </c:pt>
                      <c:pt idx="6883">
                        <c:v>0.86799999999999999</c:v>
                      </c:pt>
                      <c:pt idx="6884">
                        <c:v>0.80500000000000005</c:v>
                      </c:pt>
                      <c:pt idx="6885">
                        <c:v>0.68600000000000005</c:v>
                      </c:pt>
                      <c:pt idx="6886">
                        <c:v>0.65100000000000002</c:v>
                      </c:pt>
                      <c:pt idx="6887">
                        <c:v>0.51100000000000001</c:v>
                      </c:pt>
                      <c:pt idx="6888">
                        <c:v>0.441</c:v>
                      </c:pt>
                      <c:pt idx="6889">
                        <c:v>0.40600000000000003</c:v>
                      </c:pt>
                      <c:pt idx="6890">
                        <c:v>0.41299999999999998</c:v>
                      </c:pt>
                      <c:pt idx="6891">
                        <c:v>0.40600000000000003</c:v>
                      </c:pt>
                      <c:pt idx="6892">
                        <c:v>0.434</c:v>
                      </c:pt>
                      <c:pt idx="6893">
                        <c:v>0.53900000000000003</c:v>
                      </c:pt>
                      <c:pt idx="6894">
                        <c:v>0.57399999999999995</c:v>
                      </c:pt>
                      <c:pt idx="6895">
                        <c:v>0.59499999999999997</c:v>
                      </c:pt>
                      <c:pt idx="6896">
                        <c:v>0.57399999999999995</c:v>
                      </c:pt>
                      <c:pt idx="6897">
                        <c:v>0.59499999999999997</c:v>
                      </c:pt>
                      <c:pt idx="6898">
                        <c:v>0.53200000000000003</c:v>
                      </c:pt>
                      <c:pt idx="6899">
                        <c:v>0.52500000000000002</c:v>
                      </c:pt>
                      <c:pt idx="6900">
                        <c:v>0.52500000000000002</c:v>
                      </c:pt>
                      <c:pt idx="6901">
                        <c:v>0.46200000000000002</c:v>
                      </c:pt>
                      <c:pt idx="6902">
                        <c:v>0.51800000000000002</c:v>
                      </c:pt>
                      <c:pt idx="6903">
                        <c:v>0.55300000000000005</c:v>
                      </c:pt>
                      <c:pt idx="6904">
                        <c:v>0.66500000000000004</c:v>
                      </c:pt>
                      <c:pt idx="6905">
                        <c:v>0.81200000000000006</c:v>
                      </c:pt>
                      <c:pt idx="6906">
                        <c:v>0.82599999999999996</c:v>
                      </c:pt>
                      <c:pt idx="6907">
                        <c:v>0.83299999999999996</c:v>
                      </c:pt>
                      <c:pt idx="6908">
                        <c:v>0.749</c:v>
                      </c:pt>
                      <c:pt idx="6909">
                        <c:v>0.61599999999999999</c:v>
                      </c:pt>
                      <c:pt idx="6910">
                        <c:v>0.58099999999999996</c:v>
                      </c:pt>
                      <c:pt idx="6911">
                        <c:v>0.49</c:v>
                      </c:pt>
                      <c:pt idx="6912">
                        <c:v>0.42699999999999999</c:v>
                      </c:pt>
                      <c:pt idx="6913">
                        <c:v>0.39200000000000002</c:v>
                      </c:pt>
                      <c:pt idx="6914">
                        <c:v>0.40600000000000003</c:v>
                      </c:pt>
                      <c:pt idx="6915">
                        <c:v>0.39900000000000002</c:v>
                      </c:pt>
                      <c:pt idx="6916">
                        <c:v>0.434</c:v>
                      </c:pt>
                      <c:pt idx="6917">
                        <c:v>0.60199999999999998</c:v>
                      </c:pt>
                      <c:pt idx="6918">
                        <c:v>0.56699999999999995</c:v>
                      </c:pt>
                      <c:pt idx="6919">
                        <c:v>0.56000000000000005</c:v>
                      </c:pt>
                      <c:pt idx="6920">
                        <c:v>0.63700000000000001</c:v>
                      </c:pt>
                      <c:pt idx="6921">
                        <c:v>0.58799999999999997</c:v>
                      </c:pt>
                      <c:pt idx="6922">
                        <c:v>0.60199999999999998</c:v>
                      </c:pt>
                      <c:pt idx="6923">
                        <c:v>0.54600000000000004</c:v>
                      </c:pt>
                      <c:pt idx="6924">
                        <c:v>0.55300000000000005</c:v>
                      </c:pt>
                      <c:pt idx="6925">
                        <c:v>0.51100000000000001</c:v>
                      </c:pt>
                      <c:pt idx="6926">
                        <c:v>0.58099999999999996</c:v>
                      </c:pt>
                      <c:pt idx="6927">
                        <c:v>0.623</c:v>
                      </c:pt>
                      <c:pt idx="6928">
                        <c:v>0.749</c:v>
                      </c:pt>
                      <c:pt idx="6929">
                        <c:v>0.875</c:v>
                      </c:pt>
                      <c:pt idx="6930">
                        <c:v>0.91</c:v>
                      </c:pt>
                      <c:pt idx="6931">
                        <c:v>0.90300000000000002</c:v>
                      </c:pt>
                      <c:pt idx="6932">
                        <c:v>0.749</c:v>
                      </c:pt>
                      <c:pt idx="6933">
                        <c:v>0.69299999999999995</c:v>
                      </c:pt>
                      <c:pt idx="6934">
                        <c:v>0.58799999999999997</c:v>
                      </c:pt>
                      <c:pt idx="6935">
                        <c:v>0.497</c:v>
                      </c:pt>
                      <c:pt idx="6936">
                        <c:v>0.46899999999999997</c:v>
                      </c:pt>
                      <c:pt idx="6937">
                        <c:v>0.441</c:v>
                      </c:pt>
                      <c:pt idx="6938">
                        <c:v>0.45500000000000002</c:v>
                      </c:pt>
                      <c:pt idx="6939">
                        <c:v>0.497</c:v>
                      </c:pt>
                      <c:pt idx="6940">
                        <c:v>0.53900000000000003</c:v>
                      </c:pt>
                      <c:pt idx="6941">
                        <c:v>0.63700000000000001</c:v>
                      </c:pt>
                      <c:pt idx="6942">
                        <c:v>0.70699999999999996</c:v>
                      </c:pt>
                      <c:pt idx="6943">
                        <c:v>0.66500000000000004</c:v>
                      </c:pt>
                      <c:pt idx="6944">
                        <c:v>0.55300000000000005</c:v>
                      </c:pt>
                      <c:pt idx="6945">
                        <c:v>0.61599999999999999</c:v>
                      </c:pt>
                      <c:pt idx="6946">
                        <c:v>0.67900000000000005</c:v>
                      </c:pt>
                      <c:pt idx="6947">
                        <c:v>0.67900000000000005</c:v>
                      </c:pt>
                      <c:pt idx="6948">
                        <c:v>0.65100000000000002</c:v>
                      </c:pt>
                      <c:pt idx="6949">
                        <c:v>0.623</c:v>
                      </c:pt>
                      <c:pt idx="6950">
                        <c:v>0.61599999999999999</c:v>
                      </c:pt>
                      <c:pt idx="6951">
                        <c:v>0.65100000000000002</c:v>
                      </c:pt>
                      <c:pt idx="6952">
                        <c:v>0.76300000000000001</c:v>
                      </c:pt>
                      <c:pt idx="6953">
                        <c:v>0.875</c:v>
                      </c:pt>
                      <c:pt idx="6954">
                        <c:v>0.91</c:v>
                      </c:pt>
                      <c:pt idx="6955">
                        <c:v>0.94499999999999995</c:v>
                      </c:pt>
                      <c:pt idx="6956">
                        <c:v>0.91</c:v>
                      </c:pt>
                      <c:pt idx="6957">
                        <c:v>0.88900000000000001</c:v>
                      </c:pt>
                      <c:pt idx="6958">
                        <c:v>0.7</c:v>
                      </c:pt>
                      <c:pt idx="6959">
                        <c:v>0.58799999999999997</c:v>
                      </c:pt>
                      <c:pt idx="6960">
                        <c:v>0.55300000000000005</c:v>
                      </c:pt>
                      <c:pt idx="6961">
                        <c:v>0.51800000000000002</c:v>
                      </c:pt>
                      <c:pt idx="6962">
                        <c:v>0.52500000000000002</c:v>
                      </c:pt>
                      <c:pt idx="6963">
                        <c:v>0.51100000000000001</c:v>
                      </c:pt>
                      <c:pt idx="6964">
                        <c:v>0.55300000000000005</c:v>
                      </c:pt>
                      <c:pt idx="6965">
                        <c:v>0.72099999999999997</c:v>
                      </c:pt>
                      <c:pt idx="6966">
                        <c:v>0.749</c:v>
                      </c:pt>
                      <c:pt idx="6967">
                        <c:v>0.65800000000000003</c:v>
                      </c:pt>
                      <c:pt idx="6968">
                        <c:v>0.65100000000000002</c:v>
                      </c:pt>
                      <c:pt idx="6969">
                        <c:v>0.56699999999999995</c:v>
                      </c:pt>
                      <c:pt idx="6970">
                        <c:v>0.56699999999999995</c:v>
                      </c:pt>
                      <c:pt idx="6971">
                        <c:v>0.57399999999999995</c:v>
                      </c:pt>
                      <c:pt idx="6972">
                        <c:v>0.59499999999999997</c:v>
                      </c:pt>
                      <c:pt idx="6973">
                        <c:v>0.56699999999999995</c:v>
                      </c:pt>
                      <c:pt idx="6974">
                        <c:v>0.60199999999999998</c:v>
                      </c:pt>
                      <c:pt idx="6975">
                        <c:v>0.55300000000000005</c:v>
                      </c:pt>
                      <c:pt idx="6976">
                        <c:v>0.60899999999999999</c:v>
                      </c:pt>
                      <c:pt idx="6977">
                        <c:v>0.58099999999999996</c:v>
                      </c:pt>
                      <c:pt idx="6978">
                        <c:v>0.67900000000000005</c:v>
                      </c:pt>
                      <c:pt idx="6979">
                        <c:v>0.73499999999999999</c:v>
                      </c:pt>
                      <c:pt idx="6980">
                        <c:v>0.79800000000000004</c:v>
                      </c:pt>
                      <c:pt idx="6981">
                        <c:v>0.72799999999999998</c:v>
                      </c:pt>
                      <c:pt idx="6982">
                        <c:v>0.7</c:v>
                      </c:pt>
                      <c:pt idx="6983">
                        <c:v>0.69299999999999995</c:v>
                      </c:pt>
                      <c:pt idx="6984">
                        <c:v>0.56699999999999995</c:v>
                      </c:pt>
                      <c:pt idx="6985">
                        <c:v>0.497</c:v>
                      </c:pt>
                      <c:pt idx="6986">
                        <c:v>0.504</c:v>
                      </c:pt>
                      <c:pt idx="6987">
                        <c:v>0.504</c:v>
                      </c:pt>
                      <c:pt idx="6988">
                        <c:v>0.504</c:v>
                      </c:pt>
                      <c:pt idx="6989">
                        <c:v>0.57399999999999995</c:v>
                      </c:pt>
                      <c:pt idx="6990">
                        <c:v>0.61599999999999999</c:v>
                      </c:pt>
                      <c:pt idx="6991">
                        <c:v>0.72799999999999998</c:v>
                      </c:pt>
                      <c:pt idx="6992">
                        <c:v>0.75600000000000001</c:v>
                      </c:pt>
                      <c:pt idx="6993">
                        <c:v>0.875</c:v>
                      </c:pt>
                      <c:pt idx="6994">
                        <c:v>0.89600000000000002</c:v>
                      </c:pt>
                      <c:pt idx="6995">
                        <c:v>0.84699999999999998</c:v>
                      </c:pt>
                      <c:pt idx="6996">
                        <c:v>0.72799999999999998</c:v>
                      </c:pt>
                      <c:pt idx="6997">
                        <c:v>0.82599999999999996</c:v>
                      </c:pt>
                      <c:pt idx="6998">
                        <c:v>0.74199999999999999</c:v>
                      </c:pt>
                      <c:pt idx="6999">
                        <c:v>0.76300000000000001</c:v>
                      </c:pt>
                      <c:pt idx="7000">
                        <c:v>0.84</c:v>
                      </c:pt>
                      <c:pt idx="7001">
                        <c:v>0.81200000000000006</c:v>
                      </c:pt>
                      <c:pt idx="7002">
                        <c:v>0.88900000000000001</c:v>
                      </c:pt>
                      <c:pt idx="7003">
                        <c:v>0.82599999999999996</c:v>
                      </c:pt>
                      <c:pt idx="7004">
                        <c:v>0.80500000000000005</c:v>
                      </c:pt>
                      <c:pt idx="7005">
                        <c:v>0.86099999999999999</c:v>
                      </c:pt>
                      <c:pt idx="7006">
                        <c:v>0.72099999999999997</c:v>
                      </c:pt>
                      <c:pt idx="7007">
                        <c:v>0.66500000000000004</c:v>
                      </c:pt>
                      <c:pt idx="7008">
                        <c:v>0.63700000000000001</c:v>
                      </c:pt>
                      <c:pt idx="7009">
                        <c:v>0.58799999999999997</c:v>
                      </c:pt>
                      <c:pt idx="7010">
                        <c:v>0.60199999999999998</c:v>
                      </c:pt>
                      <c:pt idx="7011">
                        <c:v>0.57399999999999995</c:v>
                      </c:pt>
                      <c:pt idx="7012">
                        <c:v>0.57399999999999995</c:v>
                      </c:pt>
                      <c:pt idx="7013">
                        <c:v>0.60199999999999998</c:v>
                      </c:pt>
                      <c:pt idx="7014">
                        <c:v>0.66500000000000004</c:v>
                      </c:pt>
                      <c:pt idx="7015">
                        <c:v>0.78400000000000003</c:v>
                      </c:pt>
                      <c:pt idx="7016">
                        <c:v>0.86099999999999999</c:v>
                      </c:pt>
                      <c:pt idx="7017">
                        <c:v>0.84</c:v>
                      </c:pt>
                      <c:pt idx="7018">
                        <c:v>0.81200000000000006</c:v>
                      </c:pt>
                      <c:pt idx="7019">
                        <c:v>0.86799999999999999</c:v>
                      </c:pt>
                      <c:pt idx="7020">
                        <c:v>0.69299999999999995</c:v>
                      </c:pt>
                      <c:pt idx="7021">
                        <c:v>0.67900000000000005</c:v>
                      </c:pt>
                      <c:pt idx="7022">
                        <c:v>0.65800000000000003</c:v>
                      </c:pt>
                      <c:pt idx="7023">
                        <c:v>0.65800000000000003</c:v>
                      </c:pt>
                      <c:pt idx="7024">
                        <c:v>0.75600000000000001</c:v>
                      </c:pt>
                      <c:pt idx="7025">
                        <c:v>0.749</c:v>
                      </c:pt>
                      <c:pt idx="7026">
                        <c:v>0.98699999999999999</c:v>
                      </c:pt>
                      <c:pt idx="7027">
                        <c:v>0.93100000000000005</c:v>
                      </c:pt>
                      <c:pt idx="7028">
                        <c:v>0.77700000000000002</c:v>
                      </c:pt>
                      <c:pt idx="7029">
                        <c:v>0.77</c:v>
                      </c:pt>
                      <c:pt idx="7030">
                        <c:v>0.61599999999999999</c:v>
                      </c:pt>
                      <c:pt idx="7031">
                        <c:v>0.57399999999999995</c:v>
                      </c:pt>
                      <c:pt idx="7032">
                        <c:v>0.53900000000000003</c:v>
                      </c:pt>
                      <c:pt idx="7033">
                        <c:v>0.51800000000000002</c:v>
                      </c:pt>
                      <c:pt idx="7034">
                        <c:v>0.53200000000000003</c:v>
                      </c:pt>
                      <c:pt idx="7035">
                        <c:v>0.55300000000000005</c:v>
                      </c:pt>
                      <c:pt idx="7036">
                        <c:v>0.61599999999999999</c:v>
                      </c:pt>
                      <c:pt idx="7037">
                        <c:v>0.7</c:v>
                      </c:pt>
                      <c:pt idx="7038">
                        <c:v>0.74199999999999999</c:v>
                      </c:pt>
                      <c:pt idx="7039">
                        <c:v>0.75600000000000001</c:v>
                      </c:pt>
                      <c:pt idx="7040">
                        <c:v>0.73499999999999999</c:v>
                      </c:pt>
                      <c:pt idx="7041">
                        <c:v>0.63700000000000001</c:v>
                      </c:pt>
                      <c:pt idx="7042">
                        <c:v>0.65800000000000003</c:v>
                      </c:pt>
                      <c:pt idx="7043">
                        <c:v>0.59499999999999997</c:v>
                      </c:pt>
                      <c:pt idx="7044">
                        <c:v>0.58799999999999997</c:v>
                      </c:pt>
                      <c:pt idx="7045">
                        <c:v>0.53900000000000003</c:v>
                      </c:pt>
                      <c:pt idx="7046">
                        <c:v>0.51800000000000002</c:v>
                      </c:pt>
                      <c:pt idx="7047">
                        <c:v>0.54600000000000004</c:v>
                      </c:pt>
                      <c:pt idx="7048">
                        <c:v>0.7</c:v>
                      </c:pt>
                      <c:pt idx="7049">
                        <c:v>0.74199999999999999</c:v>
                      </c:pt>
                      <c:pt idx="7050">
                        <c:v>0.86099999999999999</c:v>
                      </c:pt>
                      <c:pt idx="7051">
                        <c:v>0.78400000000000003</c:v>
                      </c:pt>
                      <c:pt idx="7052">
                        <c:v>0.76300000000000001</c:v>
                      </c:pt>
                      <c:pt idx="7053">
                        <c:v>0.61599999999999999</c:v>
                      </c:pt>
                      <c:pt idx="7054">
                        <c:v>0.58099999999999996</c:v>
                      </c:pt>
                      <c:pt idx="7055">
                        <c:v>0.49</c:v>
                      </c:pt>
                      <c:pt idx="7056">
                        <c:v>0.44800000000000001</c:v>
                      </c:pt>
                      <c:pt idx="7057">
                        <c:v>0.45500000000000002</c:v>
                      </c:pt>
                      <c:pt idx="7058">
                        <c:v>0.45500000000000002</c:v>
                      </c:pt>
                      <c:pt idx="7059">
                        <c:v>0.47599999999999998</c:v>
                      </c:pt>
                      <c:pt idx="7060">
                        <c:v>0.53900000000000003</c:v>
                      </c:pt>
                      <c:pt idx="7061">
                        <c:v>0.64400000000000002</c:v>
                      </c:pt>
                      <c:pt idx="7062">
                        <c:v>0.85399999999999998</c:v>
                      </c:pt>
                      <c:pt idx="7063">
                        <c:v>0.77</c:v>
                      </c:pt>
                      <c:pt idx="7064">
                        <c:v>0.65100000000000002</c:v>
                      </c:pt>
                      <c:pt idx="7065">
                        <c:v>0.63</c:v>
                      </c:pt>
                      <c:pt idx="7066">
                        <c:v>0.65100000000000002</c:v>
                      </c:pt>
                      <c:pt idx="7067">
                        <c:v>0.61599999999999999</c:v>
                      </c:pt>
                      <c:pt idx="7068">
                        <c:v>0.63</c:v>
                      </c:pt>
                      <c:pt idx="7069">
                        <c:v>0.56699999999999995</c:v>
                      </c:pt>
                      <c:pt idx="7070">
                        <c:v>0.54600000000000004</c:v>
                      </c:pt>
                      <c:pt idx="7071">
                        <c:v>0.67200000000000004</c:v>
                      </c:pt>
                      <c:pt idx="7072">
                        <c:v>0.7</c:v>
                      </c:pt>
                      <c:pt idx="7073">
                        <c:v>0.90300000000000002</c:v>
                      </c:pt>
                      <c:pt idx="7074">
                        <c:v>0.96599999999999997</c:v>
                      </c:pt>
                      <c:pt idx="7075">
                        <c:v>1.008</c:v>
                      </c:pt>
                      <c:pt idx="7076">
                        <c:v>0.91700000000000004</c:v>
                      </c:pt>
                      <c:pt idx="7077">
                        <c:v>0.72799999999999998</c:v>
                      </c:pt>
                      <c:pt idx="7078">
                        <c:v>0.65100000000000002</c:v>
                      </c:pt>
                      <c:pt idx="7079">
                        <c:v>0.63</c:v>
                      </c:pt>
                      <c:pt idx="7080">
                        <c:v>0.56000000000000005</c:v>
                      </c:pt>
                      <c:pt idx="7081">
                        <c:v>0.55300000000000005</c:v>
                      </c:pt>
                      <c:pt idx="7082">
                        <c:v>0.60199999999999998</c:v>
                      </c:pt>
                      <c:pt idx="7083">
                        <c:v>0.53900000000000003</c:v>
                      </c:pt>
                      <c:pt idx="7084">
                        <c:v>0.57399999999999995</c:v>
                      </c:pt>
                      <c:pt idx="7085">
                        <c:v>0.71399999999999997</c:v>
                      </c:pt>
                      <c:pt idx="7086">
                        <c:v>0.749</c:v>
                      </c:pt>
                      <c:pt idx="7087">
                        <c:v>0.749</c:v>
                      </c:pt>
                      <c:pt idx="7088">
                        <c:v>0.67200000000000004</c:v>
                      </c:pt>
                      <c:pt idx="7089">
                        <c:v>0.68600000000000005</c:v>
                      </c:pt>
                      <c:pt idx="7090">
                        <c:v>0.77</c:v>
                      </c:pt>
                      <c:pt idx="7091">
                        <c:v>0.76300000000000001</c:v>
                      </c:pt>
                      <c:pt idx="7092">
                        <c:v>0.70699999999999996</c:v>
                      </c:pt>
                      <c:pt idx="7093">
                        <c:v>0.65800000000000003</c:v>
                      </c:pt>
                      <c:pt idx="7094">
                        <c:v>0.69299999999999995</c:v>
                      </c:pt>
                      <c:pt idx="7095">
                        <c:v>0.72099999999999997</c:v>
                      </c:pt>
                      <c:pt idx="7096">
                        <c:v>0.80500000000000005</c:v>
                      </c:pt>
                      <c:pt idx="7097">
                        <c:v>0.94499999999999995</c:v>
                      </c:pt>
                      <c:pt idx="7098">
                        <c:v>0.91</c:v>
                      </c:pt>
                      <c:pt idx="7099">
                        <c:v>0.93100000000000005</c:v>
                      </c:pt>
                      <c:pt idx="7100">
                        <c:v>0.92400000000000004</c:v>
                      </c:pt>
                      <c:pt idx="7101">
                        <c:v>0.76300000000000001</c:v>
                      </c:pt>
                      <c:pt idx="7102">
                        <c:v>0.69299999999999995</c:v>
                      </c:pt>
                      <c:pt idx="7103">
                        <c:v>0.65800000000000003</c:v>
                      </c:pt>
                      <c:pt idx="7104">
                        <c:v>0.63</c:v>
                      </c:pt>
                      <c:pt idx="7105">
                        <c:v>0.57399999999999995</c:v>
                      </c:pt>
                      <c:pt idx="7106">
                        <c:v>0.623</c:v>
                      </c:pt>
                      <c:pt idx="7107">
                        <c:v>0.63</c:v>
                      </c:pt>
                      <c:pt idx="7108">
                        <c:v>0.67200000000000004</c:v>
                      </c:pt>
                      <c:pt idx="7109">
                        <c:v>0.81200000000000006</c:v>
                      </c:pt>
                      <c:pt idx="7110">
                        <c:v>0.86799999999999999</c:v>
                      </c:pt>
                      <c:pt idx="7111">
                        <c:v>0.80500000000000005</c:v>
                      </c:pt>
                      <c:pt idx="7112">
                        <c:v>0.77</c:v>
                      </c:pt>
                      <c:pt idx="7113">
                        <c:v>0.70699999999999996</c:v>
                      </c:pt>
                      <c:pt idx="7114">
                        <c:v>0.72099999999999997</c:v>
                      </c:pt>
                      <c:pt idx="7115">
                        <c:v>0.67200000000000004</c:v>
                      </c:pt>
                      <c:pt idx="7116">
                        <c:v>0.7</c:v>
                      </c:pt>
                      <c:pt idx="7117">
                        <c:v>0.67200000000000004</c:v>
                      </c:pt>
                      <c:pt idx="7118">
                        <c:v>0.74199999999999999</c:v>
                      </c:pt>
                      <c:pt idx="7119">
                        <c:v>0.76300000000000001</c:v>
                      </c:pt>
                      <c:pt idx="7120">
                        <c:v>0.85399999999999998</c:v>
                      </c:pt>
                      <c:pt idx="7121">
                        <c:v>0.95199999999999996</c:v>
                      </c:pt>
                      <c:pt idx="7122">
                        <c:v>1.0289999999999999</c:v>
                      </c:pt>
                      <c:pt idx="7123">
                        <c:v>1.1339999999999999</c:v>
                      </c:pt>
                      <c:pt idx="7124">
                        <c:v>1.0149999999999999</c:v>
                      </c:pt>
                      <c:pt idx="7125">
                        <c:v>0.80500000000000005</c:v>
                      </c:pt>
                      <c:pt idx="7126">
                        <c:v>0.76300000000000001</c:v>
                      </c:pt>
                      <c:pt idx="7127">
                        <c:v>0.749</c:v>
                      </c:pt>
                      <c:pt idx="7128">
                        <c:v>0.66500000000000004</c:v>
                      </c:pt>
                      <c:pt idx="7129">
                        <c:v>0.65800000000000003</c:v>
                      </c:pt>
                      <c:pt idx="7130">
                        <c:v>0.67900000000000005</c:v>
                      </c:pt>
                      <c:pt idx="7131">
                        <c:v>0.67200000000000004</c:v>
                      </c:pt>
                      <c:pt idx="7132">
                        <c:v>0.73499999999999999</c:v>
                      </c:pt>
                      <c:pt idx="7133">
                        <c:v>0.875</c:v>
                      </c:pt>
                      <c:pt idx="7134">
                        <c:v>0.92400000000000004</c:v>
                      </c:pt>
                      <c:pt idx="7135">
                        <c:v>0.92400000000000004</c:v>
                      </c:pt>
                      <c:pt idx="7136">
                        <c:v>0.78400000000000003</c:v>
                      </c:pt>
                      <c:pt idx="7137">
                        <c:v>0.76300000000000001</c:v>
                      </c:pt>
                      <c:pt idx="7138">
                        <c:v>0.76300000000000001</c:v>
                      </c:pt>
                      <c:pt idx="7139">
                        <c:v>0.63</c:v>
                      </c:pt>
                      <c:pt idx="7140">
                        <c:v>0.63700000000000001</c:v>
                      </c:pt>
                      <c:pt idx="7141">
                        <c:v>0.60899999999999999</c:v>
                      </c:pt>
                      <c:pt idx="7142">
                        <c:v>0.65800000000000003</c:v>
                      </c:pt>
                      <c:pt idx="7143">
                        <c:v>0.70699999999999996</c:v>
                      </c:pt>
                      <c:pt idx="7144">
                        <c:v>0.72799999999999998</c:v>
                      </c:pt>
                      <c:pt idx="7145">
                        <c:v>0.74199999999999999</c:v>
                      </c:pt>
                      <c:pt idx="7146">
                        <c:v>0.83299999999999996</c:v>
                      </c:pt>
                      <c:pt idx="7147">
                        <c:v>0.88200000000000001</c:v>
                      </c:pt>
                      <c:pt idx="7148">
                        <c:v>0.86799999999999999</c:v>
                      </c:pt>
                      <c:pt idx="7149">
                        <c:v>0.76300000000000001</c:v>
                      </c:pt>
                      <c:pt idx="7150">
                        <c:v>0.76300000000000001</c:v>
                      </c:pt>
                      <c:pt idx="7151">
                        <c:v>0.73499999999999999</c:v>
                      </c:pt>
                      <c:pt idx="7152">
                        <c:v>0.65800000000000003</c:v>
                      </c:pt>
                      <c:pt idx="7153">
                        <c:v>0.60899999999999999</c:v>
                      </c:pt>
                      <c:pt idx="7154">
                        <c:v>0.65800000000000003</c:v>
                      </c:pt>
                      <c:pt idx="7155">
                        <c:v>0.67900000000000005</c:v>
                      </c:pt>
                      <c:pt idx="7156">
                        <c:v>0.68600000000000005</c:v>
                      </c:pt>
                      <c:pt idx="7157">
                        <c:v>0.73499999999999999</c:v>
                      </c:pt>
                      <c:pt idx="7158">
                        <c:v>0.78400000000000003</c:v>
                      </c:pt>
                      <c:pt idx="7159">
                        <c:v>0.84</c:v>
                      </c:pt>
                      <c:pt idx="7160">
                        <c:v>0.96599999999999997</c:v>
                      </c:pt>
                      <c:pt idx="7161">
                        <c:v>0.98</c:v>
                      </c:pt>
                      <c:pt idx="7162">
                        <c:v>0.86799999999999999</c:v>
                      </c:pt>
                      <c:pt idx="7163">
                        <c:v>0.875</c:v>
                      </c:pt>
                      <c:pt idx="7164">
                        <c:v>0.95899999999999996</c:v>
                      </c:pt>
                      <c:pt idx="7165">
                        <c:v>1.0009999999999999</c:v>
                      </c:pt>
                      <c:pt idx="7166">
                        <c:v>0.88900000000000001</c:v>
                      </c:pt>
                      <c:pt idx="7167">
                        <c:v>0.93799999999999994</c:v>
                      </c:pt>
                      <c:pt idx="7168">
                        <c:v>0.95899999999999996</c:v>
                      </c:pt>
                      <c:pt idx="7169">
                        <c:v>0.93799999999999994</c:v>
                      </c:pt>
                      <c:pt idx="7170">
                        <c:v>0.93100000000000005</c:v>
                      </c:pt>
                      <c:pt idx="7171">
                        <c:v>0.90300000000000002</c:v>
                      </c:pt>
                      <c:pt idx="7172">
                        <c:v>0.82599999999999996</c:v>
                      </c:pt>
                      <c:pt idx="7173">
                        <c:v>0.78400000000000003</c:v>
                      </c:pt>
                      <c:pt idx="7174">
                        <c:v>0.749</c:v>
                      </c:pt>
                      <c:pt idx="7175">
                        <c:v>0.68600000000000005</c:v>
                      </c:pt>
                      <c:pt idx="7176">
                        <c:v>0.65100000000000002</c:v>
                      </c:pt>
                      <c:pt idx="7177">
                        <c:v>0.67900000000000005</c:v>
                      </c:pt>
                      <c:pt idx="7178">
                        <c:v>0.623</c:v>
                      </c:pt>
                      <c:pt idx="7179">
                        <c:v>0.66500000000000004</c:v>
                      </c:pt>
                      <c:pt idx="7180">
                        <c:v>0.65100000000000002</c:v>
                      </c:pt>
                      <c:pt idx="7181">
                        <c:v>0.67900000000000005</c:v>
                      </c:pt>
                      <c:pt idx="7182">
                        <c:v>0.749</c:v>
                      </c:pt>
                      <c:pt idx="7183">
                        <c:v>0.86099999999999999</c:v>
                      </c:pt>
                      <c:pt idx="7184">
                        <c:v>0.91</c:v>
                      </c:pt>
                      <c:pt idx="7185">
                        <c:v>0.81899999999999995</c:v>
                      </c:pt>
                      <c:pt idx="7186">
                        <c:v>0.85399999999999998</c:v>
                      </c:pt>
                      <c:pt idx="7187">
                        <c:v>0.73499999999999999</c:v>
                      </c:pt>
                      <c:pt idx="7188">
                        <c:v>0.75600000000000001</c:v>
                      </c:pt>
                      <c:pt idx="7189">
                        <c:v>0.73499999999999999</c:v>
                      </c:pt>
                      <c:pt idx="7190">
                        <c:v>0.70699999999999996</c:v>
                      </c:pt>
                      <c:pt idx="7191">
                        <c:v>0.68600000000000005</c:v>
                      </c:pt>
                      <c:pt idx="7192">
                        <c:v>0.71399999999999997</c:v>
                      </c:pt>
                      <c:pt idx="7193">
                        <c:v>0.88200000000000001</c:v>
                      </c:pt>
                      <c:pt idx="7194">
                        <c:v>0.92400000000000004</c:v>
                      </c:pt>
                      <c:pt idx="7195">
                        <c:v>0.95899999999999996</c:v>
                      </c:pt>
                      <c:pt idx="7196">
                        <c:v>0.83299999999999996</c:v>
                      </c:pt>
                      <c:pt idx="7197">
                        <c:v>0.79800000000000004</c:v>
                      </c:pt>
                      <c:pt idx="7198">
                        <c:v>0.73499999999999999</c:v>
                      </c:pt>
                      <c:pt idx="7199">
                        <c:v>0.65100000000000002</c:v>
                      </c:pt>
                      <c:pt idx="7200">
                        <c:v>0.65800000000000003</c:v>
                      </c:pt>
                      <c:pt idx="7201">
                        <c:v>0.68600000000000005</c:v>
                      </c:pt>
                      <c:pt idx="7202">
                        <c:v>0.65800000000000003</c:v>
                      </c:pt>
                      <c:pt idx="7203">
                        <c:v>0.68600000000000005</c:v>
                      </c:pt>
                      <c:pt idx="7204">
                        <c:v>0.68600000000000005</c:v>
                      </c:pt>
                      <c:pt idx="7205">
                        <c:v>0.82599999999999996</c:v>
                      </c:pt>
                      <c:pt idx="7206">
                        <c:v>0.88900000000000001</c:v>
                      </c:pt>
                      <c:pt idx="7207">
                        <c:v>0.84699999999999998</c:v>
                      </c:pt>
                      <c:pt idx="7208">
                        <c:v>0.75600000000000001</c:v>
                      </c:pt>
                      <c:pt idx="7209">
                        <c:v>0.70699999999999996</c:v>
                      </c:pt>
                      <c:pt idx="7210">
                        <c:v>0.82599999999999996</c:v>
                      </c:pt>
                      <c:pt idx="7211">
                        <c:v>0.73499999999999999</c:v>
                      </c:pt>
                      <c:pt idx="7212">
                        <c:v>0.60899999999999999</c:v>
                      </c:pt>
                      <c:pt idx="7213">
                        <c:v>0.52500000000000002</c:v>
                      </c:pt>
                      <c:pt idx="7214">
                        <c:v>0.51800000000000002</c:v>
                      </c:pt>
                      <c:pt idx="7215">
                        <c:v>0.53200000000000003</c:v>
                      </c:pt>
                      <c:pt idx="7216">
                        <c:v>0.66500000000000004</c:v>
                      </c:pt>
                      <c:pt idx="7217">
                        <c:v>0.79800000000000004</c:v>
                      </c:pt>
                      <c:pt idx="7218">
                        <c:v>0.86099999999999999</c:v>
                      </c:pt>
                      <c:pt idx="7219">
                        <c:v>0.83299999999999996</c:v>
                      </c:pt>
                      <c:pt idx="7220">
                        <c:v>0.76300000000000001</c:v>
                      </c:pt>
                      <c:pt idx="7221">
                        <c:v>0.77</c:v>
                      </c:pt>
                      <c:pt idx="7222">
                        <c:v>0.72099999999999997</c:v>
                      </c:pt>
                      <c:pt idx="7223">
                        <c:v>0.65800000000000003</c:v>
                      </c:pt>
                      <c:pt idx="7224">
                        <c:v>0.59499999999999997</c:v>
                      </c:pt>
                      <c:pt idx="7225">
                        <c:v>0.58099999999999996</c:v>
                      </c:pt>
                      <c:pt idx="7226">
                        <c:v>0.59499999999999997</c:v>
                      </c:pt>
                      <c:pt idx="7227">
                        <c:v>0.60199999999999998</c:v>
                      </c:pt>
                      <c:pt idx="7228">
                        <c:v>0.65100000000000002</c:v>
                      </c:pt>
                      <c:pt idx="7229">
                        <c:v>0.77</c:v>
                      </c:pt>
                      <c:pt idx="7230">
                        <c:v>0.86099999999999999</c:v>
                      </c:pt>
                      <c:pt idx="7231">
                        <c:v>0.84699999999999998</c:v>
                      </c:pt>
                      <c:pt idx="7232">
                        <c:v>0.7</c:v>
                      </c:pt>
                      <c:pt idx="7233">
                        <c:v>0.65800000000000003</c:v>
                      </c:pt>
                      <c:pt idx="7234">
                        <c:v>0.60199999999999998</c:v>
                      </c:pt>
                      <c:pt idx="7235">
                        <c:v>0.58799999999999997</c:v>
                      </c:pt>
                      <c:pt idx="7236">
                        <c:v>0.56000000000000005</c:v>
                      </c:pt>
                      <c:pt idx="7237">
                        <c:v>0.54600000000000004</c:v>
                      </c:pt>
                      <c:pt idx="7238">
                        <c:v>0.623</c:v>
                      </c:pt>
                      <c:pt idx="7239">
                        <c:v>0.69299999999999995</c:v>
                      </c:pt>
                      <c:pt idx="7240">
                        <c:v>0.79800000000000004</c:v>
                      </c:pt>
                      <c:pt idx="7241">
                        <c:v>0.96599999999999997</c:v>
                      </c:pt>
                      <c:pt idx="7242">
                        <c:v>0.88900000000000001</c:v>
                      </c:pt>
                      <c:pt idx="7243">
                        <c:v>0.88900000000000001</c:v>
                      </c:pt>
                      <c:pt idx="7244">
                        <c:v>0.84</c:v>
                      </c:pt>
                      <c:pt idx="7245">
                        <c:v>0.77</c:v>
                      </c:pt>
                      <c:pt idx="7246">
                        <c:v>0.63700000000000001</c:v>
                      </c:pt>
                      <c:pt idx="7247">
                        <c:v>0.56000000000000005</c:v>
                      </c:pt>
                      <c:pt idx="7248">
                        <c:v>0.52500000000000002</c:v>
                      </c:pt>
                      <c:pt idx="7249">
                        <c:v>0.52500000000000002</c:v>
                      </c:pt>
                      <c:pt idx="7250">
                        <c:v>0.51100000000000001</c:v>
                      </c:pt>
                      <c:pt idx="7251">
                        <c:v>0.54600000000000004</c:v>
                      </c:pt>
                      <c:pt idx="7252">
                        <c:v>0.58099999999999996</c:v>
                      </c:pt>
                      <c:pt idx="7253">
                        <c:v>0.7</c:v>
                      </c:pt>
                      <c:pt idx="7254">
                        <c:v>0.7</c:v>
                      </c:pt>
                      <c:pt idx="7255">
                        <c:v>0.623</c:v>
                      </c:pt>
                      <c:pt idx="7256">
                        <c:v>0.58099999999999996</c:v>
                      </c:pt>
                      <c:pt idx="7257">
                        <c:v>0.60199999999999998</c:v>
                      </c:pt>
                      <c:pt idx="7258">
                        <c:v>0.64400000000000002</c:v>
                      </c:pt>
                      <c:pt idx="7259">
                        <c:v>0.58099999999999996</c:v>
                      </c:pt>
                      <c:pt idx="7260">
                        <c:v>0.53900000000000003</c:v>
                      </c:pt>
                      <c:pt idx="7261">
                        <c:v>0.55300000000000005</c:v>
                      </c:pt>
                      <c:pt idx="7262">
                        <c:v>0.52500000000000002</c:v>
                      </c:pt>
                      <c:pt idx="7263">
                        <c:v>0.52500000000000002</c:v>
                      </c:pt>
                      <c:pt idx="7264">
                        <c:v>0.76300000000000001</c:v>
                      </c:pt>
                      <c:pt idx="7265">
                        <c:v>0.78400000000000003</c:v>
                      </c:pt>
                      <c:pt idx="7266">
                        <c:v>0.83299999999999996</c:v>
                      </c:pt>
                      <c:pt idx="7267">
                        <c:v>0.71399999999999997</c:v>
                      </c:pt>
                      <c:pt idx="7268">
                        <c:v>0.69299999999999995</c:v>
                      </c:pt>
                      <c:pt idx="7269">
                        <c:v>0.57399999999999995</c:v>
                      </c:pt>
                      <c:pt idx="7270">
                        <c:v>0.55300000000000005</c:v>
                      </c:pt>
                      <c:pt idx="7271">
                        <c:v>0.51800000000000002</c:v>
                      </c:pt>
                      <c:pt idx="7272">
                        <c:v>0.44800000000000001</c:v>
                      </c:pt>
                      <c:pt idx="7273">
                        <c:v>0.41299999999999998</c:v>
                      </c:pt>
                      <c:pt idx="7274">
                        <c:v>0.39900000000000002</c:v>
                      </c:pt>
                      <c:pt idx="7275">
                        <c:v>0.39200000000000002</c:v>
                      </c:pt>
                      <c:pt idx="7276">
                        <c:v>0.49</c:v>
                      </c:pt>
                      <c:pt idx="7277">
                        <c:v>0.53900000000000003</c:v>
                      </c:pt>
                      <c:pt idx="7278">
                        <c:v>0.623</c:v>
                      </c:pt>
                      <c:pt idx="7279">
                        <c:v>0.65800000000000003</c:v>
                      </c:pt>
                      <c:pt idx="7280">
                        <c:v>0.63</c:v>
                      </c:pt>
                      <c:pt idx="7281">
                        <c:v>0.55300000000000005</c:v>
                      </c:pt>
                      <c:pt idx="7282">
                        <c:v>0.60899999999999999</c:v>
                      </c:pt>
                      <c:pt idx="7283">
                        <c:v>0.57399999999999995</c:v>
                      </c:pt>
                      <c:pt idx="7284">
                        <c:v>0.59499999999999997</c:v>
                      </c:pt>
                      <c:pt idx="7285">
                        <c:v>0.56000000000000005</c:v>
                      </c:pt>
                      <c:pt idx="7286">
                        <c:v>0.65800000000000003</c:v>
                      </c:pt>
                      <c:pt idx="7287">
                        <c:v>0.749</c:v>
                      </c:pt>
                      <c:pt idx="7288">
                        <c:v>0.749</c:v>
                      </c:pt>
                      <c:pt idx="7289">
                        <c:v>0.85399999999999998</c:v>
                      </c:pt>
                      <c:pt idx="7290">
                        <c:v>0.84</c:v>
                      </c:pt>
                      <c:pt idx="7291">
                        <c:v>0.83299999999999996</c:v>
                      </c:pt>
                      <c:pt idx="7292">
                        <c:v>0.80500000000000005</c:v>
                      </c:pt>
                      <c:pt idx="7293">
                        <c:v>0.65800000000000003</c:v>
                      </c:pt>
                      <c:pt idx="7294">
                        <c:v>0.60199999999999998</c:v>
                      </c:pt>
                      <c:pt idx="7295">
                        <c:v>0.51800000000000002</c:v>
                      </c:pt>
                      <c:pt idx="7296">
                        <c:v>0.46899999999999997</c:v>
                      </c:pt>
                      <c:pt idx="7297">
                        <c:v>0.45500000000000002</c:v>
                      </c:pt>
                      <c:pt idx="7298">
                        <c:v>0.434</c:v>
                      </c:pt>
                      <c:pt idx="7299">
                        <c:v>0.44800000000000001</c:v>
                      </c:pt>
                      <c:pt idx="7300">
                        <c:v>0.51100000000000001</c:v>
                      </c:pt>
                      <c:pt idx="7301">
                        <c:v>0.59499999999999997</c:v>
                      </c:pt>
                      <c:pt idx="7302">
                        <c:v>0.67200000000000004</c:v>
                      </c:pt>
                      <c:pt idx="7303">
                        <c:v>0.65800000000000003</c:v>
                      </c:pt>
                      <c:pt idx="7304">
                        <c:v>0.56000000000000005</c:v>
                      </c:pt>
                      <c:pt idx="7305">
                        <c:v>0.58099999999999996</c:v>
                      </c:pt>
                      <c:pt idx="7306">
                        <c:v>0.59499999999999997</c:v>
                      </c:pt>
                      <c:pt idx="7307">
                        <c:v>0.61599999999999999</c:v>
                      </c:pt>
                      <c:pt idx="7308">
                        <c:v>0.56000000000000005</c:v>
                      </c:pt>
                      <c:pt idx="7309">
                        <c:v>0.56000000000000005</c:v>
                      </c:pt>
                      <c:pt idx="7310">
                        <c:v>0.51100000000000001</c:v>
                      </c:pt>
                      <c:pt idx="7311">
                        <c:v>0.497</c:v>
                      </c:pt>
                      <c:pt idx="7312">
                        <c:v>0.60899999999999999</c:v>
                      </c:pt>
                      <c:pt idx="7313">
                        <c:v>0.65100000000000002</c:v>
                      </c:pt>
                      <c:pt idx="7314">
                        <c:v>0.67900000000000005</c:v>
                      </c:pt>
                      <c:pt idx="7315">
                        <c:v>0.68600000000000005</c:v>
                      </c:pt>
                      <c:pt idx="7316">
                        <c:v>0.749</c:v>
                      </c:pt>
                      <c:pt idx="7317">
                        <c:v>0.70699999999999996</c:v>
                      </c:pt>
                      <c:pt idx="7318">
                        <c:v>0.60199999999999998</c:v>
                      </c:pt>
                      <c:pt idx="7319">
                        <c:v>0.55300000000000005</c:v>
                      </c:pt>
                      <c:pt idx="7320">
                        <c:v>0.504</c:v>
                      </c:pt>
                      <c:pt idx="7321">
                        <c:v>0.48299999999999998</c:v>
                      </c:pt>
                      <c:pt idx="7322">
                        <c:v>0.44800000000000001</c:v>
                      </c:pt>
                      <c:pt idx="7323">
                        <c:v>0.45500000000000002</c:v>
                      </c:pt>
                      <c:pt idx="7324">
                        <c:v>0.48299999999999998</c:v>
                      </c:pt>
                      <c:pt idx="7325">
                        <c:v>0.51100000000000001</c:v>
                      </c:pt>
                      <c:pt idx="7326">
                        <c:v>0.65100000000000002</c:v>
                      </c:pt>
                      <c:pt idx="7327">
                        <c:v>0.74199999999999999</c:v>
                      </c:pt>
                      <c:pt idx="7328">
                        <c:v>0.82599999999999996</c:v>
                      </c:pt>
                      <c:pt idx="7329">
                        <c:v>0.86799999999999999</c:v>
                      </c:pt>
                      <c:pt idx="7330">
                        <c:v>0.90300000000000002</c:v>
                      </c:pt>
                      <c:pt idx="7331">
                        <c:v>0.83299999999999996</c:v>
                      </c:pt>
                      <c:pt idx="7332">
                        <c:v>0.81899999999999995</c:v>
                      </c:pt>
                      <c:pt idx="7333">
                        <c:v>0.86799999999999999</c:v>
                      </c:pt>
                      <c:pt idx="7334">
                        <c:v>0.749</c:v>
                      </c:pt>
                      <c:pt idx="7335">
                        <c:v>0.79800000000000004</c:v>
                      </c:pt>
                      <c:pt idx="7336">
                        <c:v>0.749</c:v>
                      </c:pt>
                      <c:pt idx="7337">
                        <c:v>0.81200000000000006</c:v>
                      </c:pt>
                      <c:pt idx="7338">
                        <c:v>0.88200000000000001</c:v>
                      </c:pt>
                      <c:pt idx="7339">
                        <c:v>0.92400000000000004</c:v>
                      </c:pt>
                      <c:pt idx="7340">
                        <c:v>0.875</c:v>
                      </c:pt>
                      <c:pt idx="7341">
                        <c:v>0.81899999999999995</c:v>
                      </c:pt>
                      <c:pt idx="7342">
                        <c:v>0.67900000000000005</c:v>
                      </c:pt>
                      <c:pt idx="7343">
                        <c:v>0.67200000000000004</c:v>
                      </c:pt>
                      <c:pt idx="7344">
                        <c:v>0.60899999999999999</c:v>
                      </c:pt>
                      <c:pt idx="7345">
                        <c:v>0.60899999999999999</c:v>
                      </c:pt>
                      <c:pt idx="7346">
                        <c:v>0.58099999999999996</c:v>
                      </c:pt>
                      <c:pt idx="7347">
                        <c:v>0.57399999999999995</c:v>
                      </c:pt>
                      <c:pt idx="7348">
                        <c:v>0.56000000000000005</c:v>
                      </c:pt>
                      <c:pt idx="7349">
                        <c:v>0.60899999999999999</c:v>
                      </c:pt>
                      <c:pt idx="7350">
                        <c:v>0.65100000000000002</c:v>
                      </c:pt>
                      <c:pt idx="7351">
                        <c:v>0.77700000000000002</c:v>
                      </c:pt>
                      <c:pt idx="7352">
                        <c:v>0.84699999999999998</c:v>
                      </c:pt>
                      <c:pt idx="7353">
                        <c:v>0.88200000000000001</c:v>
                      </c:pt>
                      <c:pt idx="7354">
                        <c:v>0.79100000000000004</c:v>
                      </c:pt>
                      <c:pt idx="7355">
                        <c:v>0.749</c:v>
                      </c:pt>
                      <c:pt idx="7356">
                        <c:v>0.77</c:v>
                      </c:pt>
                      <c:pt idx="7357">
                        <c:v>0.749</c:v>
                      </c:pt>
                      <c:pt idx="7358">
                        <c:v>0.71399999999999997</c:v>
                      </c:pt>
                      <c:pt idx="7359">
                        <c:v>0.76300000000000001</c:v>
                      </c:pt>
                      <c:pt idx="7360">
                        <c:v>0.84</c:v>
                      </c:pt>
                      <c:pt idx="7361">
                        <c:v>0.875</c:v>
                      </c:pt>
                      <c:pt idx="7362">
                        <c:v>0.94499999999999995</c:v>
                      </c:pt>
                      <c:pt idx="7363">
                        <c:v>0.99399999999999999</c:v>
                      </c:pt>
                      <c:pt idx="7364">
                        <c:v>0.93799999999999994</c:v>
                      </c:pt>
                      <c:pt idx="7365">
                        <c:v>0.95199999999999996</c:v>
                      </c:pt>
                      <c:pt idx="7366">
                        <c:v>0.82599999999999996</c:v>
                      </c:pt>
                      <c:pt idx="7367">
                        <c:v>0.79100000000000004</c:v>
                      </c:pt>
                      <c:pt idx="7368">
                        <c:v>0.63</c:v>
                      </c:pt>
                      <c:pt idx="7369">
                        <c:v>0.65800000000000003</c:v>
                      </c:pt>
                      <c:pt idx="7370">
                        <c:v>0.60899999999999999</c:v>
                      </c:pt>
                      <c:pt idx="7371">
                        <c:v>0.623</c:v>
                      </c:pt>
                      <c:pt idx="7372">
                        <c:v>0.64400000000000002</c:v>
                      </c:pt>
                      <c:pt idx="7373">
                        <c:v>0.74199999999999999</c:v>
                      </c:pt>
                      <c:pt idx="7374">
                        <c:v>0.81899999999999995</c:v>
                      </c:pt>
                      <c:pt idx="7375">
                        <c:v>0.96599999999999997</c:v>
                      </c:pt>
                      <c:pt idx="7376">
                        <c:v>0.80500000000000005</c:v>
                      </c:pt>
                      <c:pt idx="7377">
                        <c:v>0.81200000000000006</c:v>
                      </c:pt>
                      <c:pt idx="7378">
                        <c:v>0.77700000000000002</c:v>
                      </c:pt>
                      <c:pt idx="7379">
                        <c:v>0.72799999999999998</c:v>
                      </c:pt>
                      <c:pt idx="7380">
                        <c:v>0.623</c:v>
                      </c:pt>
                      <c:pt idx="7381">
                        <c:v>0.56699999999999995</c:v>
                      </c:pt>
                      <c:pt idx="7382">
                        <c:v>0.65800000000000003</c:v>
                      </c:pt>
                      <c:pt idx="7383">
                        <c:v>0.63700000000000001</c:v>
                      </c:pt>
                      <c:pt idx="7384">
                        <c:v>0.67900000000000005</c:v>
                      </c:pt>
                      <c:pt idx="7385">
                        <c:v>0.80500000000000005</c:v>
                      </c:pt>
                      <c:pt idx="7386">
                        <c:v>0.99399999999999999</c:v>
                      </c:pt>
                      <c:pt idx="7387">
                        <c:v>0.96599999999999997</c:v>
                      </c:pt>
                      <c:pt idx="7388">
                        <c:v>0.93799999999999994</c:v>
                      </c:pt>
                      <c:pt idx="7389">
                        <c:v>0.83299999999999996</c:v>
                      </c:pt>
                      <c:pt idx="7390">
                        <c:v>0.73499999999999999</c:v>
                      </c:pt>
                      <c:pt idx="7391">
                        <c:v>0.68600000000000005</c:v>
                      </c:pt>
                      <c:pt idx="7392">
                        <c:v>0.67200000000000004</c:v>
                      </c:pt>
                      <c:pt idx="7393">
                        <c:v>0.61599999999999999</c:v>
                      </c:pt>
                      <c:pt idx="7394">
                        <c:v>0.58099999999999996</c:v>
                      </c:pt>
                      <c:pt idx="7395">
                        <c:v>0.61599999999999999</c:v>
                      </c:pt>
                      <c:pt idx="7396">
                        <c:v>0.58099999999999996</c:v>
                      </c:pt>
                      <c:pt idx="7397">
                        <c:v>0.54600000000000004</c:v>
                      </c:pt>
                      <c:pt idx="7398">
                        <c:v>0.69299999999999995</c:v>
                      </c:pt>
                      <c:pt idx="7399">
                        <c:v>0.7</c:v>
                      </c:pt>
                      <c:pt idx="7400">
                        <c:v>0.67900000000000005</c:v>
                      </c:pt>
                      <c:pt idx="7401">
                        <c:v>0.67200000000000004</c:v>
                      </c:pt>
                      <c:pt idx="7402">
                        <c:v>0.67900000000000005</c:v>
                      </c:pt>
                      <c:pt idx="7403">
                        <c:v>0.71399999999999997</c:v>
                      </c:pt>
                      <c:pt idx="7404">
                        <c:v>0.623</c:v>
                      </c:pt>
                      <c:pt idx="7405">
                        <c:v>0.57399999999999995</c:v>
                      </c:pt>
                      <c:pt idx="7406">
                        <c:v>0.53200000000000003</c:v>
                      </c:pt>
                      <c:pt idx="7407">
                        <c:v>0.53900000000000003</c:v>
                      </c:pt>
                      <c:pt idx="7408">
                        <c:v>0.57399999999999995</c:v>
                      </c:pt>
                      <c:pt idx="7409">
                        <c:v>0.75600000000000001</c:v>
                      </c:pt>
                      <c:pt idx="7410">
                        <c:v>0.81200000000000006</c:v>
                      </c:pt>
                      <c:pt idx="7411">
                        <c:v>0.90300000000000002</c:v>
                      </c:pt>
                      <c:pt idx="7412">
                        <c:v>0.98699999999999999</c:v>
                      </c:pt>
                      <c:pt idx="7413">
                        <c:v>0.73499999999999999</c:v>
                      </c:pt>
                      <c:pt idx="7414">
                        <c:v>0.65100000000000002</c:v>
                      </c:pt>
                      <c:pt idx="7415">
                        <c:v>0.58799999999999997</c:v>
                      </c:pt>
                      <c:pt idx="7416">
                        <c:v>0.56000000000000005</c:v>
                      </c:pt>
                      <c:pt idx="7417">
                        <c:v>0.53900000000000003</c:v>
                      </c:pt>
                      <c:pt idx="7418">
                        <c:v>0.53200000000000003</c:v>
                      </c:pt>
                      <c:pt idx="7419">
                        <c:v>0.51100000000000001</c:v>
                      </c:pt>
                      <c:pt idx="7420">
                        <c:v>0.57399999999999995</c:v>
                      </c:pt>
                      <c:pt idx="7421">
                        <c:v>0.58799999999999997</c:v>
                      </c:pt>
                      <c:pt idx="7422">
                        <c:v>0.71399999999999997</c:v>
                      </c:pt>
                      <c:pt idx="7423">
                        <c:v>0.73499999999999999</c:v>
                      </c:pt>
                      <c:pt idx="7424">
                        <c:v>0.67900000000000005</c:v>
                      </c:pt>
                      <c:pt idx="7425">
                        <c:v>0.63</c:v>
                      </c:pt>
                      <c:pt idx="7426">
                        <c:v>0.58099999999999996</c:v>
                      </c:pt>
                      <c:pt idx="7427">
                        <c:v>0.61599999999999999</c:v>
                      </c:pt>
                      <c:pt idx="7428">
                        <c:v>0.60899999999999999</c:v>
                      </c:pt>
                      <c:pt idx="7429">
                        <c:v>0.61599999999999999</c:v>
                      </c:pt>
                      <c:pt idx="7430">
                        <c:v>0.68600000000000005</c:v>
                      </c:pt>
                      <c:pt idx="7431">
                        <c:v>0.71399999999999997</c:v>
                      </c:pt>
                      <c:pt idx="7432">
                        <c:v>0.749</c:v>
                      </c:pt>
                      <c:pt idx="7433">
                        <c:v>0.84</c:v>
                      </c:pt>
                      <c:pt idx="7434">
                        <c:v>0.84</c:v>
                      </c:pt>
                      <c:pt idx="7435">
                        <c:v>0.78400000000000003</c:v>
                      </c:pt>
                      <c:pt idx="7436">
                        <c:v>0.75600000000000001</c:v>
                      </c:pt>
                      <c:pt idx="7437">
                        <c:v>0.749</c:v>
                      </c:pt>
                      <c:pt idx="7438">
                        <c:v>0.66500000000000004</c:v>
                      </c:pt>
                      <c:pt idx="7439">
                        <c:v>0.61599999999999999</c:v>
                      </c:pt>
                      <c:pt idx="7440">
                        <c:v>0.58099999999999996</c:v>
                      </c:pt>
                      <c:pt idx="7441">
                        <c:v>0.52500000000000002</c:v>
                      </c:pt>
                      <c:pt idx="7442">
                        <c:v>0.497</c:v>
                      </c:pt>
                      <c:pt idx="7443">
                        <c:v>0.47599999999999998</c:v>
                      </c:pt>
                      <c:pt idx="7444">
                        <c:v>0.497</c:v>
                      </c:pt>
                      <c:pt idx="7445">
                        <c:v>0.56000000000000005</c:v>
                      </c:pt>
                      <c:pt idx="7446">
                        <c:v>0.749</c:v>
                      </c:pt>
                      <c:pt idx="7447">
                        <c:v>0.81899999999999995</c:v>
                      </c:pt>
                      <c:pt idx="7448">
                        <c:v>0.72799999999999998</c:v>
                      </c:pt>
                      <c:pt idx="7449">
                        <c:v>0.71399999999999997</c:v>
                      </c:pt>
                      <c:pt idx="7450">
                        <c:v>0.74199999999999999</c:v>
                      </c:pt>
                      <c:pt idx="7451">
                        <c:v>0.77700000000000002</c:v>
                      </c:pt>
                      <c:pt idx="7452">
                        <c:v>0.63</c:v>
                      </c:pt>
                      <c:pt idx="7453">
                        <c:v>0.66500000000000004</c:v>
                      </c:pt>
                      <c:pt idx="7454">
                        <c:v>0.7</c:v>
                      </c:pt>
                      <c:pt idx="7455">
                        <c:v>0.74199999999999999</c:v>
                      </c:pt>
                      <c:pt idx="7456">
                        <c:v>0.92400000000000004</c:v>
                      </c:pt>
                      <c:pt idx="7457">
                        <c:v>1.008</c:v>
                      </c:pt>
                      <c:pt idx="7458">
                        <c:v>1.0149999999999999</c:v>
                      </c:pt>
                      <c:pt idx="7459">
                        <c:v>1.085</c:v>
                      </c:pt>
                      <c:pt idx="7460">
                        <c:v>1.0149999999999999</c:v>
                      </c:pt>
                      <c:pt idx="7461">
                        <c:v>0.94499999999999995</c:v>
                      </c:pt>
                      <c:pt idx="7462">
                        <c:v>0.81899999999999995</c:v>
                      </c:pt>
                      <c:pt idx="7463">
                        <c:v>0.81200000000000006</c:v>
                      </c:pt>
                      <c:pt idx="7464">
                        <c:v>0.75600000000000001</c:v>
                      </c:pt>
                      <c:pt idx="7465">
                        <c:v>0.67900000000000005</c:v>
                      </c:pt>
                      <c:pt idx="7466">
                        <c:v>0.66500000000000004</c:v>
                      </c:pt>
                      <c:pt idx="7467">
                        <c:v>0.63700000000000001</c:v>
                      </c:pt>
                      <c:pt idx="7468">
                        <c:v>0.68600000000000005</c:v>
                      </c:pt>
                      <c:pt idx="7469">
                        <c:v>0.72099999999999997</c:v>
                      </c:pt>
                      <c:pt idx="7470">
                        <c:v>0.84</c:v>
                      </c:pt>
                      <c:pt idx="7471">
                        <c:v>0.91700000000000004</c:v>
                      </c:pt>
                      <c:pt idx="7472">
                        <c:v>0.93100000000000005</c:v>
                      </c:pt>
                      <c:pt idx="7473">
                        <c:v>0.85399999999999998</c:v>
                      </c:pt>
                      <c:pt idx="7474">
                        <c:v>0.86099999999999999</c:v>
                      </c:pt>
                      <c:pt idx="7475">
                        <c:v>0.7</c:v>
                      </c:pt>
                      <c:pt idx="7476">
                        <c:v>0.77</c:v>
                      </c:pt>
                      <c:pt idx="7477">
                        <c:v>0.66500000000000004</c:v>
                      </c:pt>
                      <c:pt idx="7478">
                        <c:v>0.64400000000000002</c:v>
                      </c:pt>
                      <c:pt idx="7479">
                        <c:v>0.61599999999999999</c:v>
                      </c:pt>
                      <c:pt idx="7480">
                        <c:v>0.75600000000000001</c:v>
                      </c:pt>
                      <c:pt idx="7481">
                        <c:v>0.79100000000000004</c:v>
                      </c:pt>
                      <c:pt idx="7482">
                        <c:v>0.88200000000000001</c:v>
                      </c:pt>
                      <c:pt idx="7483">
                        <c:v>0.875</c:v>
                      </c:pt>
                      <c:pt idx="7484">
                        <c:v>0.92400000000000004</c:v>
                      </c:pt>
                      <c:pt idx="7485">
                        <c:v>0.91</c:v>
                      </c:pt>
                      <c:pt idx="7486">
                        <c:v>0.875</c:v>
                      </c:pt>
                      <c:pt idx="7487">
                        <c:v>0.84</c:v>
                      </c:pt>
                      <c:pt idx="7488">
                        <c:v>0.77700000000000002</c:v>
                      </c:pt>
                      <c:pt idx="7489">
                        <c:v>0.73499999999999999</c:v>
                      </c:pt>
                      <c:pt idx="7490">
                        <c:v>0.67200000000000004</c:v>
                      </c:pt>
                      <c:pt idx="7491">
                        <c:v>0.67200000000000004</c:v>
                      </c:pt>
                      <c:pt idx="7492">
                        <c:v>0.65100000000000002</c:v>
                      </c:pt>
                      <c:pt idx="7493">
                        <c:v>0.69299999999999995</c:v>
                      </c:pt>
                      <c:pt idx="7494">
                        <c:v>0.72799999999999998</c:v>
                      </c:pt>
                      <c:pt idx="7495">
                        <c:v>0.80500000000000005</c:v>
                      </c:pt>
                      <c:pt idx="7496">
                        <c:v>0.88900000000000001</c:v>
                      </c:pt>
                      <c:pt idx="7497">
                        <c:v>0.79800000000000004</c:v>
                      </c:pt>
                      <c:pt idx="7498">
                        <c:v>0.86799999999999999</c:v>
                      </c:pt>
                      <c:pt idx="7499">
                        <c:v>0.79800000000000004</c:v>
                      </c:pt>
                      <c:pt idx="7500">
                        <c:v>0.81899999999999995</c:v>
                      </c:pt>
                      <c:pt idx="7501">
                        <c:v>0.84</c:v>
                      </c:pt>
                      <c:pt idx="7502">
                        <c:v>0.71399999999999997</c:v>
                      </c:pt>
                      <c:pt idx="7503">
                        <c:v>0.69299999999999995</c:v>
                      </c:pt>
                      <c:pt idx="7504">
                        <c:v>0.70699999999999996</c:v>
                      </c:pt>
                      <c:pt idx="7505">
                        <c:v>0.84</c:v>
                      </c:pt>
                      <c:pt idx="7506">
                        <c:v>0.86099999999999999</c:v>
                      </c:pt>
                      <c:pt idx="7507">
                        <c:v>0.88900000000000001</c:v>
                      </c:pt>
                      <c:pt idx="7508">
                        <c:v>0.77</c:v>
                      </c:pt>
                      <c:pt idx="7509">
                        <c:v>0.74199999999999999</c:v>
                      </c:pt>
                      <c:pt idx="7510">
                        <c:v>0.71399999999999997</c:v>
                      </c:pt>
                      <c:pt idx="7511">
                        <c:v>0.76300000000000001</c:v>
                      </c:pt>
                      <c:pt idx="7512">
                        <c:v>0.67900000000000005</c:v>
                      </c:pt>
                      <c:pt idx="7513">
                        <c:v>0.63700000000000001</c:v>
                      </c:pt>
                      <c:pt idx="7514">
                        <c:v>0.57399999999999995</c:v>
                      </c:pt>
                      <c:pt idx="7515">
                        <c:v>0.58799999999999997</c:v>
                      </c:pt>
                      <c:pt idx="7516">
                        <c:v>0.63</c:v>
                      </c:pt>
                      <c:pt idx="7517">
                        <c:v>0.63700000000000001</c:v>
                      </c:pt>
                      <c:pt idx="7518">
                        <c:v>0.66500000000000004</c:v>
                      </c:pt>
                      <c:pt idx="7519">
                        <c:v>0.76300000000000001</c:v>
                      </c:pt>
                      <c:pt idx="7520">
                        <c:v>0.84</c:v>
                      </c:pt>
                      <c:pt idx="7521">
                        <c:v>0.96599999999999997</c:v>
                      </c:pt>
                      <c:pt idx="7522">
                        <c:v>0.93799999999999994</c:v>
                      </c:pt>
                      <c:pt idx="7523">
                        <c:v>0.79800000000000004</c:v>
                      </c:pt>
                      <c:pt idx="7524">
                        <c:v>0.875</c:v>
                      </c:pt>
                      <c:pt idx="7525">
                        <c:v>0.85399999999999998</c:v>
                      </c:pt>
                      <c:pt idx="7526">
                        <c:v>0.82599999999999996</c:v>
                      </c:pt>
                      <c:pt idx="7527">
                        <c:v>0.88900000000000001</c:v>
                      </c:pt>
                      <c:pt idx="7528">
                        <c:v>0.93799999999999994</c:v>
                      </c:pt>
                      <c:pt idx="7529">
                        <c:v>1.036</c:v>
                      </c:pt>
                      <c:pt idx="7530">
                        <c:v>1.05</c:v>
                      </c:pt>
                      <c:pt idx="7531">
                        <c:v>1.127</c:v>
                      </c:pt>
                      <c:pt idx="7532">
                        <c:v>1.1479999999999999</c:v>
                      </c:pt>
                      <c:pt idx="7533">
                        <c:v>1.0429999999999999</c:v>
                      </c:pt>
                      <c:pt idx="7534">
                        <c:v>0.88200000000000001</c:v>
                      </c:pt>
                      <c:pt idx="7535">
                        <c:v>0.72799999999999998</c:v>
                      </c:pt>
                      <c:pt idx="7536">
                        <c:v>0.73499999999999999</c:v>
                      </c:pt>
                      <c:pt idx="7537">
                        <c:v>0.67200000000000004</c:v>
                      </c:pt>
                      <c:pt idx="7538">
                        <c:v>0.67900000000000005</c:v>
                      </c:pt>
                      <c:pt idx="7539">
                        <c:v>0.71399999999999997</c:v>
                      </c:pt>
                      <c:pt idx="7540">
                        <c:v>0.67900000000000005</c:v>
                      </c:pt>
                      <c:pt idx="7541">
                        <c:v>0.749</c:v>
                      </c:pt>
                      <c:pt idx="7542">
                        <c:v>0.86099999999999999</c:v>
                      </c:pt>
                      <c:pt idx="7543">
                        <c:v>0.95899999999999996</c:v>
                      </c:pt>
                      <c:pt idx="7544">
                        <c:v>0.93799999999999994</c:v>
                      </c:pt>
                      <c:pt idx="7545">
                        <c:v>0.90300000000000002</c:v>
                      </c:pt>
                      <c:pt idx="7546">
                        <c:v>0.96599999999999997</c:v>
                      </c:pt>
                      <c:pt idx="7547">
                        <c:v>0.98699999999999999</c:v>
                      </c:pt>
                      <c:pt idx="7548">
                        <c:v>0.875</c:v>
                      </c:pt>
                      <c:pt idx="7549">
                        <c:v>0.77</c:v>
                      </c:pt>
                      <c:pt idx="7550">
                        <c:v>0.83299999999999996</c:v>
                      </c:pt>
                      <c:pt idx="7551">
                        <c:v>0.82599999999999996</c:v>
                      </c:pt>
                      <c:pt idx="7552">
                        <c:v>0.90300000000000002</c:v>
                      </c:pt>
                      <c:pt idx="7553">
                        <c:v>0.96599999999999997</c:v>
                      </c:pt>
                      <c:pt idx="7554">
                        <c:v>0.98699999999999999</c:v>
                      </c:pt>
                      <c:pt idx="7555">
                        <c:v>1.0640000000000001</c:v>
                      </c:pt>
                      <c:pt idx="7556">
                        <c:v>0.98</c:v>
                      </c:pt>
                      <c:pt idx="7557">
                        <c:v>0.95199999999999996</c:v>
                      </c:pt>
                      <c:pt idx="7558">
                        <c:v>0.85399999999999998</c:v>
                      </c:pt>
                      <c:pt idx="7559">
                        <c:v>0.84699999999999998</c:v>
                      </c:pt>
                      <c:pt idx="7560">
                        <c:v>0.74199999999999999</c:v>
                      </c:pt>
                      <c:pt idx="7561">
                        <c:v>0.66500000000000004</c:v>
                      </c:pt>
                      <c:pt idx="7562">
                        <c:v>0.72099999999999997</c:v>
                      </c:pt>
                      <c:pt idx="7563">
                        <c:v>0.76300000000000001</c:v>
                      </c:pt>
                      <c:pt idx="7564">
                        <c:v>0.749</c:v>
                      </c:pt>
                      <c:pt idx="7565">
                        <c:v>0.79800000000000004</c:v>
                      </c:pt>
                      <c:pt idx="7566">
                        <c:v>0.90300000000000002</c:v>
                      </c:pt>
                      <c:pt idx="7567">
                        <c:v>0.98699999999999999</c:v>
                      </c:pt>
                      <c:pt idx="7568">
                        <c:v>0.94499999999999995</c:v>
                      </c:pt>
                      <c:pt idx="7569">
                        <c:v>0.91700000000000004</c:v>
                      </c:pt>
                      <c:pt idx="7570">
                        <c:v>0.84699999999999998</c:v>
                      </c:pt>
                      <c:pt idx="7571">
                        <c:v>0.84</c:v>
                      </c:pt>
                      <c:pt idx="7572">
                        <c:v>0.85399999999999998</c:v>
                      </c:pt>
                      <c:pt idx="7573">
                        <c:v>0.84699999999999998</c:v>
                      </c:pt>
                      <c:pt idx="7574">
                        <c:v>0.85399999999999998</c:v>
                      </c:pt>
                      <c:pt idx="7575">
                        <c:v>0.88200000000000001</c:v>
                      </c:pt>
                      <c:pt idx="7576">
                        <c:v>0.95899999999999996</c:v>
                      </c:pt>
                      <c:pt idx="7577">
                        <c:v>1.113</c:v>
                      </c:pt>
                      <c:pt idx="7578">
                        <c:v>1.141</c:v>
                      </c:pt>
                      <c:pt idx="7579">
                        <c:v>1.155</c:v>
                      </c:pt>
                      <c:pt idx="7580">
                        <c:v>1.155</c:v>
                      </c:pt>
                      <c:pt idx="7581">
                        <c:v>1.0780000000000001</c:v>
                      </c:pt>
                      <c:pt idx="7582">
                        <c:v>0.98</c:v>
                      </c:pt>
                      <c:pt idx="7583">
                        <c:v>0.875</c:v>
                      </c:pt>
                      <c:pt idx="7584">
                        <c:v>0.82599999999999996</c:v>
                      </c:pt>
                      <c:pt idx="7585">
                        <c:v>0.80500000000000005</c:v>
                      </c:pt>
                      <c:pt idx="7586">
                        <c:v>0.83299999999999996</c:v>
                      </c:pt>
                      <c:pt idx="7587">
                        <c:v>0.81899999999999995</c:v>
                      </c:pt>
                      <c:pt idx="7588">
                        <c:v>0.83299999999999996</c:v>
                      </c:pt>
                      <c:pt idx="7589">
                        <c:v>0.875</c:v>
                      </c:pt>
                      <c:pt idx="7590">
                        <c:v>0.95899999999999996</c:v>
                      </c:pt>
                      <c:pt idx="7591">
                        <c:v>0.95899999999999996</c:v>
                      </c:pt>
                      <c:pt idx="7592">
                        <c:v>0.93799999999999994</c:v>
                      </c:pt>
                      <c:pt idx="7593">
                        <c:v>0.83299999999999996</c:v>
                      </c:pt>
                      <c:pt idx="7594">
                        <c:v>0.81200000000000006</c:v>
                      </c:pt>
                      <c:pt idx="7595">
                        <c:v>0.81899999999999995</c:v>
                      </c:pt>
                      <c:pt idx="7596">
                        <c:v>0.76300000000000001</c:v>
                      </c:pt>
                      <c:pt idx="7597">
                        <c:v>0.74199999999999999</c:v>
                      </c:pt>
                      <c:pt idx="7598">
                        <c:v>0.79800000000000004</c:v>
                      </c:pt>
                      <c:pt idx="7599">
                        <c:v>0.7</c:v>
                      </c:pt>
                      <c:pt idx="7600">
                        <c:v>0.86799999999999999</c:v>
                      </c:pt>
                      <c:pt idx="7601">
                        <c:v>1.0920000000000001</c:v>
                      </c:pt>
                      <c:pt idx="7602">
                        <c:v>1.1830000000000001</c:v>
                      </c:pt>
                      <c:pt idx="7603">
                        <c:v>1.1619999999999999</c:v>
                      </c:pt>
                      <c:pt idx="7604">
                        <c:v>1.155</c:v>
                      </c:pt>
                      <c:pt idx="7605">
                        <c:v>1.0569999999999999</c:v>
                      </c:pt>
                      <c:pt idx="7606">
                        <c:v>0.93100000000000005</c:v>
                      </c:pt>
                      <c:pt idx="7607">
                        <c:v>0.88900000000000001</c:v>
                      </c:pt>
                      <c:pt idx="7608">
                        <c:v>0.88200000000000001</c:v>
                      </c:pt>
                      <c:pt idx="7609">
                        <c:v>0.89600000000000002</c:v>
                      </c:pt>
                      <c:pt idx="7610">
                        <c:v>0.82599999999999996</c:v>
                      </c:pt>
                      <c:pt idx="7611">
                        <c:v>0.77</c:v>
                      </c:pt>
                      <c:pt idx="7612">
                        <c:v>0.76300000000000001</c:v>
                      </c:pt>
                      <c:pt idx="7613">
                        <c:v>0.88200000000000001</c:v>
                      </c:pt>
                      <c:pt idx="7614">
                        <c:v>1.0429999999999999</c:v>
                      </c:pt>
                      <c:pt idx="7615">
                        <c:v>0.99399999999999999</c:v>
                      </c:pt>
                      <c:pt idx="7616">
                        <c:v>0.94499999999999995</c:v>
                      </c:pt>
                      <c:pt idx="7617">
                        <c:v>0.78400000000000003</c:v>
                      </c:pt>
                      <c:pt idx="7618">
                        <c:v>0.78400000000000003</c:v>
                      </c:pt>
                      <c:pt idx="7619">
                        <c:v>0.80500000000000005</c:v>
                      </c:pt>
                      <c:pt idx="7620">
                        <c:v>0.73499999999999999</c:v>
                      </c:pt>
                      <c:pt idx="7621">
                        <c:v>0.69299999999999995</c:v>
                      </c:pt>
                      <c:pt idx="7622">
                        <c:v>0.65100000000000002</c:v>
                      </c:pt>
                      <c:pt idx="7623">
                        <c:v>0.7</c:v>
                      </c:pt>
                      <c:pt idx="7624">
                        <c:v>0.77</c:v>
                      </c:pt>
                      <c:pt idx="7625">
                        <c:v>0.95899999999999996</c:v>
                      </c:pt>
                      <c:pt idx="7626">
                        <c:v>1.0640000000000001</c:v>
                      </c:pt>
                      <c:pt idx="7627">
                        <c:v>1.0640000000000001</c:v>
                      </c:pt>
                      <c:pt idx="7628">
                        <c:v>1.1339999999999999</c:v>
                      </c:pt>
                      <c:pt idx="7629">
                        <c:v>0.98</c:v>
                      </c:pt>
                      <c:pt idx="7630">
                        <c:v>0.93799999999999994</c:v>
                      </c:pt>
                      <c:pt idx="7631">
                        <c:v>0.84699999999999998</c:v>
                      </c:pt>
                      <c:pt idx="7632">
                        <c:v>0.76300000000000001</c:v>
                      </c:pt>
                      <c:pt idx="7633">
                        <c:v>0.72799999999999998</c:v>
                      </c:pt>
                      <c:pt idx="7634">
                        <c:v>0.67200000000000004</c:v>
                      </c:pt>
                      <c:pt idx="7635">
                        <c:v>0.71399999999999997</c:v>
                      </c:pt>
                      <c:pt idx="7636">
                        <c:v>0.71399999999999997</c:v>
                      </c:pt>
                      <c:pt idx="7637">
                        <c:v>0.81200000000000006</c:v>
                      </c:pt>
                      <c:pt idx="7638">
                        <c:v>0.88200000000000001</c:v>
                      </c:pt>
                      <c:pt idx="7639">
                        <c:v>0.93100000000000005</c:v>
                      </c:pt>
                      <c:pt idx="7640">
                        <c:v>0.875</c:v>
                      </c:pt>
                      <c:pt idx="7641">
                        <c:v>0.84699999999999998</c:v>
                      </c:pt>
                      <c:pt idx="7642">
                        <c:v>0.79800000000000004</c:v>
                      </c:pt>
                      <c:pt idx="7643">
                        <c:v>0.74199999999999999</c:v>
                      </c:pt>
                      <c:pt idx="7644">
                        <c:v>0.72099999999999997</c:v>
                      </c:pt>
                      <c:pt idx="7645">
                        <c:v>0.7</c:v>
                      </c:pt>
                      <c:pt idx="7646">
                        <c:v>0.78400000000000003</c:v>
                      </c:pt>
                      <c:pt idx="7647">
                        <c:v>0.84</c:v>
                      </c:pt>
                      <c:pt idx="7648">
                        <c:v>0.85399999999999998</c:v>
                      </c:pt>
                      <c:pt idx="7649">
                        <c:v>0.85399999999999998</c:v>
                      </c:pt>
                      <c:pt idx="7650">
                        <c:v>0.96599999999999997</c:v>
                      </c:pt>
                      <c:pt idx="7651">
                        <c:v>0.95199999999999996</c:v>
                      </c:pt>
                      <c:pt idx="7652">
                        <c:v>0.86799999999999999</c:v>
                      </c:pt>
                      <c:pt idx="7653">
                        <c:v>0.81899999999999995</c:v>
                      </c:pt>
                      <c:pt idx="7654">
                        <c:v>0.78400000000000003</c:v>
                      </c:pt>
                      <c:pt idx="7655">
                        <c:v>0.82599999999999996</c:v>
                      </c:pt>
                      <c:pt idx="7656">
                        <c:v>0.69299999999999995</c:v>
                      </c:pt>
                      <c:pt idx="7657">
                        <c:v>0.67900000000000005</c:v>
                      </c:pt>
                      <c:pt idx="7658">
                        <c:v>0.64400000000000002</c:v>
                      </c:pt>
                      <c:pt idx="7659">
                        <c:v>0.67200000000000004</c:v>
                      </c:pt>
                      <c:pt idx="7660">
                        <c:v>0.63</c:v>
                      </c:pt>
                      <c:pt idx="7661">
                        <c:v>0.60899999999999999</c:v>
                      </c:pt>
                      <c:pt idx="7662">
                        <c:v>0.67200000000000004</c:v>
                      </c:pt>
                      <c:pt idx="7663">
                        <c:v>0.74199999999999999</c:v>
                      </c:pt>
                      <c:pt idx="7664">
                        <c:v>0.85399999999999998</c:v>
                      </c:pt>
                      <c:pt idx="7665">
                        <c:v>0.83299999999999996</c:v>
                      </c:pt>
                      <c:pt idx="7666">
                        <c:v>0.83299999999999996</c:v>
                      </c:pt>
                      <c:pt idx="7667">
                        <c:v>0.80500000000000005</c:v>
                      </c:pt>
                      <c:pt idx="7668">
                        <c:v>0.84</c:v>
                      </c:pt>
                      <c:pt idx="7669">
                        <c:v>0.83299999999999996</c:v>
                      </c:pt>
                      <c:pt idx="7670">
                        <c:v>0.84699999999999998</c:v>
                      </c:pt>
                      <c:pt idx="7671">
                        <c:v>0.84699999999999998</c:v>
                      </c:pt>
                      <c:pt idx="7672">
                        <c:v>0.80500000000000005</c:v>
                      </c:pt>
                      <c:pt idx="7673">
                        <c:v>0.89600000000000002</c:v>
                      </c:pt>
                      <c:pt idx="7674">
                        <c:v>0.83299999999999996</c:v>
                      </c:pt>
                      <c:pt idx="7675">
                        <c:v>0.80500000000000005</c:v>
                      </c:pt>
                      <c:pt idx="7676">
                        <c:v>0.76300000000000001</c:v>
                      </c:pt>
                      <c:pt idx="7677">
                        <c:v>0.71399999999999997</c:v>
                      </c:pt>
                      <c:pt idx="7678">
                        <c:v>0.67200000000000004</c:v>
                      </c:pt>
                      <c:pt idx="7679">
                        <c:v>0.72799999999999998</c:v>
                      </c:pt>
                      <c:pt idx="7680">
                        <c:v>0.60199999999999998</c:v>
                      </c:pt>
                      <c:pt idx="7681">
                        <c:v>0.54600000000000004</c:v>
                      </c:pt>
                      <c:pt idx="7682">
                        <c:v>0.51100000000000001</c:v>
                      </c:pt>
                      <c:pt idx="7683">
                        <c:v>0.504</c:v>
                      </c:pt>
                      <c:pt idx="7684">
                        <c:v>0.53900000000000003</c:v>
                      </c:pt>
                      <c:pt idx="7685">
                        <c:v>0.54600000000000004</c:v>
                      </c:pt>
                      <c:pt idx="7686">
                        <c:v>0.55300000000000005</c:v>
                      </c:pt>
                      <c:pt idx="7687">
                        <c:v>0.60899999999999999</c:v>
                      </c:pt>
                      <c:pt idx="7688">
                        <c:v>0.74199999999999999</c:v>
                      </c:pt>
                      <c:pt idx="7689">
                        <c:v>0.875</c:v>
                      </c:pt>
                      <c:pt idx="7690">
                        <c:v>0.90300000000000002</c:v>
                      </c:pt>
                      <c:pt idx="7691">
                        <c:v>0.88200000000000001</c:v>
                      </c:pt>
                      <c:pt idx="7692">
                        <c:v>0.92400000000000004</c:v>
                      </c:pt>
                      <c:pt idx="7693">
                        <c:v>0.86099999999999999</c:v>
                      </c:pt>
                      <c:pt idx="7694">
                        <c:v>0.86099999999999999</c:v>
                      </c:pt>
                      <c:pt idx="7695">
                        <c:v>0.88900000000000001</c:v>
                      </c:pt>
                      <c:pt idx="7696">
                        <c:v>0.88900000000000001</c:v>
                      </c:pt>
                      <c:pt idx="7697">
                        <c:v>1.05</c:v>
                      </c:pt>
                      <c:pt idx="7698">
                        <c:v>0.95899999999999996</c:v>
                      </c:pt>
                      <c:pt idx="7699">
                        <c:v>0.86099999999999999</c:v>
                      </c:pt>
                      <c:pt idx="7700">
                        <c:v>0.88900000000000001</c:v>
                      </c:pt>
                      <c:pt idx="7701">
                        <c:v>0.78400000000000003</c:v>
                      </c:pt>
                      <c:pt idx="7702">
                        <c:v>0.68600000000000005</c:v>
                      </c:pt>
                      <c:pt idx="7703">
                        <c:v>0.59499999999999997</c:v>
                      </c:pt>
                      <c:pt idx="7704">
                        <c:v>0.53900000000000003</c:v>
                      </c:pt>
                      <c:pt idx="7705">
                        <c:v>0.53900000000000003</c:v>
                      </c:pt>
                      <c:pt idx="7706">
                        <c:v>0.51800000000000002</c:v>
                      </c:pt>
                      <c:pt idx="7707">
                        <c:v>0.53900000000000003</c:v>
                      </c:pt>
                      <c:pt idx="7708">
                        <c:v>0.56699999999999995</c:v>
                      </c:pt>
                      <c:pt idx="7709">
                        <c:v>0.65100000000000002</c:v>
                      </c:pt>
                      <c:pt idx="7710">
                        <c:v>0.80500000000000005</c:v>
                      </c:pt>
                      <c:pt idx="7711">
                        <c:v>0.78400000000000003</c:v>
                      </c:pt>
                      <c:pt idx="7712">
                        <c:v>0.75600000000000001</c:v>
                      </c:pt>
                      <c:pt idx="7713">
                        <c:v>0.72099999999999997</c:v>
                      </c:pt>
                      <c:pt idx="7714">
                        <c:v>0.65800000000000003</c:v>
                      </c:pt>
                      <c:pt idx="7715">
                        <c:v>0.69299999999999995</c:v>
                      </c:pt>
                      <c:pt idx="7716">
                        <c:v>0.64400000000000002</c:v>
                      </c:pt>
                      <c:pt idx="7717">
                        <c:v>0.63</c:v>
                      </c:pt>
                      <c:pt idx="7718">
                        <c:v>0.65800000000000003</c:v>
                      </c:pt>
                      <c:pt idx="7719">
                        <c:v>0.70699999999999996</c:v>
                      </c:pt>
                      <c:pt idx="7720">
                        <c:v>0.80500000000000005</c:v>
                      </c:pt>
                      <c:pt idx="7721">
                        <c:v>0.98699999999999999</c:v>
                      </c:pt>
                      <c:pt idx="7722">
                        <c:v>1.0920000000000001</c:v>
                      </c:pt>
                      <c:pt idx="7723">
                        <c:v>1.0920000000000001</c:v>
                      </c:pt>
                      <c:pt idx="7724">
                        <c:v>1.0920000000000001</c:v>
                      </c:pt>
                      <c:pt idx="7725">
                        <c:v>0.91</c:v>
                      </c:pt>
                      <c:pt idx="7726">
                        <c:v>0.81200000000000006</c:v>
                      </c:pt>
                      <c:pt idx="7727">
                        <c:v>0.82599999999999996</c:v>
                      </c:pt>
                      <c:pt idx="7728">
                        <c:v>0.78400000000000003</c:v>
                      </c:pt>
                      <c:pt idx="7729">
                        <c:v>0.72799999999999998</c:v>
                      </c:pt>
                      <c:pt idx="7730">
                        <c:v>0.70699999999999996</c:v>
                      </c:pt>
                      <c:pt idx="7731">
                        <c:v>0.72799999999999998</c:v>
                      </c:pt>
                      <c:pt idx="7732">
                        <c:v>0.72099999999999997</c:v>
                      </c:pt>
                      <c:pt idx="7733">
                        <c:v>0.78400000000000003</c:v>
                      </c:pt>
                      <c:pt idx="7734">
                        <c:v>0.88900000000000001</c:v>
                      </c:pt>
                      <c:pt idx="7735">
                        <c:v>0.86099999999999999</c:v>
                      </c:pt>
                      <c:pt idx="7736">
                        <c:v>0.81200000000000006</c:v>
                      </c:pt>
                      <c:pt idx="7737">
                        <c:v>0.84</c:v>
                      </c:pt>
                      <c:pt idx="7738">
                        <c:v>0.85399999999999998</c:v>
                      </c:pt>
                      <c:pt idx="7739">
                        <c:v>0.84</c:v>
                      </c:pt>
                      <c:pt idx="7740">
                        <c:v>0.72099999999999997</c:v>
                      </c:pt>
                      <c:pt idx="7741">
                        <c:v>0.69299999999999995</c:v>
                      </c:pt>
                      <c:pt idx="7742">
                        <c:v>0.69299999999999995</c:v>
                      </c:pt>
                      <c:pt idx="7743">
                        <c:v>0.70699999999999996</c:v>
                      </c:pt>
                      <c:pt idx="7744">
                        <c:v>0.85399999999999998</c:v>
                      </c:pt>
                      <c:pt idx="7745">
                        <c:v>0.96599999999999997</c:v>
                      </c:pt>
                      <c:pt idx="7746">
                        <c:v>1.0149999999999999</c:v>
                      </c:pt>
                      <c:pt idx="7747">
                        <c:v>1.1060000000000001</c:v>
                      </c:pt>
                      <c:pt idx="7748">
                        <c:v>1.0640000000000001</c:v>
                      </c:pt>
                      <c:pt idx="7749">
                        <c:v>1.008</c:v>
                      </c:pt>
                      <c:pt idx="7750">
                        <c:v>0.94499999999999995</c:v>
                      </c:pt>
                      <c:pt idx="7751">
                        <c:v>0.84</c:v>
                      </c:pt>
                      <c:pt idx="7752">
                        <c:v>0.77</c:v>
                      </c:pt>
                      <c:pt idx="7753">
                        <c:v>0.79800000000000004</c:v>
                      </c:pt>
                      <c:pt idx="7754">
                        <c:v>0.77</c:v>
                      </c:pt>
                      <c:pt idx="7755">
                        <c:v>0.75600000000000001</c:v>
                      </c:pt>
                      <c:pt idx="7756">
                        <c:v>0.75600000000000001</c:v>
                      </c:pt>
                      <c:pt idx="7757">
                        <c:v>0.86799999999999999</c:v>
                      </c:pt>
                      <c:pt idx="7758">
                        <c:v>0.94499999999999995</c:v>
                      </c:pt>
                      <c:pt idx="7759">
                        <c:v>0.92400000000000004</c:v>
                      </c:pt>
                      <c:pt idx="7760">
                        <c:v>0.875</c:v>
                      </c:pt>
                      <c:pt idx="7761">
                        <c:v>0.81200000000000006</c:v>
                      </c:pt>
                      <c:pt idx="7762">
                        <c:v>0.749</c:v>
                      </c:pt>
                      <c:pt idx="7763">
                        <c:v>0.75600000000000001</c:v>
                      </c:pt>
                      <c:pt idx="7764">
                        <c:v>0.76300000000000001</c:v>
                      </c:pt>
                      <c:pt idx="7765">
                        <c:v>0.71399999999999997</c:v>
                      </c:pt>
                      <c:pt idx="7766">
                        <c:v>0.65800000000000003</c:v>
                      </c:pt>
                      <c:pt idx="7767">
                        <c:v>0.75600000000000001</c:v>
                      </c:pt>
                      <c:pt idx="7768">
                        <c:v>0.75600000000000001</c:v>
                      </c:pt>
                      <c:pt idx="7769">
                        <c:v>1.0149999999999999</c:v>
                      </c:pt>
                      <c:pt idx="7770">
                        <c:v>1.1830000000000001</c:v>
                      </c:pt>
                      <c:pt idx="7771">
                        <c:v>1.1619999999999999</c:v>
                      </c:pt>
                      <c:pt idx="7772">
                        <c:v>1.0640000000000001</c:v>
                      </c:pt>
                      <c:pt idx="7773">
                        <c:v>0.96599999999999997</c:v>
                      </c:pt>
                      <c:pt idx="7774">
                        <c:v>0.88900000000000001</c:v>
                      </c:pt>
                      <c:pt idx="7775">
                        <c:v>0.84</c:v>
                      </c:pt>
                      <c:pt idx="7776">
                        <c:v>0.72099999999999997</c:v>
                      </c:pt>
                      <c:pt idx="7777">
                        <c:v>0.70699999999999996</c:v>
                      </c:pt>
                      <c:pt idx="7778">
                        <c:v>0.67900000000000005</c:v>
                      </c:pt>
                      <c:pt idx="7779">
                        <c:v>0.69299999999999995</c:v>
                      </c:pt>
                      <c:pt idx="7780">
                        <c:v>0.68600000000000005</c:v>
                      </c:pt>
                      <c:pt idx="7781">
                        <c:v>0.69299999999999995</c:v>
                      </c:pt>
                      <c:pt idx="7782">
                        <c:v>0.81899999999999995</c:v>
                      </c:pt>
                      <c:pt idx="7783">
                        <c:v>0.82599999999999996</c:v>
                      </c:pt>
                      <c:pt idx="7784">
                        <c:v>0.80500000000000005</c:v>
                      </c:pt>
                      <c:pt idx="7785">
                        <c:v>0.78400000000000003</c:v>
                      </c:pt>
                      <c:pt idx="7786">
                        <c:v>0.82599999999999996</c:v>
                      </c:pt>
                      <c:pt idx="7787">
                        <c:v>0.71399999999999997</c:v>
                      </c:pt>
                      <c:pt idx="7788">
                        <c:v>0.74199999999999999</c:v>
                      </c:pt>
                      <c:pt idx="7789">
                        <c:v>0.77</c:v>
                      </c:pt>
                      <c:pt idx="7790">
                        <c:v>0.68600000000000005</c:v>
                      </c:pt>
                      <c:pt idx="7791">
                        <c:v>0.75600000000000001</c:v>
                      </c:pt>
                      <c:pt idx="7792">
                        <c:v>0.79100000000000004</c:v>
                      </c:pt>
                      <c:pt idx="7793">
                        <c:v>0.93799999999999994</c:v>
                      </c:pt>
                      <c:pt idx="7794">
                        <c:v>0.91700000000000004</c:v>
                      </c:pt>
                      <c:pt idx="7795">
                        <c:v>0.91700000000000004</c:v>
                      </c:pt>
                      <c:pt idx="7796">
                        <c:v>0.98</c:v>
                      </c:pt>
                      <c:pt idx="7797">
                        <c:v>0.93799999999999994</c:v>
                      </c:pt>
                      <c:pt idx="7798">
                        <c:v>0.72099999999999997</c:v>
                      </c:pt>
                      <c:pt idx="7799">
                        <c:v>0.65800000000000003</c:v>
                      </c:pt>
                      <c:pt idx="7800">
                        <c:v>0.67900000000000005</c:v>
                      </c:pt>
                      <c:pt idx="7801">
                        <c:v>0.59499999999999997</c:v>
                      </c:pt>
                      <c:pt idx="7802">
                        <c:v>0.51800000000000002</c:v>
                      </c:pt>
                      <c:pt idx="7803">
                        <c:v>0.58799999999999997</c:v>
                      </c:pt>
                      <c:pt idx="7804">
                        <c:v>0.60199999999999998</c:v>
                      </c:pt>
                      <c:pt idx="7805">
                        <c:v>0.59499999999999997</c:v>
                      </c:pt>
                      <c:pt idx="7806">
                        <c:v>0.72799999999999998</c:v>
                      </c:pt>
                      <c:pt idx="7807">
                        <c:v>0.71399999999999997</c:v>
                      </c:pt>
                      <c:pt idx="7808">
                        <c:v>0.73499999999999999</c:v>
                      </c:pt>
                      <c:pt idx="7809">
                        <c:v>0.73499999999999999</c:v>
                      </c:pt>
                      <c:pt idx="7810">
                        <c:v>0.75600000000000001</c:v>
                      </c:pt>
                      <c:pt idx="7811">
                        <c:v>0.66500000000000004</c:v>
                      </c:pt>
                      <c:pt idx="7812">
                        <c:v>0.67900000000000005</c:v>
                      </c:pt>
                      <c:pt idx="7813">
                        <c:v>0.74199999999999999</c:v>
                      </c:pt>
                      <c:pt idx="7814">
                        <c:v>0.71399999999999997</c:v>
                      </c:pt>
                      <c:pt idx="7815">
                        <c:v>0.7</c:v>
                      </c:pt>
                      <c:pt idx="7816">
                        <c:v>0.74199999999999999</c:v>
                      </c:pt>
                      <c:pt idx="7817">
                        <c:v>0.98699999999999999</c:v>
                      </c:pt>
                      <c:pt idx="7818">
                        <c:v>0.98</c:v>
                      </c:pt>
                      <c:pt idx="7819">
                        <c:v>1.0149999999999999</c:v>
                      </c:pt>
                      <c:pt idx="7820">
                        <c:v>1.05</c:v>
                      </c:pt>
                      <c:pt idx="7821">
                        <c:v>0.97299999999999998</c:v>
                      </c:pt>
                      <c:pt idx="7822">
                        <c:v>0.89600000000000002</c:v>
                      </c:pt>
                      <c:pt idx="7823">
                        <c:v>0.80500000000000005</c:v>
                      </c:pt>
                      <c:pt idx="7824">
                        <c:v>0.77700000000000002</c:v>
                      </c:pt>
                      <c:pt idx="7825">
                        <c:v>0.79100000000000004</c:v>
                      </c:pt>
                      <c:pt idx="7826">
                        <c:v>0.74199999999999999</c:v>
                      </c:pt>
                      <c:pt idx="7827">
                        <c:v>0.75600000000000001</c:v>
                      </c:pt>
                      <c:pt idx="7828">
                        <c:v>0.76300000000000001</c:v>
                      </c:pt>
                      <c:pt idx="7829">
                        <c:v>0.79100000000000004</c:v>
                      </c:pt>
                      <c:pt idx="7830">
                        <c:v>0.85399999999999998</c:v>
                      </c:pt>
                      <c:pt idx="7831">
                        <c:v>0.875</c:v>
                      </c:pt>
                      <c:pt idx="7832">
                        <c:v>0.98699999999999999</c:v>
                      </c:pt>
                      <c:pt idx="7833">
                        <c:v>1.036</c:v>
                      </c:pt>
                      <c:pt idx="7834">
                        <c:v>1.036</c:v>
                      </c:pt>
                      <c:pt idx="7835">
                        <c:v>1.05</c:v>
                      </c:pt>
                      <c:pt idx="7836">
                        <c:v>0.95199999999999996</c:v>
                      </c:pt>
                      <c:pt idx="7837">
                        <c:v>0.95199999999999996</c:v>
                      </c:pt>
                      <c:pt idx="7838">
                        <c:v>1.0149999999999999</c:v>
                      </c:pt>
                      <c:pt idx="7839">
                        <c:v>1.022</c:v>
                      </c:pt>
                      <c:pt idx="7840">
                        <c:v>1.036</c:v>
                      </c:pt>
                      <c:pt idx="7841">
                        <c:v>1.1060000000000001</c:v>
                      </c:pt>
                      <c:pt idx="7842">
                        <c:v>1.1759999999999999</c:v>
                      </c:pt>
                      <c:pt idx="7843">
                        <c:v>1.141</c:v>
                      </c:pt>
                      <c:pt idx="7844">
                        <c:v>1.218</c:v>
                      </c:pt>
                      <c:pt idx="7845">
                        <c:v>1.1479999999999999</c:v>
                      </c:pt>
                      <c:pt idx="7846">
                        <c:v>1.127</c:v>
                      </c:pt>
                      <c:pt idx="7847">
                        <c:v>1.0569999999999999</c:v>
                      </c:pt>
                      <c:pt idx="7848">
                        <c:v>0.93100000000000005</c:v>
                      </c:pt>
                      <c:pt idx="7849">
                        <c:v>0.875</c:v>
                      </c:pt>
                      <c:pt idx="7850">
                        <c:v>0.89600000000000002</c:v>
                      </c:pt>
                      <c:pt idx="7851">
                        <c:v>0.89600000000000002</c:v>
                      </c:pt>
                      <c:pt idx="7852">
                        <c:v>0.91700000000000004</c:v>
                      </c:pt>
                      <c:pt idx="7853">
                        <c:v>0.95199999999999996</c:v>
                      </c:pt>
                      <c:pt idx="7854">
                        <c:v>0.96599999999999997</c:v>
                      </c:pt>
                      <c:pt idx="7855">
                        <c:v>1.0149999999999999</c:v>
                      </c:pt>
                      <c:pt idx="7856">
                        <c:v>1.1339999999999999</c:v>
                      </c:pt>
                      <c:pt idx="7857">
                        <c:v>1.2250000000000001</c:v>
                      </c:pt>
                      <c:pt idx="7858">
                        <c:v>1.2110000000000001</c:v>
                      </c:pt>
                      <c:pt idx="7859">
                        <c:v>1.085</c:v>
                      </c:pt>
                      <c:pt idx="7860">
                        <c:v>1.0640000000000001</c:v>
                      </c:pt>
                      <c:pt idx="7861">
                        <c:v>1.099</c:v>
                      </c:pt>
                      <c:pt idx="7862">
                        <c:v>1.071</c:v>
                      </c:pt>
                      <c:pt idx="7863">
                        <c:v>1.1200000000000001</c:v>
                      </c:pt>
                      <c:pt idx="7864">
                        <c:v>1.1759999999999999</c:v>
                      </c:pt>
                      <c:pt idx="7865">
                        <c:v>1.3580000000000001</c:v>
                      </c:pt>
                      <c:pt idx="7866">
                        <c:v>1.4350000000000001</c:v>
                      </c:pt>
                      <c:pt idx="7867">
                        <c:v>1.4419999999999999</c:v>
                      </c:pt>
                      <c:pt idx="7868">
                        <c:v>1.302</c:v>
                      </c:pt>
                      <c:pt idx="7869">
                        <c:v>1.2949999999999999</c:v>
                      </c:pt>
                      <c:pt idx="7870">
                        <c:v>1.1970000000000001</c:v>
                      </c:pt>
                      <c:pt idx="7871">
                        <c:v>1.0640000000000001</c:v>
                      </c:pt>
                      <c:pt idx="7872">
                        <c:v>1.0569999999999999</c:v>
                      </c:pt>
                      <c:pt idx="7873">
                        <c:v>0.93799999999999994</c:v>
                      </c:pt>
                      <c:pt idx="7874">
                        <c:v>0.93799999999999994</c:v>
                      </c:pt>
                      <c:pt idx="7875">
                        <c:v>0.96599999999999997</c:v>
                      </c:pt>
                      <c:pt idx="7876">
                        <c:v>1.0009999999999999</c:v>
                      </c:pt>
                      <c:pt idx="7877">
                        <c:v>1.0569999999999999</c:v>
                      </c:pt>
                      <c:pt idx="7878">
                        <c:v>1.1619999999999999</c:v>
                      </c:pt>
                      <c:pt idx="7879">
                        <c:v>1.19</c:v>
                      </c:pt>
                      <c:pt idx="7880">
                        <c:v>1.127</c:v>
                      </c:pt>
                      <c:pt idx="7881">
                        <c:v>1.127</c:v>
                      </c:pt>
                      <c:pt idx="7882">
                        <c:v>0.98699999999999999</c:v>
                      </c:pt>
                      <c:pt idx="7883">
                        <c:v>0.99399999999999999</c:v>
                      </c:pt>
                      <c:pt idx="7884">
                        <c:v>0.97299999999999998</c:v>
                      </c:pt>
                      <c:pt idx="7885">
                        <c:v>0.96599999999999997</c:v>
                      </c:pt>
                      <c:pt idx="7886">
                        <c:v>0.91</c:v>
                      </c:pt>
                      <c:pt idx="7887">
                        <c:v>0.98699999999999999</c:v>
                      </c:pt>
                      <c:pt idx="7888">
                        <c:v>0.97299999999999998</c:v>
                      </c:pt>
                      <c:pt idx="7889">
                        <c:v>1.071</c:v>
                      </c:pt>
                      <c:pt idx="7890">
                        <c:v>1.1830000000000001</c:v>
                      </c:pt>
                      <c:pt idx="7891">
                        <c:v>1.2250000000000001</c:v>
                      </c:pt>
                      <c:pt idx="7892">
                        <c:v>1.1830000000000001</c:v>
                      </c:pt>
                      <c:pt idx="7893">
                        <c:v>1.0920000000000001</c:v>
                      </c:pt>
                      <c:pt idx="7894">
                        <c:v>0.98</c:v>
                      </c:pt>
                      <c:pt idx="7895">
                        <c:v>0.96599999999999997</c:v>
                      </c:pt>
                      <c:pt idx="7896">
                        <c:v>0.875</c:v>
                      </c:pt>
                      <c:pt idx="7897">
                        <c:v>0.74199999999999999</c:v>
                      </c:pt>
                      <c:pt idx="7898">
                        <c:v>0.73499999999999999</c:v>
                      </c:pt>
                      <c:pt idx="7899">
                        <c:v>0.75600000000000001</c:v>
                      </c:pt>
                      <c:pt idx="7900">
                        <c:v>0.749</c:v>
                      </c:pt>
                      <c:pt idx="7901">
                        <c:v>0.79800000000000004</c:v>
                      </c:pt>
                      <c:pt idx="7902">
                        <c:v>0.91</c:v>
                      </c:pt>
                      <c:pt idx="7903">
                        <c:v>0.93100000000000005</c:v>
                      </c:pt>
                      <c:pt idx="7904">
                        <c:v>0.90300000000000002</c:v>
                      </c:pt>
                      <c:pt idx="7905">
                        <c:v>0.82599999999999996</c:v>
                      </c:pt>
                      <c:pt idx="7906">
                        <c:v>0.93100000000000005</c:v>
                      </c:pt>
                      <c:pt idx="7907">
                        <c:v>0.91700000000000004</c:v>
                      </c:pt>
                      <c:pt idx="7908">
                        <c:v>0.94499999999999995</c:v>
                      </c:pt>
                      <c:pt idx="7909">
                        <c:v>0.86799999999999999</c:v>
                      </c:pt>
                      <c:pt idx="7910">
                        <c:v>0.85399999999999998</c:v>
                      </c:pt>
                      <c:pt idx="7911">
                        <c:v>0.90300000000000002</c:v>
                      </c:pt>
                      <c:pt idx="7912">
                        <c:v>0.93799999999999994</c:v>
                      </c:pt>
                      <c:pt idx="7913">
                        <c:v>1.1830000000000001</c:v>
                      </c:pt>
                      <c:pt idx="7914">
                        <c:v>1.2110000000000001</c:v>
                      </c:pt>
                      <c:pt idx="7915">
                        <c:v>1.246</c:v>
                      </c:pt>
                      <c:pt idx="7916">
                        <c:v>1.2669999999999999</c:v>
                      </c:pt>
                      <c:pt idx="7917">
                        <c:v>1.204</c:v>
                      </c:pt>
                      <c:pt idx="7918">
                        <c:v>1.0780000000000001</c:v>
                      </c:pt>
                      <c:pt idx="7919">
                        <c:v>0.97299999999999998</c:v>
                      </c:pt>
                      <c:pt idx="7920">
                        <c:v>0.88200000000000001</c:v>
                      </c:pt>
                      <c:pt idx="7921">
                        <c:v>0.81899999999999995</c:v>
                      </c:pt>
                      <c:pt idx="7922">
                        <c:v>0.80500000000000005</c:v>
                      </c:pt>
                      <c:pt idx="7923">
                        <c:v>0.82599999999999996</c:v>
                      </c:pt>
                      <c:pt idx="7924">
                        <c:v>0.78400000000000003</c:v>
                      </c:pt>
                      <c:pt idx="7925">
                        <c:v>0.88900000000000001</c:v>
                      </c:pt>
                      <c:pt idx="7926">
                        <c:v>0.94499999999999995</c:v>
                      </c:pt>
                      <c:pt idx="7927">
                        <c:v>0.96599999999999997</c:v>
                      </c:pt>
                      <c:pt idx="7928">
                        <c:v>1.008</c:v>
                      </c:pt>
                      <c:pt idx="7929">
                        <c:v>1.008</c:v>
                      </c:pt>
                      <c:pt idx="7930">
                        <c:v>1.0429999999999999</c:v>
                      </c:pt>
                      <c:pt idx="7931">
                        <c:v>1.1060000000000001</c:v>
                      </c:pt>
                      <c:pt idx="7932">
                        <c:v>1.008</c:v>
                      </c:pt>
                      <c:pt idx="7933">
                        <c:v>1.0009999999999999</c:v>
                      </c:pt>
                      <c:pt idx="7934">
                        <c:v>1.008</c:v>
                      </c:pt>
                      <c:pt idx="7935">
                        <c:v>1.0920000000000001</c:v>
                      </c:pt>
                      <c:pt idx="7936">
                        <c:v>1.232</c:v>
                      </c:pt>
                      <c:pt idx="7937">
                        <c:v>1.2669999999999999</c:v>
                      </c:pt>
                      <c:pt idx="7938">
                        <c:v>1.456</c:v>
                      </c:pt>
                      <c:pt idx="7939">
                        <c:v>1.3160000000000001</c:v>
                      </c:pt>
                      <c:pt idx="7940">
                        <c:v>1.351</c:v>
                      </c:pt>
                      <c:pt idx="7941">
                        <c:v>1.351</c:v>
                      </c:pt>
                      <c:pt idx="7942">
                        <c:v>1.1060000000000001</c:v>
                      </c:pt>
                      <c:pt idx="7943">
                        <c:v>1.1830000000000001</c:v>
                      </c:pt>
                      <c:pt idx="7944">
                        <c:v>1.0429999999999999</c:v>
                      </c:pt>
                      <c:pt idx="7945">
                        <c:v>1.008</c:v>
                      </c:pt>
                      <c:pt idx="7946">
                        <c:v>1.0009999999999999</c:v>
                      </c:pt>
                      <c:pt idx="7947">
                        <c:v>0.93100000000000005</c:v>
                      </c:pt>
                      <c:pt idx="7948">
                        <c:v>0.95199999999999996</c:v>
                      </c:pt>
                      <c:pt idx="7949">
                        <c:v>0.93799999999999994</c:v>
                      </c:pt>
                      <c:pt idx="7950">
                        <c:v>1.05</c:v>
                      </c:pt>
                      <c:pt idx="7951">
                        <c:v>1.1759999999999999</c:v>
                      </c:pt>
                      <c:pt idx="7952">
                        <c:v>1.274</c:v>
                      </c:pt>
                      <c:pt idx="7953">
                        <c:v>1.3859999999999999</c:v>
                      </c:pt>
                      <c:pt idx="7954">
                        <c:v>1.498</c:v>
                      </c:pt>
                      <c:pt idx="7955">
                        <c:v>1.526</c:v>
                      </c:pt>
                      <c:pt idx="7956">
                        <c:v>1.3440000000000001</c:v>
                      </c:pt>
                      <c:pt idx="7957">
                        <c:v>1.379</c:v>
                      </c:pt>
                      <c:pt idx="7958">
                        <c:v>1.2949999999999999</c:v>
                      </c:pt>
                      <c:pt idx="7959">
                        <c:v>1.232</c:v>
                      </c:pt>
                      <c:pt idx="7960">
                        <c:v>1.141</c:v>
                      </c:pt>
                      <c:pt idx="7961">
                        <c:v>1.099</c:v>
                      </c:pt>
                      <c:pt idx="7962">
                        <c:v>1.0920000000000001</c:v>
                      </c:pt>
                      <c:pt idx="7963">
                        <c:v>1.085</c:v>
                      </c:pt>
                      <c:pt idx="7964">
                        <c:v>1.1479999999999999</c:v>
                      </c:pt>
                      <c:pt idx="7965">
                        <c:v>1.1339999999999999</c:v>
                      </c:pt>
                      <c:pt idx="7966">
                        <c:v>1.1479999999999999</c:v>
                      </c:pt>
                      <c:pt idx="7967">
                        <c:v>0.98699999999999999</c:v>
                      </c:pt>
                      <c:pt idx="7968">
                        <c:v>0.86099999999999999</c:v>
                      </c:pt>
                      <c:pt idx="7969">
                        <c:v>0.86099999999999999</c:v>
                      </c:pt>
                      <c:pt idx="7970">
                        <c:v>0.88200000000000001</c:v>
                      </c:pt>
                      <c:pt idx="7971">
                        <c:v>0.85399999999999998</c:v>
                      </c:pt>
                      <c:pt idx="7972">
                        <c:v>0.92400000000000004</c:v>
                      </c:pt>
                      <c:pt idx="7973">
                        <c:v>0.89600000000000002</c:v>
                      </c:pt>
                      <c:pt idx="7974">
                        <c:v>0.93799999999999994</c:v>
                      </c:pt>
                      <c:pt idx="7975">
                        <c:v>0.93799999999999994</c:v>
                      </c:pt>
                      <c:pt idx="7976">
                        <c:v>1.0289999999999999</c:v>
                      </c:pt>
                      <c:pt idx="7977">
                        <c:v>1.0429999999999999</c:v>
                      </c:pt>
                      <c:pt idx="7978">
                        <c:v>0.88900000000000001</c:v>
                      </c:pt>
                      <c:pt idx="7979">
                        <c:v>0.94499999999999995</c:v>
                      </c:pt>
                      <c:pt idx="7980">
                        <c:v>0.93100000000000005</c:v>
                      </c:pt>
                      <c:pt idx="7981">
                        <c:v>0.85399999999999998</c:v>
                      </c:pt>
                      <c:pt idx="7982">
                        <c:v>0.82599999999999996</c:v>
                      </c:pt>
                      <c:pt idx="7983">
                        <c:v>1.0009999999999999</c:v>
                      </c:pt>
                      <c:pt idx="7984">
                        <c:v>1.022</c:v>
                      </c:pt>
                      <c:pt idx="7985">
                        <c:v>1.218</c:v>
                      </c:pt>
                      <c:pt idx="7986">
                        <c:v>1.1200000000000001</c:v>
                      </c:pt>
                      <c:pt idx="7987">
                        <c:v>1.19</c:v>
                      </c:pt>
                      <c:pt idx="7988">
                        <c:v>1.218</c:v>
                      </c:pt>
                      <c:pt idx="7989">
                        <c:v>1.1060000000000001</c:v>
                      </c:pt>
                      <c:pt idx="7990">
                        <c:v>1.071</c:v>
                      </c:pt>
                      <c:pt idx="7991">
                        <c:v>1.0009999999999999</c:v>
                      </c:pt>
                      <c:pt idx="7992">
                        <c:v>0.88900000000000001</c:v>
                      </c:pt>
                      <c:pt idx="7993">
                        <c:v>0.89600000000000002</c:v>
                      </c:pt>
                      <c:pt idx="7994">
                        <c:v>0.86799999999999999</c:v>
                      </c:pt>
                      <c:pt idx="7995">
                        <c:v>0.82599999999999996</c:v>
                      </c:pt>
                      <c:pt idx="7996">
                        <c:v>0.85399999999999998</c:v>
                      </c:pt>
                      <c:pt idx="7997">
                        <c:v>0.86099999999999999</c:v>
                      </c:pt>
                      <c:pt idx="7998">
                        <c:v>0.90300000000000002</c:v>
                      </c:pt>
                      <c:pt idx="7999">
                        <c:v>0.93100000000000005</c:v>
                      </c:pt>
                      <c:pt idx="8000">
                        <c:v>1.0429999999999999</c:v>
                      </c:pt>
                      <c:pt idx="8001">
                        <c:v>1.099</c:v>
                      </c:pt>
                      <c:pt idx="8002">
                        <c:v>1.0640000000000001</c:v>
                      </c:pt>
                      <c:pt idx="8003">
                        <c:v>1.05</c:v>
                      </c:pt>
                      <c:pt idx="8004">
                        <c:v>0.95199999999999996</c:v>
                      </c:pt>
                      <c:pt idx="8005">
                        <c:v>0.93799999999999994</c:v>
                      </c:pt>
                      <c:pt idx="8006">
                        <c:v>0.81899999999999995</c:v>
                      </c:pt>
                      <c:pt idx="8007">
                        <c:v>0.84699999999999998</c:v>
                      </c:pt>
                      <c:pt idx="8008">
                        <c:v>1.0429999999999999</c:v>
                      </c:pt>
                      <c:pt idx="8009">
                        <c:v>1.0920000000000001</c:v>
                      </c:pt>
                      <c:pt idx="8010">
                        <c:v>1.099</c:v>
                      </c:pt>
                      <c:pt idx="8011">
                        <c:v>1.1830000000000001</c:v>
                      </c:pt>
                      <c:pt idx="8012">
                        <c:v>1.0289999999999999</c:v>
                      </c:pt>
                      <c:pt idx="8013">
                        <c:v>1.0429999999999999</c:v>
                      </c:pt>
                      <c:pt idx="8014">
                        <c:v>1.05</c:v>
                      </c:pt>
                      <c:pt idx="8015">
                        <c:v>0.93100000000000005</c:v>
                      </c:pt>
                      <c:pt idx="8016">
                        <c:v>0.83299999999999996</c:v>
                      </c:pt>
                      <c:pt idx="8017">
                        <c:v>0.84</c:v>
                      </c:pt>
                      <c:pt idx="8018">
                        <c:v>0.81899999999999995</c:v>
                      </c:pt>
                      <c:pt idx="8019">
                        <c:v>0.76300000000000001</c:v>
                      </c:pt>
                      <c:pt idx="8020">
                        <c:v>0.80500000000000005</c:v>
                      </c:pt>
                      <c:pt idx="8021">
                        <c:v>0.77700000000000002</c:v>
                      </c:pt>
                      <c:pt idx="8022">
                        <c:v>0.79100000000000004</c:v>
                      </c:pt>
                      <c:pt idx="8023">
                        <c:v>0.88200000000000001</c:v>
                      </c:pt>
                      <c:pt idx="8024">
                        <c:v>0.97299999999999998</c:v>
                      </c:pt>
                      <c:pt idx="8025">
                        <c:v>1.1060000000000001</c:v>
                      </c:pt>
                      <c:pt idx="8026">
                        <c:v>1.099</c:v>
                      </c:pt>
                      <c:pt idx="8027">
                        <c:v>1.0429999999999999</c:v>
                      </c:pt>
                      <c:pt idx="8028">
                        <c:v>0.99399999999999999</c:v>
                      </c:pt>
                      <c:pt idx="8029">
                        <c:v>1.0780000000000001</c:v>
                      </c:pt>
                      <c:pt idx="8030">
                        <c:v>1.05</c:v>
                      </c:pt>
                      <c:pt idx="8031">
                        <c:v>1.0429999999999999</c:v>
                      </c:pt>
                      <c:pt idx="8032">
                        <c:v>1.071</c:v>
                      </c:pt>
                      <c:pt idx="8033">
                        <c:v>1.1339999999999999</c:v>
                      </c:pt>
                      <c:pt idx="8034">
                        <c:v>1.141</c:v>
                      </c:pt>
                      <c:pt idx="8035">
                        <c:v>1.26</c:v>
                      </c:pt>
                      <c:pt idx="8036">
                        <c:v>1.113</c:v>
                      </c:pt>
                      <c:pt idx="8037">
                        <c:v>0.98699999999999999</c:v>
                      </c:pt>
                      <c:pt idx="8038">
                        <c:v>0.98</c:v>
                      </c:pt>
                      <c:pt idx="8039">
                        <c:v>0.80500000000000005</c:v>
                      </c:pt>
                      <c:pt idx="8040">
                        <c:v>0.72799999999999998</c:v>
                      </c:pt>
                      <c:pt idx="8041">
                        <c:v>0.71399999999999997</c:v>
                      </c:pt>
                      <c:pt idx="8042">
                        <c:v>0.67900000000000005</c:v>
                      </c:pt>
                      <c:pt idx="8043">
                        <c:v>0.71399999999999997</c:v>
                      </c:pt>
                      <c:pt idx="8044">
                        <c:v>0.76300000000000001</c:v>
                      </c:pt>
                      <c:pt idx="8045">
                        <c:v>0.79800000000000004</c:v>
                      </c:pt>
                      <c:pt idx="8046">
                        <c:v>0.875</c:v>
                      </c:pt>
                      <c:pt idx="8047">
                        <c:v>0.88900000000000001</c:v>
                      </c:pt>
                      <c:pt idx="8048">
                        <c:v>0.84699999999999998</c:v>
                      </c:pt>
                      <c:pt idx="8049">
                        <c:v>0.86099999999999999</c:v>
                      </c:pt>
                      <c:pt idx="8050">
                        <c:v>0.74199999999999999</c:v>
                      </c:pt>
                      <c:pt idx="8051">
                        <c:v>0.75600000000000001</c:v>
                      </c:pt>
                      <c:pt idx="8052">
                        <c:v>0.79800000000000004</c:v>
                      </c:pt>
                      <c:pt idx="8053">
                        <c:v>0.74199999999999999</c:v>
                      </c:pt>
                      <c:pt idx="8054">
                        <c:v>0.749</c:v>
                      </c:pt>
                      <c:pt idx="8055">
                        <c:v>0.78400000000000003</c:v>
                      </c:pt>
                      <c:pt idx="8056">
                        <c:v>0.79800000000000004</c:v>
                      </c:pt>
                      <c:pt idx="8057">
                        <c:v>1.0009999999999999</c:v>
                      </c:pt>
                      <c:pt idx="8058">
                        <c:v>1.071</c:v>
                      </c:pt>
                      <c:pt idx="8059">
                        <c:v>1.1619999999999999</c:v>
                      </c:pt>
                      <c:pt idx="8060">
                        <c:v>1.1060000000000001</c:v>
                      </c:pt>
                      <c:pt idx="8061">
                        <c:v>0.98</c:v>
                      </c:pt>
                      <c:pt idx="8062">
                        <c:v>0.98</c:v>
                      </c:pt>
                      <c:pt idx="8063">
                        <c:v>0.85399999999999998</c:v>
                      </c:pt>
                      <c:pt idx="8064">
                        <c:v>0.81200000000000006</c:v>
                      </c:pt>
                      <c:pt idx="8065">
                        <c:v>0.74199999999999999</c:v>
                      </c:pt>
                      <c:pt idx="8066">
                        <c:v>0.70699999999999996</c:v>
                      </c:pt>
                      <c:pt idx="8067">
                        <c:v>0.72099999999999997</c:v>
                      </c:pt>
                      <c:pt idx="8068">
                        <c:v>0.71399999999999997</c:v>
                      </c:pt>
                      <c:pt idx="8069">
                        <c:v>0.749</c:v>
                      </c:pt>
                      <c:pt idx="8070">
                        <c:v>0.88900000000000001</c:v>
                      </c:pt>
                      <c:pt idx="8071">
                        <c:v>0.84</c:v>
                      </c:pt>
                      <c:pt idx="8072">
                        <c:v>0.80500000000000005</c:v>
                      </c:pt>
                      <c:pt idx="8073">
                        <c:v>0.71399999999999997</c:v>
                      </c:pt>
                      <c:pt idx="8074">
                        <c:v>0.72099999999999997</c:v>
                      </c:pt>
                      <c:pt idx="8075">
                        <c:v>0.68600000000000005</c:v>
                      </c:pt>
                      <c:pt idx="8076">
                        <c:v>0.67200000000000004</c:v>
                      </c:pt>
                      <c:pt idx="8077">
                        <c:v>0.623</c:v>
                      </c:pt>
                      <c:pt idx="8078">
                        <c:v>0.61599999999999999</c:v>
                      </c:pt>
                      <c:pt idx="8079">
                        <c:v>0.61599999999999999</c:v>
                      </c:pt>
                      <c:pt idx="8080">
                        <c:v>0.74199999999999999</c:v>
                      </c:pt>
                      <c:pt idx="8081">
                        <c:v>0.96599999999999997</c:v>
                      </c:pt>
                      <c:pt idx="8082">
                        <c:v>1.071</c:v>
                      </c:pt>
                      <c:pt idx="8083">
                        <c:v>1.0780000000000001</c:v>
                      </c:pt>
                      <c:pt idx="8084">
                        <c:v>1.0149999999999999</c:v>
                      </c:pt>
                      <c:pt idx="8085">
                        <c:v>0.95899999999999996</c:v>
                      </c:pt>
                      <c:pt idx="8086">
                        <c:v>0.89600000000000002</c:v>
                      </c:pt>
                      <c:pt idx="8087">
                        <c:v>0.79100000000000004</c:v>
                      </c:pt>
                      <c:pt idx="8088">
                        <c:v>0.7</c:v>
                      </c:pt>
                      <c:pt idx="8089">
                        <c:v>0.65100000000000002</c:v>
                      </c:pt>
                      <c:pt idx="8090">
                        <c:v>0.58799999999999997</c:v>
                      </c:pt>
                      <c:pt idx="8091">
                        <c:v>0.58799999999999997</c:v>
                      </c:pt>
                      <c:pt idx="8092">
                        <c:v>0.63</c:v>
                      </c:pt>
                      <c:pt idx="8093">
                        <c:v>0.67200000000000004</c:v>
                      </c:pt>
                      <c:pt idx="8094">
                        <c:v>0.80500000000000005</c:v>
                      </c:pt>
                      <c:pt idx="8095">
                        <c:v>0.74199999999999999</c:v>
                      </c:pt>
                      <c:pt idx="8096">
                        <c:v>0.77</c:v>
                      </c:pt>
                      <c:pt idx="8097">
                        <c:v>0.69299999999999995</c:v>
                      </c:pt>
                      <c:pt idx="8098">
                        <c:v>0.67900000000000005</c:v>
                      </c:pt>
                      <c:pt idx="8099">
                        <c:v>0.72799999999999998</c:v>
                      </c:pt>
                      <c:pt idx="8100">
                        <c:v>0.7</c:v>
                      </c:pt>
                      <c:pt idx="8101">
                        <c:v>0.66500000000000004</c:v>
                      </c:pt>
                      <c:pt idx="8102">
                        <c:v>0.68600000000000005</c:v>
                      </c:pt>
                      <c:pt idx="8103">
                        <c:v>0.59499999999999997</c:v>
                      </c:pt>
                      <c:pt idx="8104">
                        <c:v>0.68600000000000005</c:v>
                      </c:pt>
                      <c:pt idx="8105">
                        <c:v>0.94499999999999995</c:v>
                      </c:pt>
                      <c:pt idx="8106">
                        <c:v>1.036</c:v>
                      </c:pt>
                      <c:pt idx="8107">
                        <c:v>0.91</c:v>
                      </c:pt>
                      <c:pt idx="8108">
                        <c:v>0.95199999999999996</c:v>
                      </c:pt>
                      <c:pt idx="8109">
                        <c:v>0.89600000000000002</c:v>
                      </c:pt>
                      <c:pt idx="8110">
                        <c:v>0.86099999999999999</c:v>
                      </c:pt>
                      <c:pt idx="8111">
                        <c:v>0.72799999999999998</c:v>
                      </c:pt>
                      <c:pt idx="8112">
                        <c:v>0.68600000000000005</c:v>
                      </c:pt>
                      <c:pt idx="8113">
                        <c:v>0.57399999999999995</c:v>
                      </c:pt>
                      <c:pt idx="8114">
                        <c:v>0.53900000000000003</c:v>
                      </c:pt>
                      <c:pt idx="8115">
                        <c:v>0.53200000000000003</c:v>
                      </c:pt>
                      <c:pt idx="8116">
                        <c:v>0.51100000000000001</c:v>
                      </c:pt>
                      <c:pt idx="8117">
                        <c:v>0.53900000000000003</c:v>
                      </c:pt>
                      <c:pt idx="8118">
                        <c:v>0.65100000000000002</c:v>
                      </c:pt>
                      <c:pt idx="8119">
                        <c:v>0.63700000000000001</c:v>
                      </c:pt>
                      <c:pt idx="8120">
                        <c:v>0.67200000000000004</c:v>
                      </c:pt>
                      <c:pt idx="8121">
                        <c:v>0.65800000000000003</c:v>
                      </c:pt>
                      <c:pt idx="8122">
                        <c:v>0.65100000000000002</c:v>
                      </c:pt>
                      <c:pt idx="8123">
                        <c:v>0.67900000000000005</c:v>
                      </c:pt>
                      <c:pt idx="8124">
                        <c:v>0.65100000000000002</c:v>
                      </c:pt>
                      <c:pt idx="8125">
                        <c:v>0.63</c:v>
                      </c:pt>
                      <c:pt idx="8126">
                        <c:v>0.66500000000000004</c:v>
                      </c:pt>
                      <c:pt idx="8127">
                        <c:v>0.749</c:v>
                      </c:pt>
                      <c:pt idx="8128">
                        <c:v>0.88900000000000001</c:v>
                      </c:pt>
                      <c:pt idx="8129">
                        <c:v>1.008</c:v>
                      </c:pt>
                      <c:pt idx="8130">
                        <c:v>1.0009999999999999</c:v>
                      </c:pt>
                      <c:pt idx="8131">
                        <c:v>1.008</c:v>
                      </c:pt>
                      <c:pt idx="8132">
                        <c:v>1.1479999999999999</c:v>
                      </c:pt>
                      <c:pt idx="8133">
                        <c:v>1.008</c:v>
                      </c:pt>
                      <c:pt idx="8134">
                        <c:v>0.93100000000000005</c:v>
                      </c:pt>
                      <c:pt idx="8135">
                        <c:v>0.79800000000000004</c:v>
                      </c:pt>
                      <c:pt idx="8136">
                        <c:v>0.79100000000000004</c:v>
                      </c:pt>
                      <c:pt idx="8137">
                        <c:v>0.77</c:v>
                      </c:pt>
                      <c:pt idx="8138">
                        <c:v>0.7</c:v>
                      </c:pt>
                      <c:pt idx="8139">
                        <c:v>0.75600000000000001</c:v>
                      </c:pt>
                      <c:pt idx="8140">
                        <c:v>0.72799999999999998</c:v>
                      </c:pt>
                      <c:pt idx="8141">
                        <c:v>0.79100000000000004</c:v>
                      </c:pt>
                      <c:pt idx="8142">
                        <c:v>0.90300000000000002</c:v>
                      </c:pt>
                      <c:pt idx="8143">
                        <c:v>0.86799999999999999</c:v>
                      </c:pt>
                      <c:pt idx="8144">
                        <c:v>0.90300000000000002</c:v>
                      </c:pt>
                      <c:pt idx="8145">
                        <c:v>1.0009999999999999</c:v>
                      </c:pt>
                      <c:pt idx="8146">
                        <c:v>1.036</c:v>
                      </c:pt>
                      <c:pt idx="8147">
                        <c:v>1.0569999999999999</c:v>
                      </c:pt>
                      <c:pt idx="8148">
                        <c:v>1.022</c:v>
                      </c:pt>
                      <c:pt idx="8149">
                        <c:v>1.0149999999999999</c:v>
                      </c:pt>
                      <c:pt idx="8150">
                        <c:v>1.099</c:v>
                      </c:pt>
                      <c:pt idx="8151">
                        <c:v>0.97299999999999998</c:v>
                      </c:pt>
                      <c:pt idx="8152">
                        <c:v>1.099</c:v>
                      </c:pt>
                      <c:pt idx="8153">
                        <c:v>1.302</c:v>
                      </c:pt>
                      <c:pt idx="8154">
                        <c:v>1.274</c:v>
                      </c:pt>
                      <c:pt idx="8155">
                        <c:v>1.1830000000000001</c:v>
                      </c:pt>
                      <c:pt idx="8156">
                        <c:v>1.169</c:v>
                      </c:pt>
                      <c:pt idx="8157">
                        <c:v>1.274</c:v>
                      </c:pt>
                      <c:pt idx="8158">
                        <c:v>1.099</c:v>
                      </c:pt>
                      <c:pt idx="8159">
                        <c:v>1.0289999999999999</c:v>
                      </c:pt>
                      <c:pt idx="8160">
                        <c:v>0.89600000000000002</c:v>
                      </c:pt>
                      <c:pt idx="8161">
                        <c:v>0.84</c:v>
                      </c:pt>
                      <c:pt idx="8162">
                        <c:v>0.84</c:v>
                      </c:pt>
                      <c:pt idx="8163">
                        <c:v>0.82599999999999996</c:v>
                      </c:pt>
                      <c:pt idx="8164">
                        <c:v>0.82599999999999996</c:v>
                      </c:pt>
                      <c:pt idx="8165">
                        <c:v>0.85399999999999998</c:v>
                      </c:pt>
                      <c:pt idx="8166">
                        <c:v>0.91700000000000004</c:v>
                      </c:pt>
                      <c:pt idx="8167">
                        <c:v>0.95199999999999996</c:v>
                      </c:pt>
                      <c:pt idx="8168">
                        <c:v>1.0569999999999999</c:v>
                      </c:pt>
                      <c:pt idx="8169">
                        <c:v>0.96599999999999997</c:v>
                      </c:pt>
                      <c:pt idx="8170">
                        <c:v>0.95899999999999996</c:v>
                      </c:pt>
                      <c:pt idx="8171">
                        <c:v>1.0009999999999999</c:v>
                      </c:pt>
                      <c:pt idx="8172">
                        <c:v>1.008</c:v>
                      </c:pt>
                      <c:pt idx="8173">
                        <c:v>0.99399999999999999</c:v>
                      </c:pt>
                      <c:pt idx="8174">
                        <c:v>1.022</c:v>
                      </c:pt>
                      <c:pt idx="8175">
                        <c:v>1.0640000000000001</c:v>
                      </c:pt>
                      <c:pt idx="8176">
                        <c:v>1.127</c:v>
                      </c:pt>
                      <c:pt idx="8177">
                        <c:v>1.302</c:v>
                      </c:pt>
                      <c:pt idx="8178">
                        <c:v>1.337</c:v>
                      </c:pt>
                      <c:pt idx="8179">
                        <c:v>1.337</c:v>
                      </c:pt>
                      <c:pt idx="8180">
                        <c:v>1.288</c:v>
                      </c:pt>
                      <c:pt idx="8181">
                        <c:v>1.169</c:v>
                      </c:pt>
                      <c:pt idx="8182">
                        <c:v>1.169</c:v>
                      </c:pt>
                      <c:pt idx="8183">
                        <c:v>1.127</c:v>
                      </c:pt>
                      <c:pt idx="8184">
                        <c:v>1.0149999999999999</c:v>
                      </c:pt>
                      <c:pt idx="8185">
                        <c:v>0.93799999999999994</c:v>
                      </c:pt>
                      <c:pt idx="8186">
                        <c:v>0.93100000000000005</c:v>
                      </c:pt>
                      <c:pt idx="8187">
                        <c:v>0.90300000000000002</c:v>
                      </c:pt>
                      <c:pt idx="8188">
                        <c:v>0.88900000000000001</c:v>
                      </c:pt>
                      <c:pt idx="8189">
                        <c:v>0.92400000000000004</c:v>
                      </c:pt>
                      <c:pt idx="8190">
                        <c:v>0.90300000000000002</c:v>
                      </c:pt>
                      <c:pt idx="8191">
                        <c:v>1.008</c:v>
                      </c:pt>
                      <c:pt idx="8192">
                        <c:v>1.0569999999999999</c:v>
                      </c:pt>
                      <c:pt idx="8193">
                        <c:v>1.113</c:v>
                      </c:pt>
                      <c:pt idx="8194">
                        <c:v>1.1060000000000001</c:v>
                      </c:pt>
                      <c:pt idx="8195">
                        <c:v>1.1479999999999999</c:v>
                      </c:pt>
                      <c:pt idx="8196">
                        <c:v>1.1830000000000001</c:v>
                      </c:pt>
                      <c:pt idx="8197">
                        <c:v>1.2250000000000001</c:v>
                      </c:pt>
                      <c:pt idx="8198">
                        <c:v>1.141</c:v>
                      </c:pt>
                      <c:pt idx="8199">
                        <c:v>1.1479999999999999</c:v>
                      </c:pt>
                      <c:pt idx="8200">
                        <c:v>1.2529999999999999</c:v>
                      </c:pt>
                      <c:pt idx="8201">
                        <c:v>1.4350000000000001</c:v>
                      </c:pt>
                      <c:pt idx="8202">
                        <c:v>1.3580000000000001</c:v>
                      </c:pt>
                      <c:pt idx="8203">
                        <c:v>1.288</c:v>
                      </c:pt>
                      <c:pt idx="8204">
                        <c:v>1.3440000000000001</c:v>
                      </c:pt>
                      <c:pt idx="8205">
                        <c:v>1.232</c:v>
                      </c:pt>
                      <c:pt idx="8206">
                        <c:v>1.099</c:v>
                      </c:pt>
                      <c:pt idx="8207">
                        <c:v>0.95899999999999996</c:v>
                      </c:pt>
                      <c:pt idx="8208">
                        <c:v>0.875</c:v>
                      </c:pt>
                      <c:pt idx="8209">
                        <c:v>0.83299999999999996</c:v>
                      </c:pt>
                      <c:pt idx="8210">
                        <c:v>0.77700000000000002</c:v>
                      </c:pt>
                      <c:pt idx="8211">
                        <c:v>0.76300000000000001</c:v>
                      </c:pt>
                      <c:pt idx="8212">
                        <c:v>0.79800000000000004</c:v>
                      </c:pt>
                      <c:pt idx="8213">
                        <c:v>0.80500000000000005</c:v>
                      </c:pt>
                      <c:pt idx="8214">
                        <c:v>1.022</c:v>
                      </c:pt>
                      <c:pt idx="8215">
                        <c:v>1.008</c:v>
                      </c:pt>
                      <c:pt idx="8216">
                        <c:v>0.95899999999999996</c:v>
                      </c:pt>
                      <c:pt idx="8217">
                        <c:v>0.99399999999999999</c:v>
                      </c:pt>
                      <c:pt idx="8218">
                        <c:v>0.93799999999999994</c:v>
                      </c:pt>
                      <c:pt idx="8219">
                        <c:v>0.98</c:v>
                      </c:pt>
                      <c:pt idx="8220">
                        <c:v>1.008</c:v>
                      </c:pt>
                      <c:pt idx="8221">
                        <c:v>0.95899999999999996</c:v>
                      </c:pt>
                      <c:pt idx="8222">
                        <c:v>0.89600000000000002</c:v>
                      </c:pt>
                      <c:pt idx="8223">
                        <c:v>1.0149999999999999</c:v>
                      </c:pt>
                      <c:pt idx="8224">
                        <c:v>1.1339999999999999</c:v>
                      </c:pt>
                      <c:pt idx="8225">
                        <c:v>1.3580000000000001</c:v>
                      </c:pt>
                      <c:pt idx="8226">
                        <c:v>1.337</c:v>
                      </c:pt>
                      <c:pt idx="8227">
                        <c:v>1.2669999999999999</c:v>
                      </c:pt>
                      <c:pt idx="8228">
                        <c:v>1.246</c:v>
                      </c:pt>
                      <c:pt idx="8229">
                        <c:v>1.127</c:v>
                      </c:pt>
                      <c:pt idx="8230">
                        <c:v>1.0569999999999999</c:v>
                      </c:pt>
                      <c:pt idx="8231">
                        <c:v>0.97299999999999998</c:v>
                      </c:pt>
                      <c:pt idx="8232">
                        <c:v>0.90300000000000002</c:v>
                      </c:pt>
                      <c:pt idx="8233">
                        <c:v>0.85399999999999998</c:v>
                      </c:pt>
                      <c:pt idx="8234">
                        <c:v>0.84699999999999998</c:v>
                      </c:pt>
                      <c:pt idx="8235">
                        <c:v>0.84699999999999998</c:v>
                      </c:pt>
                      <c:pt idx="8236">
                        <c:v>0.84699999999999998</c:v>
                      </c:pt>
                      <c:pt idx="8237">
                        <c:v>0.91</c:v>
                      </c:pt>
                      <c:pt idx="8238">
                        <c:v>1.008</c:v>
                      </c:pt>
                      <c:pt idx="8239">
                        <c:v>1.0009999999999999</c:v>
                      </c:pt>
                      <c:pt idx="8240">
                        <c:v>1.071</c:v>
                      </c:pt>
                      <c:pt idx="8241">
                        <c:v>0.89600000000000002</c:v>
                      </c:pt>
                      <c:pt idx="8242">
                        <c:v>0.86799999999999999</c:v>
                      </c:pt>
                      <c:pt idx="8243">
                        <c:v>0.81899999999999995</c:v>
                      </c:pt>
                      <c:pt idx="8244">
                        <c:v>0.86799999999999999</c:v>
                      </c:pt>
                      <c:pt idx="8245">
                        <c:v>0.88900000000000001</c:v>
                      </c:pt>
                      <c:pt idx="8246">
                        <c:v>0.90300000000000002</c:v>
                      </c:pt>
                      <c:pt idx="8247">
                        <c:v>0.95899999999999996</c:v>
                      </c:pt>
                      <c:pt idx="8248">
                        <c:v>1.022</c:v>
                      </c:pt>
                      <c:pt idx="8249">
                        <c:v>1.2809999999999999</c:v>
                      </c:pt>
                      <c:pt idx="8250">
                        <c:v>1.3160000000000001</c:v>
                      </c:pt>
                      <c:pt idx="8251">
                        <c:v>1.4910000000000001</c:v>
                      </c:pt>
                      <c:pt idx="8252">
                        <c:v>1.484</c:v>
                      </c:pt>
                      <c:pt idx="8253">
                        <c:v>1.2949999999999999</c:v>
                      </c:pt>
                      <c:pt idx="8254">
                        <c:v>1.169</c:v>
                      </c:pt>
                      <c:pt idx="8255">
                        <c:v>1.036</c:v>
                      </c:pt>
                      <c:pt idx="8256">
                        <c:v>0.96599999999999997</c:v>
                      </c:pt>
                      <c:pt idx="8257">
                        <c:v>0.93100000000000005</c:v>
                      </c:pt>
                      <c:pt idx="8258">
                        <c:v>0.96599999999999997</c:v>
                      </c:pt>
                      <c:pt idx="8259">
                        <c:v>0.98699999999999999</c:v>
                      </c:pt>
                      <c:pt idx="8260">
                        <c:v>1.008</c:v>
                      </c:pt>
                      <c:pt idx="8261">
                        <c:v>1.0289999999999999</c:v>
                      </c:pt>
                      <c:pt idx="8262">
                        <c:v>1.1479999999999999</c:v>
                      </c:pt>
                      <c:pt idx="8263">
                        <c:v>1.1619999999999999</c:v>
                      </c:pt>
                      <c:pt idx="8264">
                        <c:v>1.1200000000000001</c:v>
                      </c:pt>
                      <c:pt idx="8265">
                        <c:v>1.071</c:v>
                      </c:pt>
                      <c:pt idx="8266">
                        <c:v>1.0429999999999999</c:v>
                      </c:pt>
                      <c:pt idx="8267">
                        <c:v>0.94499999999999995</c:v>
                      </c:pt>
                      <c:pt idx="8268">
                        <c:v>1.0569999999999999</c:v>
                      </c:pt>
                      <c:pt idx="8269">
                        <c:v>0.96599999999999997</c:v>
                      </c:pt>
                      <c:pt idx="8270">
                        <c:v>0.95899999999999996</c:v>
                      </c:pt>
                      <c:pt idx="8271">
                        <c:v>0.91700000000000004</c:v>
                      </c:pt>
                      <c:pt idx="8272">
                        <c:v>1.05</c:v>
                      </c:pt>
                      <c:pt idx="8273">
                        <c:v>1.26</c:v>
                      </c:pt>
                      <c:pt idx="8274">
                        <c:v>1.302</c:v>
                      </c:pt>
                      <c:pt idx="8275">
                        <c:v>1.3089999999999999</c:v>
                      </c:pt>
                      <c:pt idx="8276">
                        <c:v>1.393</c:v>
                      </c:pt>
                      <c:pt idx="8277">
                        <c:v>1.2949999999999999</c:v>
                      </c:pt>
                      <c:pt idx="8278">
                        <c:v>1.1339999999999999</c:v>
                      </c:pt>
                      <c:pt idx="8279">
                        <c:v>1.0640000000000001</c:v>
                      </c:pt>
                      <c:pt idx="8280">
                        <c:v>1.008</c:v>
                      </c:pt>
                      <c:pt idx="8281">
                        <c:v>0.96599999999999997</c:v>
                      </c:pt>
                      <c:pt idx="8282">
                        <c:v>0.97299999999999998</c:v>
                      </c:pt>
                      <c:pt idx="8283">
                        <c:v>0.98699999999999999</c:v>
                      </c:pt>
                      <c:pt idx="8284">
                        <c:v>1.0009999999999999</c:v>
                      </c:pt>
                      <c:pt idx="8285">
                        <c:v>1.0289999999999999</c:v>
                      </c:pt>
                      <c:pt idx="8286">
                        <c:v>1.204</c:v>
                      </c:pt>
                      <c:pt idx="8287">
                        <c:v>1.1830000000000001</c:v>
                      </c:pt>
                      <c:pt idx="8288">
                        <c:v>1.1479999999999999</c:v>
                      </c:pt>
                      <c:pt idx="8289">
                        <c:v>1.1759999999999999</c:v>
                      </c:pt>
                      <c:pt idx="8290">
                        <c:v>1.1759999999999999</c:v>
                      </c:pt>
                      <c:pt idx="8291">
                        <c:v>1.0569999999999999</c:v>
                      </c:pt>
                      <c:pt idx="8292">
                        <c:v>1.05</c:v>
                      </c:pt>
                      <c:pt idx="8293">
                        <c:v>0.99399999999999999</c:v>
                      </c:pt>
                      <c:pt idx="8294">
                        <c:v>0.98</c:v>
                      </c:pt>
                      <c:pt idx="8295">
                        <c:v>1.0429999999999999</c:v>
                      </c:pt>
                      <c:pt idx="8296">
                        <c:v>1.1759999999999999</c:v>
                      </c:pt>
                      <c:pt idx="8297">
                        <c:v>1.3440000000000001</c:v>
                      </c:pt>
                      <c:pt idx="8298">
                        <c:v>1.512</c:v>
                      </c:pt>
                      <c:pt idx="8299">
                        <c:v>1.589</c:v>
                      </c:pt>
                      <c:pt idx="8300">
                        <c:v>1.4490000000000001</c:v>
                      </c:pt>
                      <c:pt idx="8301">
                        <c:v>1.4490000000000001</c:v>
                      </c:pt>
                      <c:pt idx="8302">
                        <c:v>1.2390000000000001</c:v>
                      </c:pt>
                      <c:pt idx="8303">
                        <c:v>1.085</c:v>
                      </c:pt>
                      <c:pt idx="8304">
                        <c:v>1.099</c:v>
                      </c:pt>
                      <c:pt idx="8305">
                        <c:v>1.0780000000000001</c:v>
                      </c:pt>
                      <c:pt idx="8306">
                        <c:v>0.95899999999999996</c:v>
                      </c:pt>
                      <c:pt idx="8307">
                        <c:v>0.96599999999999997</c:v>
                      </c:pt>
                      <c:pt idx="8308">
                        <c:v>0.95199999999999996</c:v>
                      </c:pt>
                      <c:pt idx="8309">
                        <c:v>1.0429999999999999</c:v>
                      </c:pt>
                      <c:pt idx="8310">
                        <c:v>1.0640000000000001</c:v>
                      </c:pt>
                      <c:pt idx="8311">
                        <c:v>1.0780000000000001</c:v>
                      </c:pt>
                      <c:pt idx="8312">
                        <c:v>1.113</c:v>
                      </c:pt>
                      <c:pt idx="8313">
                        <c:v>0.99399999999999999</c:v>
                      </c:pt>
                      <c:pt idx="8314">
                        <c:v>0.96599999999999997</c:v>
                      </c:pt>
                      <c:pt idx="8315">
                        <c:v>1.008</c:v>
                      </c:pt>
                      <c:pt idx="8316">
                        <c:v>0.96599999999999997</c:v>
                      </c:pt>
                      <c:pt idx="8317">
                        <c:v>1.0009999999999999</c:v>
                      </c:pt>
                      <c:pt idx="8318">
                        <c:v>0.98</c:v>
                      </c:pt>
                      <c:pt idx="8319">
                        <c:v>0.88900000000000001</c:v>
                      </c:pt>
                      <c:pt idx="8320">
                        <c:v>0.98699999999999999</c:v>
                      </c:pt>
                      <c:pt idx="8321">
                        <c:v>1.1830000000000001</c:v>
                      </c:pt>
                      <c:pt idx="8322">
                        <c:v>1.1759999999999999</c:v>
                      </c:pt>
                      <c:pt idx="8323">
                        <c:v>1.204</c:v>
                      </c:pt>
                      <c:pt idx="8324">
                        <c:v>1.1479999999999999</c:v>
                      </c:pt>
                      <c:pt idx="8325">
                        <c:v>1.169</c:v>
                      </c:pt>
                      <c:pt idx="8326">
                        <c:v>1.1060000000000001</c:v>
                      </c:pt>
                      <c:pt idx="8327">
                        <c:v>0.98</c:v>
                      </c:pt>
                      <c:pt idx="8328">
                        <c:v>0.84</c:v>
                      </c:pt>
                      <c:pt idx="8329">
                        <c:v>0.81899999999999995</c:v>
                      </c:pt>
                      <c:pt idx="8330">
                        <c:v>0.79800000000000004</c:v>
                      </c:pt>
                      <c:pt idx="8331">
                        <c:v>0.77700000000000002</c:v>
                      </c:pt>
                      <c:pt idx="8332">
                        <c:v>0.79800000000000004</c:v>
                      </c:pt>
                      <c:pt idx="8333">
                        <c:v>0.81200000000000006</c:v>
                      </c:pt>
                      <c:pt idx="8334">
                        <c:v>0.82599999999999996</c:v>
                      </c:pt>
                      <c:pt idx="8335">
                        <c:v>0.93100000000000005</c:v>
                      </c:pt>
                      <c:pt idx="8336">
                        <c:v>0.93100000000000005</c:v>
                      </c:pt>
                      <c:pt idx="8337">
                        <c:v>1.022</c:v>
                      </c:pt>
                      <c:pt idx="8338">
                        <c:v>1.036</c:v>
                      </c:pt>
                      <c:pt idx="8339">
                        <c:v>1.0289999999999999</c:v>
                      </c:pt>
                      <c:pt idx="8340">
                        <c:v>1.008</c:v>
                      </c:pt>
                      <c:pt idx="8341">
                        <c:v>1.036</c:v>
                      </c:pt>
                      <c:pt idx="8342">
                        <c:v>1.0289999999999999</c:v>
                      </c:pt>
                      <c:pt idx="8343">
                        <c:v>1.071</c:v>
                      </c:pt>
                      <c:pt idx="8344">
                        <c:v>1.1339999999999999</c:v>
                      </c:pt>
                      <c:pt idx="8345">
                        <c:v>1.099</c:v>
                      </c:pt>
                      <c:pt idx="8346">
                        <c:v>1.1060000000000001</c:v>
                      </c:pt>
                      <c:pt idx="8347">
                        <c:v>1.0429999999999999</c:v>
                      </c:pt>
                      <c:pt idx="8348">
                        <c:v>1.0780000000000001</c:v>
                      </c:pt>
                      <c:pt idx="8349">
                        <c:v>1.1479999999999999</c:v>
                      </c:pt>
                      <c:pt idx="8350">
                        <c:v>1.085</c:v>
                      </c:pt>
                      <c:pt idx="8351">
                        <c:v>0.94499999999999995</c:v>
                      </c:pt>
                      <c:pt idx="8352">
                        <c:v>0.88200000000000001</c:v>
                      </c:pt>
                      <c:pt idx="8353">
                        <c:v>0.81899999999999995</c:v>
                      </c:pt>
                      <c:pt idx="8354">
                        <c:v>0.77</c:v>
                      </c:pt>
                      <c:pt idx="8355">
                        <c:v>0.85399999999999998</c:v>
                      </c:pt>
                      <c:pt idx="8356">
                        <c:v>0.83299999999999996</c:v>
                      </c:pt>
                      <c:pt idx="8357">
                        <c:v>0.81899999999999995</c:v>
                      </c:pt>
                      <c:pt idx="8358">
                        <c:v>0.90300000000000002</c:v>
                      </c:pt>
                      <c:pt idx="8359">
                        <c:v>0.95899999999999996</c:v>
                      </c:pt>
                      <c:pt idx="8360">
                        <c:v>1.0009999999999999</c:v>
                      </c:pt>
                      <c:pt idx="8361">
                        <c:v>1.085</c:v>
                      </c:pt>
                      <c:pt idx="8362">
                        <c:v>1.2390000000000001</c:v>
                      </c:pt>
                      <c:pt idx="8363">
                        <c:v>1.2250000000000001</c:v>
                      </c:pt>
                      <c:pt idx="8364">
                        <c:v>1.141</c:v>
                      </c:pt>
                      <c:pt idx="8365">
                        <c:v>1.19</c:v>
                      </c:pt>
                      <c:pt idx="8366">
                        <c:v>1.127</c:v>
                      </c:pt>
                      <c:pt idx="8367">
                        <c:v>1.1830000000000001</c:v>
                      </c:pt>
                      <c:pt idx="8368">
                        <c:v>1.288</c:v>
                      </c:pt>
                      <c:pt idx="8369">
                        <c:v>1.484</c:v>
                      </c:pt>
                      <c:pt idx="8370">
                        <c:v>1.47</c:v>
                      </c:pt>
                      <c:pt idx="8371">
                        <c:v>1.5960000000000001</c:v>
                      </c:pt>
                      <c:pt idx="8372">
                        <c:v>1.365</c:v>
                      </c:pt>
                      <c:pt idx="8373">
                        <c:v>1.2809999999999999</c:v>
                      </c:pt>
                      <c:pt idx="8374">
                        <c:v>1.1200000000000001</c:v>
                      </c:pt>
                      <c:pt idx="8375">
                        <c:v>0.95899999999999996</c:v>
                      </c:pt>
                      <c:pt idx="8376">
                        <c:v>0.93799999999999994</c:v>
                      </c:pt>
                      <c:pt idx="8377">
                        <c:v>0.91</c:v>
                      </c:pt>
                      <c:pt idx="8378">
                        <c:v>0.86099999999999999</c:v>
                      </c:pt>
                      <c:pt idx="8379">
                        <c:v>0.84699999999999998</c:v>
                      </c:pt>
                      <c:pt idx="8380">
                        <c:v>0.89600000000000002</c:v>
                      </c:pt>
                      <c:pt idx="8381">
                        <c:v>0.93799999999999994</c:v>
                      </c:pt>
                      <c:pt idx="8382">
                        <c:v>1.085</c:v>
                      </c:pt>
                      <c:pt idx="8383">
                        <c:v>1.0780000000000001</c:v>
                      </c:pt>
                      <c:pt idx="8384">
                        <c:v>1.1060000000000001</c:v>
                      </c:pt>
                      <c:pt idx="8385">
                        <c:v>1.1339999999999999</c:v>
                      </c:pt>
                      <c:pt idx="8386">
                        <c:v>0.95199999999999996</c:v>
                      </c:pt>
                      <c:pt idx="8387">
                        <c:v>0.95899999999999996</c:v>
                      </c:pt>
                      <c:pt idx="8388">
                        <c:v>0.97299999999999998</c:v>
                      </c:pt>
                      <c:pt idx="8389">
                        <c:v>0.99399999999999999</c:v>
                      </c:pt>
                      <c:pt idx="8390">
                        <c:v>0.95199999999999996</c:v>
                      </c:pt>
                      <c:pt idx="8391">
                        <c:v>1.022</c:v>
                      </c:pt>
                      <c:pt idx="8392">
                        <c:v>1.1339999999999999</c:v>
                      </c:pt>
                      <c:pt idx="8393">
                        <c:v>1.3089999999999999</c:v>
                      </c:pt>
                      <c:pt idx="8394">
                        <c:v>1.3160000000000001</c:v>
                      </c:pt>
                      <c:pt idx="8395">
                        <c:v>1.302</c:v>
                      </c:pt>
                      <c:pt idx="8396">
                        <c:v>1.337</c:v>
                      </c:pt>
                      <c:pt idx="8397">
                        <c:v>1.2250000000000001</c:v>
                      </c:pt>
                      <c:pt idx="8398">
                        <c:v>1.0780000000000001</c:v>
                      </c:pt>
                      <c:pt idx="8399">
                        <c:v>1.008</c:v>
                      </c:pt>
                      <c:pt idx="8400">
                        <c:v>0.93799999999999994</c:v>
                      </c:pt>
                      <c:pt idx="8401">
                        <c:v>0.88900000000000001</c:v>
                      </c:pt>
                      <c:pt idx="8402">
                        <c:v>0.88200000000000001</c:v>
                      </c:pt>
                      <c:pt idx="8403">
                        <c:v>0.81899999999999995</c:v>
                      </c:pt>
                      <c:pt idx="8404">
                        <c:v>0.82599999999999996</c:v>
                      </c:pt>
                      <c:pt idx="8405">
                        <c:v>0.88200000000000001</c:v>
                      </c:pt>
                      <c:pt idx="8406">
                        <c:v>1.008</c:v>
                      </c:pt>
                      <c:pt idx="8407">
                        <c:v>1.0149999999999999</c:v>
                      </c:pt>
                      <c:pt idx="8408">
                        <c:v>0.95199999999999996</c:v>
                      </c:pt>
                      <c:pt idx="8409">
                        <c:v>0.89600000000000002</c:v>
                      </c:pt>
                      <c:pt idx="8410">
                        <c:v>0.96599999999999997</c:v>
                      </c:pt>
                      <c:pt idx="8411">
                        <c:v>1.0429999999999999</c:v>
                      </c:pt>
                      <c:pt idx="8412">
                        <c:v>1.113</c:v>
                      </c:pt>
                      <c:pt idx="8413">
                        <c:v>1.022</c:v>
                      </c:pt>
                      <c:pt idx="8414">
                        <c:v>0.93799999999999994</c:v>
                      </c:pt>
                      <c:pt idx="8415">
                        <c:v>0.93100000000000005</c:v>
                      </c:pt>
                      <c:pt idx="8416">
                        <c:v>0.96599999999999997</c:v>
                      </c:pt>
                      <c:pt idx="8417">
                        <c:v>1.1759999999999999</c:v>
                      </c:pt>
                      <c:pt idx="8418">
                        <c:v>1.232</c:v>
                      </c:pt>
                      <c:pt idx="8419">
                        <c:v>1.3720000000000001</c:v>
                      </c:pt>
                      <c:pt idx="8420">
                        <c:v>1.26</c:v>
                      </c:pt>
                      <c:pt idx="8421">
                        <c:v>1.2110000000000001</c:v>
                      </c:pt>
                      <c:pt idx="8422">
                        <c:v>1.113</c:v>
                      </c:pt>
                      <c:pt idx="8423">
                        <c:v>1.0920000000000001</c:v>
                      </c:pt>
                      <c:pt idx="8424">
                        <c:v>0.90300000000000002</c:v>
                      </c:pt>
                      <c:pt idx="8425">
                        <c:v>0.86799999999999999</c:v>
                      </c:pt>
                      <c:pt idx="8426">
                        <c:v>0.82599999999999996</c:v>
                      </c:pt>
                      <c:pt idx="8427">
                        <c:v>0.86799999999999999</c:v>
                      </c:pt>
                      <c:pt idx="8428">
                        <c:v>0.88200000000000001</c:v>
                      </c:pt>
                      <c:pt idx="8429">
                        <c:v>0.92400000000000004</c:v>
                      </c:pt>
                      <c:pt idx="8430">
                        <c:v>1.1339999999999999</c:v>
                      </c:pt>
                      <c:pt idx="8431">
                        <c:v>1.0920000000000001</c:v>
                      </c:pt>
                      <c:pt idx="8432">
                        <c:v>1.1060000000000001</c:v>
                      </c:pt>
                      <c:pt idx="8433">
                        <c:v>1.0009999999999999</c:v>
                      </c:pt>
                      <c:pt idx="8434">
                        <c:v>0.95199999999999996</c:v>
                      </c:pt>
                      <c:pt idx="8435">
                        <c:v>0.96599999999999997</c:v>
                      </c:pt>
                      <c:pt idx="8436">
                        <c:v>0.97299999999999998</c:v>
                      </c:pt>
                      <c:pt idx="8437">
                        <c:v>0.94499999999999995</c:v>
                      </c:pt>
                      <c:pt idx="8438">
                        <c:v>0.93100000000000005</c:v>
                      </c:pt>
                      <c:pt idx="8439">
                        <c:v>0.95199999999999996</c:v>
                      </c:pt>
                      <c:pt idx="8440">
                        <c:v>0.99399999999999999</c:v>
                      </c:pt>
                      <c:pt idx="8441">
                        <c:v>1.1759999999999999</c:v>
                      </c:pt>
                      <c:pt idx="8442">
                        <c:v>1.379</c:v>
                      </c:pt>
                      <c:pt idx="8443">
                        <c:v>1.365</c:v>
                      </c:pt>
                      <c:pt idx="8444">
                        <c:v>1.2390000000000001</c:v>
                      </c:pt>
                      <c:pt idx="8445">
                        <c:v>1.3160000000000001</c:v>
                      </c:pt>
                      <c:pt idx="8446">
                        <c:v>1.19</c:v>
                      </c:pt>
                      <c:pt idx="8447">
                        <c:v>1.0429999999999999</c:v>
                      </c:pt>
                      <c:pt idx="8448">
                        <c:v>0.89600000000000002</c:v>
                      </c:pt>
                      <c:pt idx="8449">
                        <c:v>0.875</c:v>
                      </c:pt>
                      <c:pt idx="8450">
                        <c:v>0.84699999999999998</c:v>
                      </c:pt>
                      <c:pt idx="8451">
                        <c:v>0.79100000000000004</c:v>
                      </c:pt>
                      <c:pt idx="8452">
                        <c:v>0.82599999999999996</c:v>
                      </c:pt>
                      <c:pt idx="8453">
                        <c:v>0.93100000000000005</c:v>
                      </c:pt>
                      <c:pt idx="8454">
                        <c:v>1.0009999999999999</c:v>
                      </c:pt>
                      <c:pt idx="8455">
                        <c:v>0.97299999999999998</c:v>
                      </c:pt>
                      <c:pt idx="8456">
                        <c:v>0.95899999999999996</c:v>
                      </c:pt>
                      <c:pt idx="8457">
                        <c:v>0.88200000000000001</c:v>
                      </c:pt>
                      <c:pt idx="8458">
                        <c:v>0.93799999999999994</c:v>
                      </c:pt>
                      <c:pt idx="8459">
                        <c:v>0.82599999999999996</c:v>
                      </c:pt>
                      <c:pt idx="8460">
                        <c:v>0.82599999999999996</c:v>
                      </c:pt>
                      <c:pt idx="8461">
                        <c:v>0.79800000000000004</c:v>
                      </c:pt>
                      <c:pt idx="8462">
                        <c:v>0.77</c:v>
                      </c:pt>
                      <c:pt idx="8463">
                        <c:v>0.79100000000000004</c:v>
                      </c:pt>
                      <c:pt idx="8464">
                        <c:v>0.90300000000000002</c:v>
                      </c:pt>
                      <c:pt idx="8465">
                        <c:v>1.1060000000000001</c:v>
                      </c:pt>
                      <c:pt idx="8466">
                        <c:v>1.1479999999999999</c:v>
                      </c:pt>
                      <c:pt idx="8467">
                        <c:v>1.1759999999999999</c:v>
                      </c:pt>
                      <c:pt idx="8468">
                        <c:v>1.169</c:v>
                      </c:pt>
                      <c:pt idx="8469">
                        <c:v>1.0920000000000001</c:v>
                      </c:pt>
                      <c:pt idx="8470">
                        <c:v>0.96599999999999997</c:v>
                      </c:pt>
                      <c:pt idx="8471">
                        <c:v>0.79800000000000004</c:v>
                      </c:pt>
                      <c:pt idx="8472">
                        <c:v>0.72099999999999997</c:v>
                      </c:pt>
                      <c:pt idx="8473">
                        <c:v>0.66500000000000004</c:v>
                      </c:pt>
                      <c:pt idx="8474">
                        <c:v>0.64400000000000002</c:v>
                      </c:pt>
                      <c:pt idx="8475">
                        <c:v>0.61599999999999999</c:v>
                      </c:pt>
                      <c:pt idx="8476">
                        <c:v>0.66500000000000004</c:v>
                      </c:pt>
                      <c:pt idx="8477">
                        <c:v>0.66500000000000004</c:v>
                      </c:pt>
                      <c:pt idx="8478">
                        <c:v>0.84699999999999998</c:v>
                      </c:pt>
                      <c:pt idx="8479">
                        <c:v>0.88200000000000001</c:v>
                      </c:pt>
                      <c:pt idx="8480">
                        <c:v>0.84699999999999998</c:v>
                      </c:pt>
                      <c:pt idx="8481">
                        <c:v>0.78400000000000003</c:v>
                      </c:pt>
                      <c:pt idx="8482">
                        <c:v>0.75600000000000001</c:v>
                      </c:pt>
                      <c:pt idx="8483">
                        <c:v>0.85399999999999998</c:v>
                      </c:pt>
                      <c:pt idx="8484">
                        <c:v>0.81200000000000006</c:v>
                      </c:pt>
                      <c:pt idx="8485">
                        <c:v>0.75600000000000001</c:v>
                      </c:pt>
                      <c:pt idx="8486">
                        <c:v>0.79800000000000004</c:v>
                      </c:pt>
                      <c:pt idx="8487">
                        <c:v>0.74199999999999999</c:v>
                      </c:pt>
                      <c:pt idx="8488">
                        <c:v>0.81899999999999995</c:v>
                      </c:pt>
                      <c:pt idx="8489">
                        <c:v>0.97299999999999998</c:v>
                      </c:pt>
                      <c:pt idx="8490">
                        <c:v>0.96599999999999997</c:v>
                      </c:pt>
                      <c:pt idx="8491">
                        <c:v>0.93100000000000005</c:v>
                      </c:pt>
                      <c:pt idx="8492">
                        <c:v>0.91700000000000004</c:v>
                      </c:pt>
                      <c:pt idx="8493">
                        <c:v>0.90300000000000002</c:v>
                      </c:pt>
                      <c:pt idx="8494">
                        <c:v>0.79100000000000004</c:v>
                      </c:pt>
                      <c:pt idx="8495">
                        <c:v>0.749</c:v>
                      </c:pt>
                      <c:pt idx="8496">
                        <c:v>0.65800000000000003</c:v>
                      </c:pt>
                      <c:pt idx="8497">
                        <c:v>0.623</c:v>
                      </c:pt>
                      <c:pt idx="8498">
                        <c:v>0.56699999999999995</c:v>
                      </c:pt>
                      <c:pt idx="8499">
                        <c:v>0.55300000000000005</c:v>
                      </c:pt>
                      <c:pt idx="8500">
                        <c:v>0.53200000000000003</c:v>
                      </c:pt>
                      <c:pt idx="8501">
                        <c:v>0.54600000000000004</c:v>
                      </c:pt>
                      <c:pt idx="8502">
                        <c:v>0.623</c:v>
                      </c:pt>
                      <c:pt idx="8503">
                        <c:v>0.69299999999999995</c:v>
                      </c:pt>
                      <c:pt idx="8504">
                        <c:v>0.71399999999999997</c:v>
                      </c:pt>
                      <c:pt idx="8505">
                        <c:v>0.749</c:v>
                      </c:pt>
                      <c:pt idx="8506">
                        <c:v>0.86799999999999999</c:v>
                      </c:pt>
                      <c:pt idx="8507">
                        <c:v>0.93100000000000005</c:v>
                      </c:pt>
                      <c:pt idx="8508">
                        <c:v>0.90300000000000002</c:v>
                      </c:pt>
                      <c:pt idx="8509">
                        <c:v>0.79100000000000004</c:v>
                      </c:pt>
                      <c:pt idx="8510">
                        <c:v>0.84699999999999998</c:v>
                      </c:pt>
                      <c:pt idx="8511">
                        <c:v>0.84</c:v>
                      </c:pt>
                      <c:pt idx="8512">
                        <c:v>0.91</c:v>
                      </c:pt>
                      <c:pt idx="8513">
                        <c:v>1.0149999999999999</c:v>
                      </c:pt>
                      <c:pt idx="8514">
                        <c:v>0.96599999999999997</c:v>
                      </c:pt>
                      <c:pt idx="8515">
                        <c:v>0.91</c:v>
                      </c:pt>
                      <c:pt idx="8516">
                        <c:v>0.82599999999999996</c:v>
                      </c:pt>
                      <c:pt idx="8517">
                        <c:v>0.79800000000000004</c:v>
                      </c:pt>
                      <c:pt idx="8518">
                        <c:v>0.81200000000000006</c:v>
                      </c:pt>
                      <c:pt idx="8519">
                        <c:v>0.69299999999999995</c:v>
                      </c:pt>
                      <c:pt idx="8520">
                        <c:v>0.61599999999999999</c:v>
                      </c:pt>
                      <c:pt idx="8521">
                        <c:v>0.56000000000000005</c:v>
                      </c:pt>
                      <c:pt idx="8522">
                        <c:v>0.53900000000000003</c:v>
                      </c:pt>
                      <c:pt idx="8523">
                        <c:v>0.49</c:v>
                      </c:pt>
                      <c:pt idx="8524">
                        <c:v>0.504</c:v>
                      </c:pt>
                      <c:pt idx="8525">
                        <c:v>0.54600000000000004</c:v>
                      </c:pt>
                      <c:pt idx="8526">
                        <c:v>0.54600000000000004</c:v>
                      </c:pt>
                      <c:pt idx="8527">
                        <c:v>0.67200000000000004</c:v>
                      </c:pt>
                      <c:pt idx="8528">
                        <c:v>0.749</c:v>
                      </c:pt>
                      <c:pt idx="8529">
                        <c:v>0.72099999999999997</c:v>
                      </c:pt>
                      <c:pt idx="8530">
                        <c:v>0.84699999999999998</c:v>
                      </c:pt>
                      <c:pt idx="8531">
                        <c:v>0.85399999999999998</c:v>
                      </c:pt>
                      <c:pt idx="8532">
                        <c:v>0.80500000000000005</c:v>
                      </c:pt>
                      <c:pt idx="8533">
                        <c:v>0.89600000000000002</c:v>
                      </c:pt>
                      <c:pt idx="8534">
                        <c:v>0.98699999999999999</c:v>
                      </c:pt>
                      <c:pt idx="8535">
                        <c:v>0.93799999999999994</c:v>
                      </c:pt>
                      <c:pt idx="8536">
                        <c:v>0.94499999999999995</c:v>
                      </c:pt>
                      <c:pt idx="8537">
                        <c:v>0.93100000000000005</c:v>
                      </c:pt>
                      <c:pt idx="8538">
                        <c:v>1.0429999999999999</c:v>
                      </c:pt>
                      <c:pt idx="8539">
                        <c:v>1.0149999999999999</c:v>
                      </c:pt>
                      <c:pt idx="8540">
                        <c:v>1.113</c:v>
                      </c:pt>
                      <c:pt idx="8541">
                        <c:v>0.97299999999999998</c:v>
                      </c:pt>
                      <c:pt idx="8542">
                        <c:v>0.93799999999999994</c:v>
                      </c:pt>
                      <c:pt idx="8543">
                        <c:v>0.80500000000000005</c:v>
                      </c:pt>
                      <c:pt idx="8544">
                        <c:v>0.75600000000000001</c:v>
                      </c:pt>
                      <c:pt idx="8545">
                        <c:v>0.66500000000000004</c:v>
                      </c:pt>
                      <c:pt idx="8546">
                        <c:v>0.60899999999999999</c:v>
                      </c:pt>
                      <c:pt idx="8547">
                        <c:v>0.61599999999999999</c:v>
                      </c:pt>
                      <c:pt idx="8548">
                        <c:v>0.67900000000000005</c:v>
                      </c:pt>
                      <c:pt idx="8549">
                        <c:v>0.66500000000000004</c:v>
                      </c:pt>
                      <c:pt idx="8550">
                        <c:v>0.82599999999999996</c:v>
                      </c:pt>
                      <c:pt idx="8551">
                        <c:v>0.88200000000000001</c:v>
                      </c:pt>
                      <c:pt idx="8552">
                        <c:v>0.91</c:v>
                      </c:pt>
                      <c:pt idx="8553">
                        <c:v>1.0569999999999999</c:v>
                      </c:pt>
                      <c:pt idx="8554">
                        <c:v>1.1060000000000001</c:v>
                      </c:pt>
                      <c:pt idx="8555">
                        <c:v>1.1060000000000001</c:v>
                      </c:pt>
                      <c:pt idx="8556">
                        <c:v>1.1759999999999999</c:v>
                      </c:pt>
                      <c:pt idx="8557">
                        <c:v>1.1830000000000001</c:v>
                      </c:pt>
                      <c:pt idx="8558">
                        <c:v>1.05</c:v>
                      </c:pt>
                      <c:pt idx="8559">
                        <c:v>1.0640000000000001</c:v>
                      </c:pt>
                      <c:pt idx="8560">
                        <c:v>1.0780000000000001</c:v>
                      </c:pt>
                      <c:pt idx="8561">
                        <c:v>1.3089999999999999</c:v>
                      </c:pt>
                      <c:pt idx="8562">
                        <c:v>1.26</c:v>
                      </c:pt>
                      <c:pt idx="8563">
                        <c:v>1.2809999999999999</c:v>
                      </c:pt>
                      <c:pt idx="8564">
                        <c:v>1.3720000000000001</c:v>
                      </c:pt>
                      <c:pt idx="8565">
                        <c:v>1.288</c:v>
                      </c:pt>
                      <c:pt idx="8566">
                        <c:v>1.204</c:v>
                      </c:pt>
                      <c:pt idx="8567">
                        <c:v>1.1830000000000001</c:v>
                      </c:pt>
                      <c:pt idx="8568">
                        <c:v>1.0009999999999999</c:v>
                      </c:pt>
                      <c:pt idx="8569">
                        <c:v>0.95899999999999996</c:v>
                      </c:pt>
                      <c:pt idx="8570">
                        <c:v>0.88200000000000001</c:v>
                      </c:pt>
                      <c:pt idx="8571">
                        <c:v>0.86799999999999999</c:v>
                      </c:pt>
                      <c:pt idx="8572">
                        <c:v>0.92400000000000004</c:v>
                      </c:pt>
                      <c:pt idx="8573">
                        <c:v>0.91700000000000004</c:v>
                      </c:pt>
                      <c:pt idx="8574">
                        <c:v>1.0429999999999999</c:v>
                      </c:pt>
                      <c:pt idx="8575">
                        <c:v>1.169</c:v>
                      </c:pt>
                      <c:pt idx="8576">
                        <c:v>1.302</c:v>
                      </c:pt>
                      <c:pt idx="8577">
                        <c:v>1.3160000000000001</c:v>
                      </c:pt>
                      <c:pt idx="8578">
                        <c:v>1.3089999999999999</c:v>
                      </c:pt>
                      <c:pt idx="8579">
                        <c:v>1.379</c:v>
                      </c:pt>
                      <c:pt idx="8580">
                        <c:v>1.33</c:v>
                      </c:pt>
                      <c:pt idx="8581">
                        <c:v>1.274</c:v>
                      </c:pt>
                      <c:pt idx="8582">
                        <c:v>1.1970000000000001</c:v>
                      </c:pt>
                      <c:pt idx="8583">
                        <c:v>1.2669999999999999</c:v>
                      </c:pt>
                      <c:pt idx="8584">
                        <c:v>1.3580000000000001</c:v>
                      </c:pt>
                      <c:pt idx="8585">
                        <c:v>1.4419999999999999</c:v>
                      </c:pt>
                      <c:pt idx="8586">
                        <c:v>1.4419999999999999</c:v>
                      </c:pt>
                      <c:pt idx="8587">
                        <c:v>1.5469999999999999</c:v>
                      </c:pt>
                      <c:pt idx="8588">
                        <c:v>1.498</c:v>
                      </c:pt>
                      <c:pt idx="8589">
                        <c:v>1.512</c:v>
                      </c:pt>
                      <c:pt idx="8590">
                        <c:v>1.421</c:v>
                      </c:pt>
                      <c:pt idx="8591">
                        <c:v>1.3580000000000001</c:v>
                      </c:pt>
                      <c:pt idx="8592">
                        <c:v>1.2110000000000001</c:v>
                      </c:pt>
                      <c:pt idx="8593">
                        <c:v>1.19</c:v>
                      </c:pt>
                      <c:pt idx="8594">
                        <c:v>1.1830000000000001</c:v>
                      </c:pt>
                      <c:pt idx="8595">
                        <c:v>1.113</c:v>
                      </c:pt>
                      <c:pt idx="8596">
                        <c:v>1.1200000000000001</c:v>
                      </c:pt>
                      <c:pt idx="8597">
                        <c:v>1.1619999999999999</c:v>
                      </c:pt>
                      <c:pt idx="8598">
                        <c:v>1.2529999999999999</c:v>
                      </c:pt>
                      <c:pt idx="8599">
                        <c:v>1.302</c:v>
                      </c:pt>
                      <c:pt idx="8600">
                        <c:v>1.4630000000000001</c:v>
                      </c:pt>
                      <c:pt idx="8601">
                        <c:v>1.4139999999999999</c:v>
                      </c:pt>
                      <c:pt idx="8602">
                        <c:v>1.47</c:v>
                      </c:pt>
                      <c:pt idx="8603">
                        <c:v>1.456</c:v>
                      </c:pt>
                      <c:pt idx="8604">
                        <c:v>1.4279999999999999</c:v>
                      </c:pt>
                      <c:pt idx="8605">
                        <c:v>1.365</c:v>
                      </c:pt>
                      <c:pt idx="8606">
                        <c:v>1.3720000000000001</c:v>
                      </c:pt>
                      <c:pt idx="8607">
                        <c:v>1.323</c:v>
                      </c:pt>
                      <c:pt idx="8608">
                        <c:v>1.246</c:v>
                      </c:pt>
                      <c:pt idx="8609">
                        <c:v>1.2949999999999999</c:v>
                      </c:pt>
                      <c:pt idx="8610">
                        <c:v>1.33</c:v>
                      </c:pt>
                      <c:pt idx="8611">
                        <c:v>1.337</c:v>
                      </c:pt>
                      <c:pt idx="8612">
                        <c:v>1.246</c:v>
                      </c:pt>
                      <c:pt idx="8613">
                        <c:v>1.1759999999999999</c:v>
                      </c:pt>
                      <c:pt idx="8614">
                        <c:v>1.1060000000000001</c:v>
                      </c:pt>
                      <c:pt idx="8615">
                        <c:v>1.0149999999999999</c:v>
                      </c:pt>
                      <c:pt idx="8616">
                        <c:v>0.92400000000000004</c:v>
                      </c:pt>
                      <c:pt idx="8617">
                        <c:v>0.89600000000000002</c:v>
                      </c:pt>
                      <c:pt idx="8618">
                        <c:v>0.85399999999999998</c:v>
                      </c:pt>
                      <c:pt idx="8619">
                        <c:v>0.84</c:v>
                      </c:pt>
                      <c:pt idx="8620">
                        <c:v>0.84</c:v>
                      </c:pt>
                      <c:pt idx="8621">
                        <c:v>0.91</c:v>
                      </c:pt>
                      <c:pt idx="8622">
                        <c:v>0.91700000000000004</c:v>
                      </c:pt>
                      <c:pt idx="8623">
                        <c:v>0.95199999999999996</c:v>
                      </c:pt>
                      <c:pt idx="8624">
                        <c:v>0.98</c:v>
                      </c:pt>
                      <c:pt idx="8625">
                        <c:v>0.98699999999999999</c:v>
                      </c:pt>
                      <c:pt idx="8626">
                        <c:v>0.96599999999999997</c:v>
                      </c:pt>
                      <c:pt idx="8627">
                        <c:v>0.95199999999999996</c:v>
                      </c:pt>
                      <c:pt idx="8628">
                        <c:v>1.071</c:v>
                      </c:pt>
                      <c:pt idx="8629">
                        <c:v>0.98</c:v>
                      </c:pt>
                      <c:pt idx="8630">
                        <c:v>0.95199999999999996</c:v>
                      </c:pt>
                      <c:pt idx="8631">
                        <c:v>0.94499999999999995</c:v>
                      </c:pt>
                      <c:pt idx="8632">
                        <c:v>0.99399999999999999</c:v>
                      </c:pt>
                      <c:pt idx="8633">
                        <c:v>1.085</c:v>
                      </c:pt>
                      <c:pt idx="8634">
                        <c:v>1.2250000000000001</c:v>
                      </c:pt>
                      <c:pt idx="8635">
                        <c:v>1.232</c:v>
                      </c:pt>
                      <c:pt idx="8636">
                        <c:v>1.2390000000000001</c:v>
                      </c:pt>
                      <c:pt idx="8637">
                        <c:v>1.274</c:v>
                      </c:pt>
                      <c:pt idx="8638">
                        <c:v>1.232</c:v>
                      </c:pt>
                      <c:pt idx="8639">
                        <c:v>1.0289999999999999</c:v>
                      </c:pt>
                      <c:pt idx="8640">
                        <c:v>1.0009999999999999</c:v>
                      </c:pt>
                      <c:pt idx="8641">
                        <c:v>1.0009999999999999</c:v>
                      </c:pt>
                      <c:pt idx="8642">
                        <c:v>0.90300000000000002</c:v>
                      </c:pt>
                      <c:pt idx="8643">
                        <c:v>0.84699999999999998</c:v>
                      </c:pt>
                      <c:pt idx="8644">
                        <c:v>0.91</c:v>
                      </c:pt>
                      <c:pt idx="8645">
                        <c:v>0.86099999999999999</c:v>
                      </c:pt>
                      <c:pt idx="8646">
                        <c:v>0.94499999999999995</c:v>
                      </c:pt>
                      <c:pt idx="8647">
                        <c:v>0.91</c:v>
                      </c:pt>
                      <c:pt idx="8648">
                        <c:v>0.98</c:v>
                      </c:pt>
                      <c:pt idx="8649">
                        <c:v>1.0920000000000001</c:v>
                      </c:pt>
                      <c:pt idx="8650">
                        <c:v>1.0429999999999999</c:v>
                      </c:pt>
                      <c:pt idx="8651">
                        <c:v>0.99399999999999999</c:v>
                      </c:pt>
                      <c:pt idx="8652">
                        <c:v>0.95899999999999996</c:v>
                      </c:pt>
                      <c:pt idx="8653">
                        <c:v>0.77700000000000002</c:v>
                      </c:pt>
                      <c:pt idx="8654">
                        <c:v>0.77700000000000002</c:v>
                      </c:pt>
                      <c:pt idx="8655">
                        <c:v>0.81200000000000006</c:v>
                      </c:pt>
                      <c:pt idx="8656">
                        <c:v>0.88200000000000001</c:v>
                      </c:pt>
                      <c:pt idx="8657">
                        <c:v>1.0780000000000001</c:v>
                      </c:pt>
                      <c:pt idx="8658">
                        <c:v>1.0920000000000001</c:v>
                      </c:pt>
                      <c:pt idx="8659">
                        <c:v>1.1479999999999999</c:v>
                      </c:pt>
                      <c:pt idx="8660">
                        <c:v>1.1479999999999999</c:v>
                      </c:pt>
                      <c:pt idx="8661">
                        <c:v>1.1619999999999999</c:v>
                      </c:pt>
                      <c:pt idx="8662">
                        <c:v>0.99399999999999999</c:v>
                      </c:pt>
                      <c:pt idx="8663">
                        <c:v>0.96599999999999997</c:v>
                      </c:pt>
                      <c:pt idx="8664">
                        <c:v>0.91700000000000004</c:v>
                      </c:pt>
                      <c:pt idx="8665">
                        <c:v>0.90300000000000002</c:v>
                      </c:pt>
                      <c:pt idx="8666">
                        <c:v>0.84699999999999998</c:v>
                      </c:pt>
                      <c:pt idx="8667">
                        <c:v>0.82599999999999996</c:v>
                      </c:pt>
                      <c:pt idx="8668">
                        <c:v>0.81200000000000006</c:v>
                      </c:pt>
                      <c:pt idx="8669">
                        <c:v>0.81899999999999995</c:v>
                      </c:pt>
                      <c:pt idx="8670">
                        <c:v>0.875</c:v>
                      </c:pt>
                      <c:pt idx="8671">
                        <c:v>0.89600000000000002</c:v>
                      </c:pt>
                      <c:pt idx="8672">
                        <c:v>0.95899999999999996</c:v>
                      </c:pt>
                      <c:pt idx="8673">
                        <c:v>1.0289999999999999</c:v>
                      </c:pt>
                      <c:pt idx="8674">
                        <c:v>0.95899999999999996</c:v>
                      </c:pt>
                      <c:pt idx="8675">
                        <c:v>1.1200000000000001</c:v>
                      </c:pt>
                      <c:pt idx="8676">
                        <c:v>0.99399999999999999</c:v>
                      </c:pt>
                      <c:pt idx="8677">
                        <c:v>1.1060000000000001</c:v>
                      </c:pt>
                      <c:pt idx="8678">
                        <c:v>0.94499999999999995</c:v>
                      </c:pt>
                      <c:pt idx="8679">
                        <c:v>0.91700000000000004</c:v>
                      </c:pt>
                      <c:pt idx="8680">
                        <c:v>0.96599999999999997</c:v>
                      </c:pt>
                      <c:pt idx="8681">
                        <c:v>1.05</c:v>
                      </c:pt>
                      <c:pt idx="8682">
                        <c:v>1.05</c:v>
                      </c:pt>
                      <c:pt idx="8683">
                        <c:v>1.0920000000000001</c:v>
                      </c:pt>
                      <c:pt idx="8684">
                        <c:v>1.0780000000000001</c:v>
                      </c:pt>
                      <c:pt idx="8685">
                        <c:v>1.099</c:v>
                      </c:pt>
                      <c:pt idx="8686">
                        <c:v>1.099</c:v>
                      </c:pt>
                      <c:pt idx="8687">
                        <c:v>0.85399999999999998</c:v>
                      </c:pt>
                      <c:pt idx="8688">
                        <c:v>0.77700000000000002</c:v>
                      </c:pt>
                      <c:pt idx="8689">
                        <c:v>0.77700000000000002</c:v>
                      </c:pt>
                      <c:pt idx="8690">
                        <c:v>0.75600000000000001</c:v>
                      </c:pt>
                      <c:pt idx="8691">
                        <c:v>0.65800000000000003</c:v>
                      </c:pt>
                      <c:pt idx="8692">
                        <c:v>0.70699999999999996</c:v>
                      </c:pt>
                      <c:pt idx="8693">
                        <c:v>0.72099999999999997</c:v>
                      </c:pt>
                      <c:pt idx="8694">
                        <c:v>0.77</c:v>
                      </c:pt>
                      <c:pt idx="8695">
                        <c:v>0.77700000000000002</c:v>
                      </c:pt>
                      <c:pt idx="8696">
                        <c:v>0.95899999999999996</c:v>
                      </c:pt>
                      <c:pt idx="8697">
                        <c:v>1.0289999999999999</c:v>
                      </c:pt>
                      <c:pt idx="8698">
                        <c:v>1.113</c:v>
                      </c:pt>
                      <c:pt idx="8699">
                        <c:v>1.141</c:v>
                      </c:pt>
                      <c:pt idx="8700">
                        <c:v>1.008</c:v>
                      </c:pt>
                      <c:pt idx="8701">
                        <c:v>1.022</c:v>
                      </c:pt>
                      <c:pt idx="8702">
                        <c:v>0.96599999999999997</c:v>
                      </c:pt>
                      <c:pt idx="8703">
                        <c:v>0.90300000000000002</c:v>
                      </c:pt>
                      <c:pt idx="8704">
                        <c:v>1.036</c:v>
                      </c:pt>
                      <c:pt idx="8705">
                        <c:v>1.1619999999999999</c:v>
                      </c:pt>
                      <c:pt idx="8706">
                        <c:v>1.113</c:v>
                      </c:pt>
                      <c:pt idx="8707">
                        <c:v>1.1970000000000001</c:v>
                      </c:pt>
                      <c:pt idx="8708">
                        <c:v>1.2669999999999999</c:v>
                      </c:pt>
                      <c:pt idx="8709">
                        <c:v>1.0640000000000001</c:v>
                      </c:pt>
                      <c:pt idx="8710">
                        <c:v>1.127</c:v>
                      </c:pt>
                      <c:pt idx="8711">
                        <c:v>0.91700000000000004</c:v>
                      </c:pt>
                      <c:pt idx="8712">
                        <c:v>0.88200000000000001</c:v>
                      </c:pt>
                      <c:pt idx="8713">
                        <c:v>0.83299999999999996</c:v>
                      </c:pt>
                      <c:pt idx="8714">
                        <c:v>0.79800000000000004</c:v>
                      </c:pt>
                      <c:pt idx="8715">
                        <c:v>0.77700000000000002</c:v>
                      </c:pt>
                      <c:pt idx="8716">
                        <c:v>0.88200000000000001</c:v>
                      </c:pt>
                      <c:pt idx="8717">
                        <c:v>0.98699999999999999</c:v>
                      </c:pt>
                      <c:pt idx="8718">
                        <c:v>0.91</c:v>
                      </c:pt>
                      <c:pt idx="8719">
                        <c:v>0.96599999999999997</c:v>
                      </c:pt>
                      <c:pt idx="8720">
                        <c:v>1.008</c:v>
                      </c:pt>
                      <c:pt idx="8721">
                        <c:v>0.98699999999999999</c:v>
                      </c:pt>
                      <c:pt idx="8722">
                        <c:v>1.169</c:v>
                      </c:pt>
                      <c:pt idx="8723">
                        <c:v>1.204</c:v>
                      </c:pt>
                      <c:pt idx="8724">
                        <c:v>1.127</c:v>
                      </c:pt>
                      <c:pt idx="8725">
                        <c:v>1.071</c:v>
                      </c:pt>
                      <c:pt idx="8726">
                        <c:v>1.022</c:v>
                      </c:pt>
                      <c:pt idx="8727">
                        <c:v>1.0640000000000001</c:v>
                      </c:pt>
                      <c:pt idx="8728">
                        <c:v>1.2390000000000001</c:v>
                      </c:pt>
                      <c:pt idx="8729">
                        <c:v>1.4350000000000001</c:v>
                      </c:pt>
                      <c:pt idx="8730">
                        <c:v>1.379</c:v>
                      </c:pt>
                      <c:pt idx="8731">
                        <c:v>1.3720000000000001</c:v>
                      </c:pt>
                      <c:pt idx="8732">
                        <c:v>1.274</c:v>
                      </c:pt>
                      <c:pt idx="8733">
                        <c:v>1.302</c:v>
                      </c:pt>
                      <c:pt idx="8734">
                        <c:v>1.099</c:v>
                      </c:pt>
                      <c:pt idx="8735">
                        <c:v>1.008</c:v>
                      </c:pt>
                      <c:pt idx="8736">
                        <c:v>0.96599999999999997</c:v>
                      </c:pt>
                      <c:pt idx="8737">
                        <c:v>0.92400000000000004</c:v>
                      </c:pt>
                      <c:pt idx="8738">
                        <c:v>0.84699999999999998</c:v>
                      </c:pt>
                      <c:pt idx="8739">
                        <c:v>0.84699999999999998</c:v>
                      </c:pt>
                      <c:pt idx="8740">
                        <c:v>0.86799999999999999</c:v>
                      </c:pt>
                      <c:pt idx="8741">
                        <c:v>0.875</c:v>
                      </c:pt>
                      <c:pt idx="8742">
                        <c:v>1.008</c:v>
                      </c:pt>
                      <c:pt idx="8743">
                        <c:v>0.97299999999999998</c:v>
                      </c:pt>
                      <c:pt idx="8744">
                        <c:v>1.0149999999999999</c:v>
                      </c:pt>
                      <c:pt idx="8745">
                        <c:v>1.0429999999999999</c:v>
                      </c:pt>
                      <c:pt idx="8746">
                        <c:v>1.127</c:v>
                      </c:pt>
                      <c:pt idx="8747">
                        <c:v>1.1619999999999999</c:v>
                      </c:pt>
                      <c:pt idx="8748">
                        <c:v>1.19</c:v>
                      </c:pt>
                      <c:pt idx="8749">
                        <c:v>1.0640000000000001</c:v>
                      </c:pt>
                      <c:pt idx="8750">
                        <c:v>1.008</c:v>
                      </c:pt>
                      <c:pt idx="8751">
                        <c:v>1.022</c:v>
                      </c:pt>
                      <c:pt idx="8752">
                        <c:v>1.1479999999999999</c:v>
                      </c:pt>
                      <c:pt idx="8753">
                        <c:v>1.2390000000000001</c:v>
                      </c:pt>
                      <c:pt idx="8754">
                        <c:v>1.407</c:v>
                      </c:pt>
                      <c:pt idx="8755">
                        <c:v>1.3720000000000001</c:v>
                      </c:pt>
                      <c:pt idx="8756">
                        <c:v>1.33</c:v>
                      </c:pt>
                      <c:pt idx="8757">
                        <c:v>1.232</c:v>
                      </c:pt>
                      <c:pt idx="8758">
                        <c:v>1.218</c:v>
                      </c:pt>
                      <c:pt idx="8759">
                        <c:v>1.1479999999999999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Commercial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Sheet1!$D$2:$D$8761</c15:sqref>
                        </c15:formulaRef>
                      </c:ext>
                    </c:extLst>
                    <c:numCache>
                      <c:formatCode>General</c:formatCode>
                      <c:ptCount val="8760"/>
                      <c:pt idx="0">
                        <c:v>2.472</c:v>
                      </c:pt>
                      <c:pt idx="1">
                        <c:v>2.4529999999999998</c:v>
                      </c:pt>
                      <c:pt idx="2">
                        <c:v>2.4660000000000002</c:v>
                      </c:pt>
                      <c:pt idx="3">
                        <c:v>2.5070000000000001</c:v>
                      </c:pt>
                      <c:pt idx="4">
                        <c:v>2.4929999999999999</c:v>
                      </c:pt>
                      <c:pt idx="5">
                        <c:v>2.6549999999999998</c:v>
                      </c:pt>
                      <c:pt idx="6">
                        <c:v>2.6920000000000002</c:v>
                      </c:pt>
                      <c:pt idx="7">
                        <c:v>2.7650000000000001</c:v>
                      </c:pt>
                      <c:pt idx="8">
                        <c:v>2.9039999999999999</c:v>
                      </c:pt>
                      <c:pt idx="9">
                        <c:v>3.04</c:v>
                      </c:pt>
                      <c:pt idx="10">
                        <c:v>2.93</c:v>
                      </c:pt>
                      <c:pt idx="11">
                        <c:v>2.9630000000000001</c:v>
                      </c:pt>
                      <c:pt idx="12">
                        <c:v>2.95</c:v>
                      </c:pt>
                      <c:pt idx="13">
                        <c:v>2.9820000000000002</c:v>
                      </c:pt>
                      <c:pt idx="14">
                        <c:v>2.9359999999999999</c:v>
                      </c:pt>
                      <c:pt idx="15">
                        <c:v>2.6840000000000002</c:v>
                      </c:pt>
                      <c:pt idx="16">
                        <c:v>2.7559999999999998</c:v>
                      </c:pt>
                      <c:pt idx="17">
                        <c:v>2.8119999999999998</c:v>
                      </c:pt>
                      <c:pt idx="18">
                        <c:v>2.7879999999999998</c:v>
                      </c:pt>
                      <c:pt idx="19">
                        <c:v>2.5579999999999998</c:v>
                      </c:pt>
                      <c:pt idx="20">
                        <c:v>2.41</c:v>
                      </c:pt>
                      <c:pt idx="21">
                        <c:v>2.2770000000000001</c:v>
                      </c:pt>
                      <c:pt idx="22">
                        <c:v>2.1469999999999998</c:v>
                      </c:pt>
                      <c:pt idx="23">
                        <c:v>2.04</c:v>
                      </c:pt>
                      <c:pt idx="24">
                        <c:v>2.1030000000000002</c:v>
                      </c:pt>
                      <c:pt idx="25">
                        <c:v>2.23</c:v>
                      </c:pt>
                      <c:pt idx="26">
                        <c:v>2.2160000000000002</c:v>
                      </c:pt>
                      <c:pt idx="27">
                        <c:v>2.2490000000000001</c:v>
                      </c:pt>
                      <c:pt idx="28">
                        <c:v>2.3359999999999999</c:v>
                      </c:pt>
                      <c:pt idx="29">
                        <c:v>2.6709999999999998</c:v>
                      </c:pt>
                      <c:pt idx="30">
                        <c:v>2.794</c:v>
                      </c:pt>
                      <c:pt idx="31">
                        <c:v>2.972</c:v>
                      </c:pt>
                      <c:pt idx="32">
                        <c:v>3.1339999999999999</c:v>
                      </c:pt>
                      <c:pt idx="33">
                        <c:v>3.16</c:v>
                      </c:pt>
                      <c:pt idx="34">
                        <c:v>3.113</c:v>
                      </c:pt>
                      <c:pt idx="35">
                        <c:v>3.0750000000000002</c:v>
                      </c:pt>
                      <c:pt idx="36">
                        <c:v>3.11</c:v>
                      </c:pt>
                      <c:pt idx="37">
                        <c:v>3.129</c:v>
                      </c:pt>
                      <c:pt idx="38">
                        <c:v>3.0880000000000001</c:v>
                      </c:pt>
                      <c:pt idx="39">
                        <c:v>3.07</c:v>
                      </c:pt>
                      <c:pt idx="40">
                        <c:v>3.1019999999999999</c:v>
                      </c:pt>
                      <c:pt idx="41">
                        <c:v>3.2149999999999999</c:v>
                      </c:pt>
                      <c:pt idx="42">
                        <c:v>3.258</c:v>
                      </c:pt>
                      <c:pt idx="43">
                        <c:v>3.2519999999999998</c:v>
                      </c:pt>
                      <c:pt idx="44">
                        <c:v>3.1739999999999999</c:v>
                      </c:pt>
                      <c:pt idx="45">
                        <c:v>2.996</c:v>
                      </c:pt>
                      <c:pt idx="46">
                        <c:v>2.8540000000000001</c:v>
                      </c:pt>
                      <c:pt idx="47">
                        <c:v>2.6440000000000001</c:v>
                      </c:pt>
                      <c:pt idx="48">
                        <c:v>2.58</c:v>
                      </c:pt>
                      <c:pt idx="49">
                        <c:v>2.6080000000000001</c:v>
                      </c:pt>
                      <c:pt idx="50">
                        <c:v>2.613</c:v>
                      </c:pt>
                      <c:pt idx="51">
                        <c:v>2.6349999999999998</c:v>
                      </c:pt>
                      <c:pt idx="52">
                        <c:v>2.7719999999999998</c:v>
                      </c:pt>
                      <c:pt idx="53">
                        <c:v>2.8460000000000001</c:v>
                      </c:pt>
                      <c:pt idx="54">
                        <c:v>2.9820000000000002</c:v>
                      </c:pt>
                      <c:pt idx="55">
                        <c:v>3.1680000000000001</c:v>
                      </c:pt>
                      <c:pt idx="56">
                        <c:v>3.4049999999999998</c:v>
                      </c:pt>
                      <c:pt idx="57">
                        <c:v>3.3860000000000001</c:v>
                      </c:pt>
                      <c:pt idx="58">
                        <c:v>3.3279999999999998</c:v>
                      </c:pt>
                      <c:pt idx="59">
                        <c:v>3.339</c:v>
                      </c:pt>
                      <c:pt idx="60">
                        <c:v>3.343</c:v>
                      </c:pt>
                      <c:pt idx="61">
                        <c:v>3.2909999999999999</c:v>
                      </c:pt>
                      <c:pt idx="62">
                        <c:v>3.2320000000000002</c:v>
                      </c:pt>
                      <c:pt idx="63">
                        <c:v>3.149</c:v>
                      </c:pt>
                      <c:pt idx="64">
                        <c:v>3.1869999999999998</c:v>
                      </c:pt>
                      <c:pt idx="65">
                        <c:v>3.2570000000000001</c:v>
                      </c:pt>
                      <c:pt idx="66">
                        <c:v>3.3159999999999998</c:v>
                      </c:pt>
                      <c:pt idx="67">
                        <c:v>3.3010000000000002</c:v>
                      </c:pt>
                      <c:pt idx="68">
                        <c:v>3.3079999999999998</c:v>
                      </c:pt>
                      <c:pt idx="69">
                        <c:v>3.11</c:v>
                      </c:pt>
                      <c:pt idx="70">
                        <c:v>2.9750000000000001</c:v>
                      </c:pt>
                      <c:pt idx="71">
                        <c:v>2.9129999999999998</c:v>
                      </c:pt>
                      <c:pt idx="72">
                        <c:v>2.823</c:v>
                      </c:pt>
                      <c:pt idx="73">
                        <c:v>2.8050000000000002</c:v>
                      </c:pt>
                      <c:pt idx="74">
                        <c:v>2.8559999999999999</c:v>
                      </c:pt>
                      <c:pt idx="75">
                        <c:v>2.7669999999999999</c:v>
                      </c:pt>
                      <c:pt idx="76">
                        <c:v>2.8090000000000002</c:v>
                      </c:pt>
                      <c:pt idx="77">
                        <c:v>3.01</c:v>
                      </c:pt>
                      <c:pt idx="78">
                        <c:v>3.085</c:v>
                      </c:pt>
                      <c:pt idx="79">
                        <c:v>3.3090000000000002</c:v>
                      </c:pt>
                      <c:pt idx="80">
                        <c:v>3.4470000000000001</c:v>
                      </c:pt>
                      <c:pt idx="81">
                        <c:v>3.4359999999999999</c:v>
                      </c:pt>
                      <c:pt idx="82">
                        <c:v>3.3490000000000002</c:v>
                      </c:pt>
                      <c:pt idx="83">
                        <c:v>3.298</c:v>
                      </c:pt>
                      <c:pt idx="84">
                        <c:v>3.3069999999999999</c:v>
                      </c:pt>
                      <c:pt idx="85">
                        <c:v>3.2679999999999998</c:v>
                      </c:pt>
                      <c:pt idx="86">
                        <c:v>3.1659999999999999</c:v>
                      </c:pt>
                      <c:pt idx="87">
                        <c:v>3.121</c:v>
                      </c:pt>
                      <c:pt idx="88">
                        <c:v>3.24</c:v>
                      </c:pt>
                      <c:pt idx="89">
                        <c:v>3.3370000000000002</c:v>
                      </c:pt>
                      <c:pt idx="90">
                        <c:v>3.3130000000000002</c:v>
                      </c:pt>
                      <c:pt idx="91">
                        <c:v>3.2519999999999998</c:v>
                      </c:pt>
                      <c:pt idx="92">
                        <c:v>3.141</c:v>
                      </c:pt>
                      <c:pt idx="93">
                        <c:v>2.9550000000000001</c:v>
                      </c:pt>
                      <c:pt idx="94">
                        <c:v>2.8540000000000001</c:v>
                      </c:pt>
                      <c:pt idx="95">
                        <c:v>2.7210000000000001</c:v>
                      </c:pt>
                      <c:pt idx="96">
                        <c:v>2.589</c:v>
                      </c:pt>
                      <c:pt idx="97">
                        <c:v>2.5720000000000001</c:v>
                      </c:pt>
                      <c:pt idx="98">
                        <c:v>2.5329999999999999</c:v>
                      </c:pt>
                      <c:pt idx="99">
                        <c:v>2.64</c:v>
                      </c:pt>
                      <c:pt idx="100">
                        <c:v>2.71</c:v>
                      </c:pt>
                      <c:pt idx="101">
                        <c:v>2.8490000000000002</c:v>
                      </c:pt>
                      <c:pt idx="102">
                        <c:v>2.8969999999999998</c:v>
                      </c:pt>
                      <c:pt idx="103">
                        <c:v>3.1030000000000002</c:v>
                      </c:pt>
                      <c:pt idx="104">
                        <c:v>3.286</c:v>
                      </c:pt>
                      <c:pt idx="105">
                        <c:v>3.2410000000000001</c:v>
                      </c:pt>
                      <c:pt idx="106">
                        <c:v>3.17</c:v>
                      </c:pt>
                      <c:pt idx="107">
                        <c:v>3.1379999999999999</c:v>
                      </c:pt>
                      <c:pt idx="108">
                        <c:v>3.169</c:v>
                      </c:pt>
                      <c:pt idx="109">
                        <c:v>3.1970000000000001</c:v>
                      </c:pt>
                      <c:pt idx="110">
                        <c:v>3.1459999999999999</c:v>
                      </c:pt>
                      <c:pt idx="111">
                        <c:v>3.0840000000000001</c:v>
                      </c:pt>
                      <c:pt idx="112">
                        <c:v>3.0339999999999998</c:v>
                      </c:pt>
                      <c:pt idx="113">
                        <c:v>3.117</c:v>
                      </c:pt>
                      <c:pt idx="114">
                        <c:v>3.15</c:v>
                      </c:pt>
                      <c:pt idx="115">
                        <c:v>3.1560000000000001</c:v>
                      </c:pt>
                      <c:pt idx="116">
                        <c:v>3.0720000000000001</c:v>
                      </c:pt>
                      <c:pt idx="117">
                        <c:v>2.871</c:v>
                      </c:pt>
                      <c:pt idx="118">
                        <c:v>2.6789999999999998</c:v>
                      </c:pt>
                      <c:pt idx="119">
                        <c:v>2.4700000000000002</c:v>
                      </c:pt>
                      <c:pt idx="120">
                        <c:v>2.468</c:v>
                      </c:pt>
                      <c:pt idx="121">
                        <c:v>2.4409999999999998</c:v>
                      </c:pt>
                      <c:pt idx="122">
                        <c:v>2.4590000000000001</c:v>
                      </c:pt>
                      <c:pt idx="123">
                        <c:v>2.46</c:v>
                      </c:pt>
                      <c:pt idx="124">
                        <c:v>2.5840000000000001</c:v>
                      </c:pt>
                      <c:pt idx="125">
                        <c:v>2.7719999999999998</c:v>
                      </c:pt>
                      <c:pt idx="126">
                        <c:v>2.8660000000000001</c:v>
                      </c:pt>
                      <c:pt idx="127">
                        <c:v>3.1070000000000002</c:v>
                      </c:pt>
                      <c:pt idx="128">
                        <c:v>3.1640000000000001</c:v>
                      </c:pt>
                      <c:pt idx="129">
                        <c:v>3.2320000000000002</c:v>
                      </c:pt>
                      <c:pt idx="130">
                        <c:v>3.1120000000000001</c:v>
                      </c:pt>
                      <c:pt idx="131">
                        <c:v>3.1040000000000001</c:v>
                      </c:pt>
                      <c:pt idx="132">
                        <c:v>3.1509999999999998</c:v>
                      </c:pt>
                      <c:pt idx="133">
                        <c:v>3.1459999999999999</c:v>
                      </c:pt>
                      <c:pt idx="134">
                        <c:v>3.0990000000000002</c:v>
                      </c:pt>
                      <c:pt idx="135">
                        <c:v>3.0659999999999998</c:v>
                      </c:pt>
                      <c:pt idx="136">
                        <c:v>3.012</c:v>
                      </c:pt>
                      <c:pt idx="137">
                        <c:v>3.1659999999999999</c:v>
                      </c:pt>
                      <c:pt idx="138">
                        <c:v>3.2010000000000001</c:v>
                      </c:pt>
                      <c:pt idx="139">
                        <c:v>3.0459999999999998</c:v>
                      </c:pt>
                      <c:pt idx="140">
                        <c:v>2.9870000000000001</c:v>
                      </c:pt>
                      <c:pt idx="141">
                        <c:v>2.8639999999999999</c:v>
                      </c:pt>
                      <c:pt idx="142">
                        <c:v>2.67</c:v>
                      </c:pt>
                      <c:pt idx="143">
                        <c:v>2.5870000000000002</c:v>
                      </c:pt>
                      <c:pt idx="144">
                        <c:v>2.4350000000000001</c:v>
                      </c:pt>
                      <c:pt idx="145">
                        <c:v>2.391</c:v>
                      </c:pt>
                      <c:pt idx="146">
                        <c:v>2.3719999999999999</c:v>
                      </c:pt>
                      <c:pt idx="147">
                        <c:v>2.39</c:v>
                      </c:pt>
                      <c:pt idx="148">
                        <c:v>2.4390000000000001</c:v>
                      </c:pt>
                      <c:pt idx="149">
                        <c:v>2.6110000000000002</c:v>
                      </c:pt>
                      <c:pt idx="150">
                        <c:v>2.6629999999999998</c:v>
                      </c:pt>
                      <c:pt idx="151">
                        <c:v>2.8220000000000001</c:v>
                      </c:pt>
                      <c:pt idx="152">
                        <c:v>2.9950000000000001</c:v>
                      </c:pt>
                      <c:pt idx="153">
                        <c:v>3.1070000000000002</c:v>
                      </c:pt>
                      <c:pt idx="154">
                        <c:v>3.0270000000000001</c:v>
                      </c:pt>
                      <c:pt idx="155">
                        <c:v>3.004</c:v>
                      </c:pt>
                      <c:pt idx="156">
                        <c:v>3.0219999999999998</c:v>
                      </c:pt>
                      <c:pt idx="157">
                        <c:v>3.0619999999999998</c:v>
                      </c:pt>
                      <c:pt idx="158">
                        <c:v>3.0259999999999998</c:v>
                      </c:pt>
                      <c:pt idx="159">
                        <c:v>2.931</c:v>
                      </c:pt>
                      <c:pt idx="160">
                        <c:v>2.9239999999999999</c:v>
                      </c:pt>
                      <c:pt idx="161">
                        <c:v>3.109</c:v>
                      </c:pt>
                      <c:pt idx="162">
                        <c:v>3.133</c:v>
                      </c:pt>
                      <c:pt idx="163">
                        <c:v>3.0409999999999999</c:v>
                      </c:pt>
                      <c:pt idx="164">
                        <c:v>2.99</c:v>
                      </c:pt>
                      <c:pt idx="165">
                        <c:v>2.8140000000000001</c:v>
                      </c:pt>
                      <c:pt idx="166">
                        <c:v>2.6509999999999998</c:v>
                      </c:pt>
                      <c:pt idx="167">
                        <c:v>2.6179999999999999</c:v>
                      </c:pt>
                      <c:pt idx="168">
                        <c:v>2.4969999999999999</c:v>
                      </c:pt>
                      <c:pt idx="169">
                        <c:v>2.4550000000000001</c:v>
                      </c:pt>
                      <c:pt idx="170">
                        <c:v>2.4529999999999998</c:v>
                      </c:pt>
                      <c:pt idx="171">
                        <c:v>2.4689999999999999</c:v>
                      </c:pt>
                      <c:pt idx="172">
                        <c:v>2.5310000000000001</c:v>
                      </c:pt>
                      <c:pt idx="173">
                        <c:v>2.7010000000000001</c:v>
                      </c:pt>
                      <c:pt idx="174">
                        <c:v>2.827</c:v>
                      </c:pt>
                      <c:pt idx="175">
                        <c:v>2.9129999999999998</c:v>
                      </c:pt>
                      <c:pt idx="176">
                        <c:v>2.8940000000000001</c:v>
                      </c:pt>
                      <c:pt idx="177">
                        <c:v>3.0219999999999998</c:v>
                      </c:pt>
                      <c:pt idx="178">
                        <c:v>2.99</c:v>
                      </c:pt>
                      <c:pt idx="179">
                        <c:v>2.984</c:v>
                      </c:pt>
                      <c:pt idx="180">
                        <c:v>3.0009999999999999</c:v>
                      </c:pt>
                      <c:pt idx="181">
                        <c:v>2.9510000000000001</c:v>
                      </c:pt>
                      <c:pt idx="182">
                        <c:v>2.9350000000000001</c:v>
                      </c:pt>
                      <c:pt idx="183">
                        <c:v>2.9929999999999999</c:v>
                      </c:pt>
                      <c:pt idx="184">
                        <c:v>2.9809999999999999</c:v>
                      </c:pt>
                      <c:pt idx="185">
                        <c:v>3.05</c:v>
                      </c:pt>
                      <c:pt idx="186">
                        <c:v>3.0339999999999998</c:v>
                      </c:pt>
                      <c:pt idx="187">
                        <c:v>2.867</c:v>
                      </c:pt>
                      <c:pt idx="188">
                        <c:v>2.778</c:v>
                      </c:pt>
                      <c:pt idx="189">
                        <c:v>2.6749999999999998</c:v>
                      </c:pt>
                      <c:pt idx="190">
                        <c:v>2.645</c:v>
                      </c:pt>
                      <c:pt idx="191">
                        <c:v>2.5779999999999998</c:v>
                      </c:pt>
                      <c:pt idx="192">
                        <c:v>2.5419999999999998</c:v>
                      </c:pt>
                      <c:pt idx="193">
                        <c:v>2.484</c:v>
                      </c:pt>
                      <c:pt idx="194">
                        <c:v>2.4849999999999999</c:v>
                      </c:pt>
                      <c:pt idx="195">
                        <c:v>2.4990000000000001</c:v>
                      </c:pt>
                      <c:pt idx="196">
                        <c:v>2.61</c:v>
                      </c:pt>
                      <c:pt idx="197">
                        <c:v>2.907</c:v>
                      </c:pt>
                      <c:pt idx="198">
                        <c:v>2.9409999999999998</c:v>
                      </c:pt>
                      <c:pt idx="199">
                        <c:v>2.9660000000000002</c:v>
                      </c:pt>
                      <c:pt idx="200">
                        <c:v>3.13</c:v>
                      </c:pt>
                      <c:pt idx="201">
                        <c:v>3.238</c:v>
                      </c:pt>
                      <c:pt idx="202">
                        <c:v>3.1080000000000001</c:v>
                      </c:pt>
                      <c:pt idx="203">
                        <c:v>3.1030000000000002</c:v>
                      </c:pt>
                      <c:pt idx="204">
                        <c:v>3.085</c:v>
                      </c:pt>
                      <c:pt idx="205">
                        <c:v>3.0750000000000002</c:v>
                      </c:pt>
                      <c:pt idx="206">
                        <c:v>3.089</c:v>
                      </c:pt>
                      <c:pt idx="207">
                        <c:v>3.069</c:v>
                      </c:pt>
                      <c:pt idx="208">
                        <c:v>3.0710000000000002</c:v>
                      </c:pt>
                      <c:pt idx="209">
                        <c:v>3.157</c:v>
                      </c:pt>
                      <c:pt idx="210">
                        <c:v>3.117</c:v>
                      </c:pt>
                      <c:pt idx="211">
                        <c:v>3.0609999999999999</c:v>
                      </c:pt>
                      <c:pt idx="212">
                        <c:v>2.9849999999999999</c:v>
                      </c:pt>
                      <c:pt idx="213">
                        <c:v>2.8740000000000001</c:v>
                      </c:pt>
                      <c:pt idx="214">
                        <c:v>2.6549999999999998</c:v>
                      </c:pt>
                      <c:pt idx="215">
                        <c:v>2.4689999999999999</c:v>
                      </c:pt>
                      <c:pt idx="216">
                        <c:v>2.4239999999999999</c:v>
                      </c:pt>
                      <c:pt idx="217">
                        <c:v>2.4569999999999999</c:v>
                      </c:pt>
                      <c:pt idx="218">
                        <c:v>2.4430000000000001</c:v>
                      </c:pt>
                      <c:pt idx="219">
                        <c:v>2.4729999999999999</c:v>
                      </c:pt>
                      <c:pt idx="220">
                        <c:v>2.7229999999999999</c:v>
                      </c:pt>
                      <c:pt idx="221">
                        <c:v>2.8220000000000001</c:v>
                      </c:pt>
                      <c:pt idx="222">
                        <c:v>2.85</c:v>
                      </c:pt>
                      <c:pt idx="223">
                        <c:v>2.98</c:v>
                      </c:pt>
                      <c:pt idx="224">
                        <c:v>3.1360000000000001</c:v>
                      </c:pt>
                      <c:pt idx="225">
                        <c:v>3.2069999999999999</c:v>
                      </c:pt>
                      <c:pt idx="226">
                        <c:v>3.21</c:v>
                      </c:pt>
                      <c:pt idx="227">
                        <c:v>3.1240000000000001</c:v>
                      </c:pt>
                      <c:pt idx="228">
                        <c:v>3.153</c:v>
                      </c:pt>
                      <c:pt idx="229">
                        <c:v>3.1259999999999999</c:v>
                      </c:pt>
                      <c:pt idx="230">
                        <c:v>3.0619999999999998</c:v>
                      </c:pt>
                      <c:pt idx="231">
                        <c:v>3.08</c:v>
                      </c:pt>
                      <c:pt idx="232">
                        <c:v>3.0419999999999998</c:v>
                      </c:pt>
                      <c:pt idx="233">
                        <c:v>3.081</c:v>
                      </c:pt>
                      <c:pt idx="234">
                        <c:v>3.258</c:v>
                      </c:pt>
                      <c:pt idx="235">
                        <c:v>3.0910000000000002</c:v>
                      </c:pt>
                      <c:pt idx="236">
                        <c:v>2.9950000000000001</c:v>
                      </c:pt>
                      <c:pt idx="237">
                        <c:v>2.89</c:v>
                      </c:pt>
                      <c:pt idx="238">
                        <c:v>2.81</c:v>
                      </c:pt>
                      <c:pt idx="239">
                        <c:v>2.714</c:v>
                      </c:pt>
                      <c:pt idx="240">
                        <c:v>2.56</c:v>
                      </c:pt>
                      <c:pt idx="241">
                        <c:v>2.5430000000000001</c:v>
                      </c:pt>
                      <c:pt idx="242">
                        <c:v>2.4660000000000002</c:v>
                      </c:pt>
                      <c:pt idx="243">
                        <c:v>2.5990000000000002</c:v>
                      </c:pt>
                      <c:pt idx="244">
                        <c:v>2.6640000000000001</c:v>
                      </c:pt>
                      <c:pt idx="245">
                        <c:v>2.8330000000000002</c:v>
                      </c:pt>
                      <c:pt idx="246">
                        <c:v>2.875</c:v>
                      </c:pt>
                      <c:pt idx="247">
                        <c:v>3.08</c:v>
                      </c:pt>
                      <c:pt idx="248">
                        <c:v>3.2130000000000001</c:v>
                      </c:pt>
                      <c:pt idx="249">
                        <c:v>3.2530000000000001</c:v>
                      </c:pt>
                      <c:pt idx="250">
                        <c:v>3.161</c:v>
                      </c:pt>
                      <c:pt idx="251">
                        <c:v>3.1789999999999998</c:v>
                      </c:pt>
                      <c:pt idx="252">
                        <c:v>3.234</c:v>
                      </c:pt>
                      <c:pt idx="253">
                        <c:v>3.222</c:v>
                      </c:pt>
                      <c:pt idx="254">
                        <c:v>3.1829999999999998</c:v>
                      </c:pt>
                      <c:pt idx="255">
                        <c:v>3.129</c:v>
                      </c:pt>
                      <c:pt idx="256">
                        <c:v>3.052</c:v>
                      </c:pt>
                      <c:pt idx="257">
                        <c:v>3.0640000000000001</c:v>
                      </c:pt>
                      <c:pt idx="258">
                        <c:v>3.0449999999999999</c:v>
                      </c:pt>
                      <c:pt idx="259">
                        <c:v>2.9329999999999998</c:v>
                      </c:pt>
                      <c:pt idx="260">
                        <c:v>2.9660000000000002</c:v>
                      </c:pt>
                      <c:pt idx="261">
                        <c:v>2.7829999999999999</c:v>
                      </c:pt>
                      <c:pt idx="262">
                        <c:v>2.569</c:v>
                      </c:pt>
                      <c:pt idx="263">
                        <c:v>2.3940000000000001</c:v>
                      </c:pt>
                      <c:pt idx="264">
                        <c:v>2.3690000000000002</c:v>
                      </c:pt>
                      <c:pt idx="265">
                        <c:v>2.3460000000000001</c:v>
                      </c:pt>
                      <c:pt idx="266">
                        <c:v>2.347</c:v>
                      </c:pt>
                      <c:pt idx="267">
                        <c:v>2.351</c:v>
                      </c:pt>
                      <c:pt idx="268">
                        <c:v>2.427</c:v>
                      </c:pt>
                      <c:pt idx="269">
                        <c:v>2.6850000000000001</c:v>
                      </c:pt>
                      <c:pt idx="270">
                        <c:v>2.754</c:v>
                      </c:pt>
                      <c:pt idx="271">
                        <c:v>3.0870000000000002</c:v>
                      </c:pt>
                      <c:pt idx="272">
                        <c:v>3.2410000000000001</c:v>
                      </c:pt>
                      <c:pt idx="273">
                        <c:v>3.3079999999999998</c:v>
                      </c:pt>
                      <c:pt idx="274">
                        <c:v>3.1680000000000001</c:v>
                      </c:pt>
                      <c:pt idx="275">
                        <c:v>3.2309999999999999</c:v>
                      </c:pt>
                      <c:pt idx="276">
                        <c:v>3.3029999999999999</c:v>
                      </c:pt>
                      <c:pt idx="277">
                        <c:v>3.2829999999999999</c:v>
                      </c:pt>
                      <c:pt idx="278">
                        <c:v>3.2240000000000002</c:v>
                      </c:pt>
                      <c:pt idx="279">
                        <c:v>3.1880000000000002</c:v>
                      </c:pt>
                      <c:pt idx="280">
                        <c:v>3.1240000000000001</c:v>
                      </c:pt>
                      <c:pt idx="281">
                        <c:v>3.2149999999999999</c:v>
                      </c:pt>
                      <c:pt idx="282">
                        <c:v>3.2959999999999998</c:v>
                      </c:pt>
                      <c:pt idx="283">
                        <c:v>3.1789999999999998</c:v>
                      </c:pt>
                      <c:pt idx="284">
                        <c:v>3.1440000000000001</c:v>
                      </c:pt>
                      <c:pt idx="285">
                        <c:v>3.036</c:v>
                      </c:pt>
                      <c:pt idx="286">
                        <c:v>2.879</c:v>
                      </c:pt>
                      <c:pt idx="287">
                        <c:v>2.7320000000000002</c:v>
                      </c:pt>
                      <c:pt idx="288">
                        <c:v>2.6749999999999998</c:v>
                      </c:pt>
                      <c:pt idx="289">
                        <c:v>2.661</c:v>
                      </c:pt>
                      <c:pt idx="290">
                        <c:v>2.681</c:v>
                      </c:pt>
                      <c:pt idx="291">
                        <c:v>2.7170000000000001</c:v>
                      </c:pt>
                      <c:pt idx="292">
                        <c:v>2.8069999999999999</c:v>
                      </c:pt>
                      <c:pt idx="293">
                        <c:v>2.9569999999999999</c:v>
                      </c:pt>
                      <c:pt idx="294">
                        <c:v>3.0310000000000001</c:v>
                      </c:pt>
                      <c:pt idx="295">
                        <c:v>3.3679999999999999</c:v>
                      </c:pt>
                      <c:pt idx="296">
                        <c:v>3.4940000000000002</c:v>
                      </c:pt>
                      <c:pt idx="297">
                        <c:v>3.5779999999999998</c:v>
                      </c:pt>
                      <c:pt idx="298">
                        <c:v>3.5249999999999999</c:v>
                      </c:pt>
                      <c:pt idx="299">
                        <c:v>3.5129999999999999</c:v>
                      </c:pt>
                      <c:pt idx="300">
                        <c:v>3.46</c:v>
                      </c:pt>
                      <c:pt idx="301">
                        <c:v>3.4660000000000002</c:v>
                      </c:pt>
                      <c:pt idx="302">
                        <c:v>3.4169999999999998</c:v>
                      </c:pt>
                      <c:pt idx="303">
                        <c:v>3.4369999999999998</c:v>
                      </c:pt>
                      <c:pt idx="304">
                        <c:v>3.4460000000000002</c:v>
                      </c:pt>
                      <c:pt idx="305">
                        <c:v>3.4590000000000001</c:v>
                      </c:pt>
                      <c:pt idx="306">
                        <c:v>3.468</c:v>
                      </c:pt>
                      <c:pt idx="307">
                        <c:v>3.4769999999999999</c:v>
                      </c:pt>
                      <c:pt idx="308">
                        <c:v>3.367</c:v>
                      </c:pt>
                      <c:pt idx="309">
                        <c:v>3.1779999999999999</c:v>
                      </c:pt>
                      <c:pt idx="310">
                        <c:v>2.9420000000000002</c:v>
                      </c:pt>
                      <c:pt idx="311">
                        <c:v>2.8769999999999998</c:v>
                      </c:pt>
                      <c:pt idx="312">
                        <c:v>2.7509999999999999</c:v>
                      </c:pt>
                      <c:pt idx="313">
                        <c:v>2.7410000000000001</c:v>
                      </c:pt>
                      <c:pt idx="314">
                        <c:v>2.7229999999999999</c:v>
                      </c:pt>
                      <c:pt idx="315">
                        <c:v>2.6829999999999998</c:v>
                      </c:pt>
                      <c:pt idx="316">
                        <c:v>2.754</c:v>
                      </c:pt>
                      <c:pt idx="317">
                        <c:v>2.911</c:v>
                      </c:pt>
                      <c:pt idx="318">
                        <c:v>3.0089999999999999</c:v>
                      </c:pt>
                      <c:pt idx="319">
                        <c:v>3.0910000000000002</c:v>
                      </c:pt>
                      <c:pt idx="320">
                        <c:v>3.25</c:v>
                      </c:pt>
                      <c:pt idx="321">
                        <c:v>3.3929999999999998</c:v>
                      </c:pt>
                      <c:pt idx="322">
                        <c:v>3.3860000000000001</c:v>
                      </c:pt>
                      <c:pt idx="323">
                        <c:v>3.331</c:v>
                      </c:pt>
                      <c:pt idx="324">
                        <c:v>3.282</c:v>
                      </c:pt>
                      <c:pt idx="325">
                        <c:v>3.3580000000000001</c:v>
                      </c:pt>
                      <c:pt idx="326">
                        <c:v>3.2250000000000001</c:v>
                      </c:pt>
                      <c:pt idx="327">
                        <c:v>3.1419999999999999</c:v>
                      </c:pt>
                      <c:pt idx="328">
                        <c:v>3.2</c:v>
                      </c:pt>
                      <c:pt idx="329">
                        <c:v>3.2559999999999998</c:v>
                      </c:pt>
                      <c:pt idx="330">
                        <c:v>3.363</c:v>
                      </c:pt>
                      <c:pt idx="331">
                        <c:v>3.3239999999999998</c:v>
                      </c:pt>
                      <c:pt idx="332">
                        <c:v>3.198</c:v>
                      </c:pt>
                      <c:pt idx="333">
                        <c:v>3.0179999999999998</c:v>
                      </c:pt>
                      <c:pt idx="334">
                        <c:v>2.88</c:v>
                      </c:pt>
                      <c:pt idx="335">
                        <c:v>2.8079999999999998</c:v>
                      </c:pt>
                      <c:pt idx="336">
                        <c:v>2.762</c:v>
                      </c:pt>
                      <c:pt idx="337">
                        <c:v>2.6989999999999998</c:v>
                      </c:pt>
                      <c:pt idx="338">
                        <c:v>2.6920000000000002</c:v>
                      </c:pt>
                      <c:pt idx="339">
                        <c:v>2.6629999999999998</c:v>
                      </c:pt>
                      <c:pt idx="340">
                        <c:v>2.6779999999999999</c:v>
                      </c:pt>
                      <c:pt idx="341">
                        <c:v>2.8690000000000002</c:v>
                      </c:pt>
                      <c:pt idx="342">
                        <c:v>3.0059999999999998</c:v>
                      </c:pt>
                      <c:pt idx="343">
                        <c:v>3.0409999999999999</c:v>
                      </c:pt>
                      <c:pt idx="344">
                        <c:v>3.0430000000000001</c:v>
                      </c:pt>
                      <c:pt idx="345">
                        <c:v>3.1120000000000001</c:v>
                      </c:pt>
                      <c:pt idx="346">
                        <c:v>3.202</c:v>
                      </c:pt>
                      <c:pt idx="347">
                        <c:v>3.1139999999999999</c:v>
                      </c:pt>
                      <c:pt idx="348">
                        <c:v>3.0630000000000002</c:v>
                      </c:pt>
                      <c:pt idx="349">
                        <c:v>3.0870000000000002</c:v>
                      </c:pt>
                      <c:pt idx="350">
                        <c:v>3.0169999999999999</c:v>
                      </c:pt>
                      <c:pt idx="351">
                        <c:v>2.9550000000000001</c:v>
                      </c:pt>
                      <c:pt idx="352">
                        <c:v>3</c:v>
                      </c:pt>
                      <c:pt idx="353">
                        <c:v>3.0819999999999999</c:v>
                      </c:pt>
                      <c:pt idx="354">
                        <c:v>3.23</c:v>
                      </c:pt>
                      <c:pt idx="355">
                        <c:v>3.1040000000000001</c:v>
                      </c:pt>
                      <c:pt idx="356">
                        <c:v>3.016</c:v>
                      </c:pt>
                      <c:pt idx="357">
                        <c:v>2.847</c:v>
                      </c:pt>
                      <c:pt idx="358">
                        <c:v>2.8029999999999999</c:v>
                      </c:pt>
                      <c:pt idx="359">
                        <c:v>2.6429999999999998</c:v>
                      </c:pt>
                      <c:pt idx="360">
                        <c:v>2.6459999999999999</c:v>
                      </c:pt>
                      <c:pt idx="361">
                        <c:v>2.6360000000000001</c:v>
                      </c:pt>
                      <c:pt idx="362">
                        <c:v>2.64</c:v>
                      </c:pt>
                      <c:pt idx="363">
                        <c:v>2.657</c:v>
                      </c:pt>
                      <c:pt idx="364">
                        <c:v>2.7829999999999999</c:v>
                      </c:pt>
                      <c:pt idx="365">
                        <c:v>2.89</c:v>
                      </c:pt>
                      <c:pt idx="366">
                        <c:v>2.95</c:v>
                      </c:pt>
                      <c:pt idx="367">
                        <c:v>3.1269999999999998</c:v>
                      </c:pt>
                      <c:pt idx="368">
                        <c:v>3.2309999999999999</c:v>
                      </c:pt>
                      <c:pt idx="369">
                        <c:v>3.3439999999999999</c:v>
                      </c:pt>
                      <c:pt idx="370">
                        <c:v>3.2549999999999999</c:v>
                      </c:pt>
                      <c:pt idx="371">
                        <c:v>3.2360000000000002</c:v>
                      </c:pt>
                      <c:pt idx="372">
                        <c:v>3.3029999999999999</c:v>
                      </c:pt>
                      <c:pt idx="373">
                        <c:v>3.2930000000000001</c:v>
                      </c:pt>
                      <c:pt idx="374">
                        <c:v>3.23</c:v>
                      </c:pt>
                      <c:pt idx="375">
                        <c:v>3.206</c:v>
                      </c:pt>
                      <c:pt idx="376">
                        <c:v>3.2669999999999999</c:v>
                      </c:pt>
                      <c:pt idx="377">
                        <c:v>3.27</c:v>
                      </c:pt>
                      <c:pt idx="378">
                        <c:v>3.218</c:v>
                      </c:pt>
                      <c:pt idx="379">
                        <c:v>3.1320000000000001</c:v>
                      </c:pt>
                      <c:pt idx="380">
                        <c:v>3.1240000000000001</c:v>
                      </c:pt>
                      <c:pt idx="381">
                        <c:v>3.0129999999999999</c:v>
                      </c:pt>
                      <c:pt idx="382">
                        <c:v>2.7890000000000001</c:v>
                      </c:pt>
                      <c:pt idx="383">
                        <c:v>2.5920000000000001</c:v>
                      </c:pt>
                      <c:pt idx="384">
                        <c:v>2.5310000000000001</c:v>
                      </c:pt>
                      <c:pt idx="385">
                        <c:v>2.4980000000000002</c:v>
                      </c:pt>
                      <c:pt idx="386">
                        <c:v>2.4489999999999998</c:v>
                      </c:pt>
                      <c:pt idx="387">
                        <c:v>2.456</c:v>
                      </c:pt>
                      <c:pt idx="388">
                        <c:v>2.5369999999999999</c:v>
                      </c:pt>
                      <c:pt idx="389">
                        <c:v>2.677</c:v>
                      </c:pt>
                      <c:pt idx="390">
                        <c:v>2.8370000000000002</c:v>
                      </c:pt>
                      <c:pt idx="391">
                        <c:v>3.1080000000000001</c:v>
                      </c:pt>
                      <c:pt idx="392">
                        <c:v>3.2050000000000001</c:v>
                      </c:pt>
                      <c:pt idx="393">
                        <c:v>3.3639999999999999</c:v>
                      </c:pt>
                      <c:pt idx="394">
                        <c:v>3.1869999999999998</c:v>
                      </c:pt>
                      <c:pt idx="395">
                        <c:v>3.153</c:v>
                      </c:pt>
                      <c:pt idx="396">
                        <c:v>3.2040000000000002</c:v>
                      </c:pt>
                      <c:pt idx="397">
                        <c:v>3.2789999999999999</c:v>
                      </c:pt>
                      <c:pt idx="398">
                        <c:v>3.266</c:v>
                      </c:pt>
                      <c:pt idx="399">
                        <c:v>3.222</c:v>
                      </c:pt>
                      <c:pt idx="400">
                        <c:v>3.1829999999999998</c:v>
                      </c:pt>
                      <c:pt idx="401">
                        <c:v>3.16</c:v>
                      </c:pt>
                      <c:pt idx="402">
                        <c:v>3.117</c:v>
                      </c:pt>
                      <c:pt idx="403">
                        <c:v>2.944</c:v>
                      </c:pt>
                      <c:pt idx="404">
                        <c:v>2.907</c:v>
                      </c:pt>
                      <c:pt idx="405">
                        <c:v>2.762</c:v>
                      </c:pt>
                      <c:pt idx="406">
                        <c:v>2.5070000000000001</c:v>
                      </c:pt>
                      <c:pt idx="407">
                        <c:v>2.4009999999999998</c:v>
                      </c:pt>
                      <c:pt idx="408">
                        <c:v>2.3210000000000002</c:v>
                      </c:pt>
                      <c:pt idx="409">
                        <c:v>2.3530000000000002</c:v>
                      </c:pt>
                      <c:pt idx="410">
                        <c:v>2.3439999999999999</c:v>
                      </c:pt>
                      <c:pt idx="411">
                        <c:v>2.488</c:v>
                      </c:pt>
                      <c:pt idx="412">
                        <c:v>2.5110000000000001</c:v>
                      </c:pt>
                      <c:pt idx="413">
                        <c:v>2.6339999999999999</c:v>
                      </c:pt>
                      <c:pt idx="414">
                        <c:v>2.8029999999999999</c:v>
                      </c:pt>
                      <c:pt idx="415">
                        <c:v>3.0459999999999998</c:v>
                      </c:pt>
                      <c:pt idx="416">
                        <c:v>3.1579999999999999</c:v>
                      </c:pt>
                      <c:pt idx="417">
                        <c:v>3.5179999999999998</c:v>
                      </c:pt>
                      <c:pt idx="418">
                        <c:v>3.4940000000000002</c:v>
                      </c:pt>
                      <c:pt idx="419">
                        <c:v>3.3290000000000002</c:v>
                      </c:pt>
                      <c:pt idx="420">
                        <c:v>3.2930000000000001</c:v>
                      </c:pt>
                      <c:pt idx="421">
                        <c:v>3.3679999999999999</c:v>
                      </c:pt>
                      <c:pt idx="422">
                        <c:v>3.395</c:v>
                      </c:pt>
                      <c:pt idx="423">
                        <c:v>3.2829999999999999</c:v>
                      </c:pt>
                      <c:pt idx="424">
                        <c:v>3.2559999999999998</c:v>
                      </c:pt>
                      <c:pt idx="425">
                        <c:v>3.2450000000000001</c:v>
                      </c:pt>
                      <c:pt idx="426">
                        <c:v>3.4009999999999998</c:v>
                      </c:pt>
                      <c:pt idx="427">
                        <c:v>3.327</c:v>
                      </c:pt>
                      <c:pt idx="428">
                        <c:v>3.2450000000000001</c:v>
                      </c:pt>
                      <c:pt idx="429">
                        <c:v>3.0979999999999999</c:v>
                      </c:pt>
                      <c:pt idx="430">
                        <c:v>2.9220000000000002</c:v>
                      </c:pt>
                      <c:pt idx="431">
                        <c:v>2.8</c:v>
                      </c:pt>
                      <c:pt idx="432">
                        <c:v>2.762</c:v>
                      </c:pt>
                      <c:pt idx="433">
                        <c:v>2.7639999999999998</c:v>
                      </c:pt>
                      <c:pt idx="434">
                        <c:v>2.7480000000000002</c:v>
                      </c:pt>
                      <c:pt idx="435">
                        <c:v>2.694</c:v>
                      </c:pt>
                      <c:pt idx="436">
                        <c:v>2.7829999999999999</c:v>
                      </c:pt>
                      <c:pt idx="437">
                        <c:v>2.972</c:v>
                      </c:pt>
                      <c:pt idx="438">
                        <c:v>3.21</c:v>
                      </c:pt>
                      <c:pt idx="439">
                        <c:v>3.323</c:v>
                      </c:pt>
                      <c:pt idx="440">
                        <c:v>3.4289999999999998</c:v>
                      </c:pt>
                      <c:pt idx="441">
                        <c:v>3.5870000000000002</c:v>
                      </c:pt>
                      <c:pt idx="442">
                        <c:v>3.4249999999999998</c:v>
                      </c:pt>
                      <c:pt idx="443">
                        <c:v>3.4020000000000001</c:v>
                      </c:pt>
                      <c:pt idx="444">
                        <c:v>3.456</c:v>
                      </c:pt>
                      <c:pt idx="445">
                        <c:v>3.4159999999999999</c:v>
                      </c:pt>
                      <c:pt idx="446">
                        <c:v>3.3279999999999998</c:v>
                      </c:pt>
                      <c:pt idx="447">
                        <c:v>3.246</c:v>
                      </c:pt>
                      <c:pt idx="448">
                        <c:v>3.32</c:v>
                      </c:pt>
                      <c:pt idx="449">
                        <c:v>3.3069999999999999</c:v>
                      </c:pt>
                      <c:pt idx="450">
                        <c:v>3.3959999999999999</c:v>
                      </c:pt>
                      <c:pt idx="451">
                        <c:v>3.3450000000000002</c:v>
                      </c:pt>
                      <c:pt idx="452">
                        <c:v>3.2549999999999999</c:v>
                      </c:pt>
                      <c:pt idx="453">
                        <c:v>3.06</c:v>
                      </c:pt>
                      <c:pt idx="454">
                        <c:v>2.8919999999999999</c:v>
                      </c:pt>
                      <c:pt idx="455">
                        <c:v>2.7970000000000002</c:v>
                      </c:pt>
                      <c:pt idx="456">
                        <c:v>2.7130000000000001</c:v>
                      </c:pt>
                      <c:pt idx="457">
                        <c:v>2.6890000000000001</c:v>
                      </c:pt>
                      <c:pt idx="458">
                        <c:v>2.7080000000000002</c:v>
                      </c:pt>
                      <c:pt idx="459">
                        <c:v>2.726</c:v>
                      </c:pt>
                      <c:pt idx="460">
                        <c:v>2.8140000000000001</c:v>
                      </c:pt>
                      <c:pt idx="461">
                        <c:v>2.9279999999999999</c:v>
                      </c:pt>
                      <c:pt idx="462">
                        <c:v>3.0179999999999998</c:v>
                      </c:pt>
                      <c:pt idx="463">
                        <c:v>3.2210000000000001</c:v>
                      </c:pt>
                      <c:pt idx="464">
                        <c:v>3.4</c:v>
                      </c:pt>
                      <c:pt idx="465">
                        <c:v>3.4670000000000001</c:v>
                      </c:pt>
                      <c:pt idx="466">
                        <c:v>3.3610000000000002</c:v>
                      </c:pt>
                      <c:pt idx="467">
                        <c:v>3.3050000000000002</c:v>
                      </c:pt>
                      <c:pt idx="468">
                        <c:v>3.3839999999999999</c:v>
                      </c:pt>
                      <c:pt idx="469">
                        <c:v>3.367</c:v>
                      </c:pt>
                      <c:pt idx="470">
                        <c:v>3.3620000000000001</c:v>
                      </c:pt>
                      <c:pt idx="471">
                        <c:v>3.3140000000000001</c:v>
                      </c:pt>
                      <c:pt idx="472">
                        <c:v>3.3460000000000001</c:v>
                      </c:pt>
                      <c:pt idx="473">
                        <c:v>3.32</c:v>
                      </c:pt>
                      <c:pt idx="474">
                        <c:v>3.335</c:v>
                      </c:pt>
                      <c:pt idx="475">
                        <c:v>3.3079999999999998</c:v>
                      </c:pt>
                      <c:pt idx="476">
                        <c:v>3.2759999999999998</c:v>
                      </c:pt>
                      <c:pt idx="477">
                        <c:v>3.177</c:v>
                      </c:pt>
                      <c:pt idx="478">
                        <c:v>3.1469999999999998</c:v>
                      </c:pt>
                      <c:pt idx="479">
                        <c:v>2.948</c:v>
                      </c:pt>
                      <c:pt idx="480">
                        <c:v>2.79</c:v>
                      </c:pt>
                      <c:pt idx="481">
                        <c:v>2.7690000000000001</c:v>
                      </c:pt>
                      <c:pt idx="482">
                        <c:v>2.6850000000000001</c:v>
                      </c:pt>
                      <c:pt idx="483">
                        <c:v>2.633</c:v>
                      </c:pt>
                      <c:pt idx="484">
                        <c:v>2.742</c:v>
                      </c:pt>
                      <c:pt idx="485">
                        <c:v>2.8130000000000002</c:v>
                      </c:pt>
                      <c:pt idx="486">
                        <c:v>2.855</c:v>
                      </c:pt>
                      <c:pt idx="487">
                        <c:v>3.09</c:v>
                      </c:pt>
                      <c:pt idx="488">
                        <c:v>3.1280000000000001</c:v>
                      </c:pt>
                      <c:pt idx="489">
                        <c:v>3.1760000000000002</c:v>
                      </c:pt>
                      <c:pt idx="490">
                        <c:v>3.16</c:v>
                      </c:pt>
                      <c:pt idx="491">
                        <c:v>3.2090000000000001</c:v>
                      </c:pt>
                      <c:pt idx="492">
                        <c:v>3.133</c:v>
                      </c:pt>
                      <c:pt idx="493">
                        <c:v>3.1909999999999998</c:v>
                      </c:pt>
                      <c:pt idx="494">
                        <c:v>3.137</c:v>
                      </c:pt>
                      <c:pt idx="495">
                        <c:v>3.1629999999999998</c:v>
                      </c:pt>
                      <c:pt idx="496">
                        <c:v>3.18</c:v>
                      </c:pt>
                      <c:pt idx="497">
                        <c:v>3.2709999999999999</c:v>
                      </c:pt>
                      <c:pt idx="498">
                        <c:v>3.3220000000000001</c:v>
                      </c:pt>
                      <c:pt idx="499">
                        <c:v>3.2570000000000001</c:v>
                      </c:pt>
                      <c:pt idx="500">
                        <c:v>3.262</c:v>
                      </c:pt>
                      <c:pt idx="501">
                        <c:v>3.09</c:v>
                      </c:pt>
                      <c:pt idx="502">
                        <c:v>2.8769999999999998</c:v>
                      </c:pt>
                      <c:pt idx="503">
                        <c:v>2.8170000000000002</c:v>
                      </c:pt>
                      <c:pt idx="504">
                        <c:v>2.673</c:v>
                      </c:pt>
                      <c:pt idx="505">
                        <c:v>2.6429999999999998</c:v>
                      </c:pt>
                      <c:pt idx="506">
                        <c:v>2.6320000000000001</c:v>
                      </c:pt>
                      <c:pt idx="507">
                        <c:v>2.6040000000000001</c:v>
                      </c:pt>
                      <c:pt idx="508">
                        <c:v>2.59</c:v>
                      </c:pt>
                      <c:pt idx="509">
                        <c:v>2.7290000000000001</c:v>
                      </c:pt>
                      <c:pt idx="510">
                        <c:v>2.8239999999999998</c:v>
                      </c:pt>
                      <c:pt idx="511">
                        <c:v>2.887</c:v>
                      </c:pt>
                      <c:pt idx="512">
                        <c:v>2.9430000000000001</c:v>
                      </c:pt>
                      <c:pt idx="513">
                        <c:v>3.0910000000000002</c:v>
                      </c:pt>
                      <c:pt idx="514">
                        <c:v>3.1629999999999998</c:v>
                      </c:pt>
                      <c:pt idx="515">
                        <c:v>3.0510000000000002</c:v>
                      </c:pt>
                      <c:pt idx="516">
                        <c:v>3.0510000000000002</c:v>
                      </c:pt>
                      <c:pt idx="517">
                        <c:v>3.117</c:v>
                      </c:pt>
                      <c:pt idx="518">
                        <c:v>3.1</c:v>
                      </c:pt>
                      <c:pt idx="519">
                        <c:v>3.004</c:v>
                      </c:pt>
                      <c:pt idx="520">
                        <c:v>2.9929999999999999</c:v>
                      </c:pt>
                      <c:pt idx="521">
                        <c:v>3.1280000000000001</c:v>
                      </c:pt>
                      <c:pt idx="522">
                        <c:v>3.2040000000000002</c:v>
                      </c:pt>
                      <c:pt idx="523">
                        <c:v>3.0910000000000002</c:v>
                      </c:pt>
                      <c:pt idx="524">
                        <c:v>2.9950000000000001</c:v>
                      </c:pt>
                      <c:pt idx="525">
                        <c:v>2.7949999999999999</c:v>
                      </c:pt>
                      <c:pt idx="526">
                        <c:v>2.7320000000000002</c:v>
                      </c:pt>
                      <c:pt idx="527">
                        <c:v>2.6259999999999999</c:v>
                      </c:pt>
                      <c:pt idx="528">
                        <c:v>2.5430000000000001</c:v>
                      </c:pt>
                      <c:pt idx="529">
                        <c:v>2.4660000000000002</c:v>
                      </c:pt>
                      <c:pt idx="530">
                        <c:v>2.4079999999999999</c:v>
                      </c:pt>
                      <c:pt idx="531">
                        <c:v>2.4260000000000002</c:v>
                      </c:pt>
                      <c:pt idx="532">
                        <c:v>2.516</c:v>
                      </c:pt>
                      <c:pt idx="533">
                        <c:v>2.6749999999999998</c:v>
                      </c:pt>
                      <c:pt idx="534">
                        <c:v>2.677</c:v>
                      </c:pt>
                      <c:pt idx="535">
                        <c:v>2.9729999999999999</c:v>
                      </c:pt>
                      <c:pt idx="536">
                        <c:v>3.1419999999999999</c:v>
                      </c:pt>
                      <c:pt idx="537">
                        <c:v>3.202</c:v>
                      </c:pt>
                      <c:pt idx="538">
                        <c:v>3.145</c:v>
                      </c:pt>
                      <c:pt idx="539">
                        <c:v>3.0790000000000002</c:v>
                      </c:pt>
                      <c:pt idx="540">
                        <c:v>3.11</c:v>
                      </c:pt>
                      <c:pt idx="541">
                        <c:v>3.1160000000000001</c:v>
                      </c:pt>
                      <c:pt idx="542">
                        <c:v>3.1539999999999999</c:v>
                      </c:pt>
                      <c:pt idx="543">
                        <c:v>3.2869999999999999</c:v>
                      </c:pt>
                      <c:pt idx="544">
                        <c:v>3.2679999999999998</c:v>
                      </c:pt>
                      <c:pt idx="545">
                        <c:v>3.319</c:v>
                      </c:pt>
                      <c:pt idx="546">
                        <c:v>3.3570000000000002</c:v>
                      </c:pt>
                      <c:pt idx="547">
                        <c:v>3.169</c:v>
                      </c:pt>
                      <c:pt idx="548">
                        <c:v>3.1520000000000001</c:v>
                      </c:pt>
                      <c:pt idx="549">
                        <c:v>2.9590000000000001</c:v>
                      </c:pt>
                      <c:pt idx="550">
                        <c:v>2.738</c:v>
                      </c:pt>
                      <c:pt idx="551">
                        <c:v>2.5819999999999999</c:v>
                      </c:pt>
                      <c:pt idx="552">
                        <c:v>2.548</c:v>
                      </c:pt>
                      <c:pt idx="553">
                        <c:v>2.5139999999999998</c:v>
                      </c:pt>
                      <c:pt idx="554">
                        <c:v>2.5</c:v>
                      </c:pt>
                      <c:pt idx="555">
                        <c:v>2.5009999999999999</c:v>
                      </c:pt>
                      <c:pt idx="556">
                        <c:v>2.6269999999999998</c:v>
                      </c:pt>
                      <c:pt idx="557">
                        <c:v>2.718</c:v>
                      </c:pt>
                      <c:pt idx="558">
                        <c:v>2.8420000000000001</c:v>
                      </c:pt>
                      <c:pt idx="559">
                        <c:v>3.1280000000000001</c:v>
                      </c:pt>
                      <c:pt idx="560">
                        <c:v>3.194</c:v>
                      </c:pt>
                      <c:pt idx="561">
                        <c:v>3.335</c:v>
                      </c:pt>
                      <c:pt idx="562">
                        <c:v>3.2949999999999999</c:v>
                      </c:pt>
                      <c:pt idx="563">
                        <c:v>3.306</c:v>
                      </c:pt>
                      <c:pt idx="564">
                        <c:v>3.3159999999999998</c:v>
                      </c:pt>
                      <c:pt idx="565">
                        <c:v>3.274</c:v>
                      </c:pt>
                      <c:pt idx="566">
                        <c:v>3.1669999999999998</c:v>
                      </c:pt>
                      <c:pt idx="567">
                        <c:v>3.1219999999999999</c:v>
                      </c:pt>
                      <c:pt idx="568">
                        <c:v>3.1789999999999998</c:v>
                      </c:pt>
                      <c:pt idx="569">
                        <c:v>3.2330000000000001</c:v>
                      </c:pt>
                      <c:pt idx="570">
                        <c:v>3.25</c:v>
                      </c:pt>
                      <c:pt idx="571">
                        <c:v>3.1589999999999998</c:v>
                      </c:pt>
                      <c:pt idx="572">
                        <c:v>3.1190000000000002</c:v>
                      </c:pt>
                      <c:pt idx="573">
                        <c:v>2.91</c:v>
                      </c:pt>
                      <c:pt idx="574">
                        <c:v>2.7290000000000001</c:v>
                      </c:pt>
                      <c:pt idx="575">
                        <c:v>2.528</c:v>
                      </c:pt>
                      <c:pt idx="576">
                        <c:v>2.4750000000000001</c:v>
                      </c:pt>
                      <c:pt idx="577">
                        <c:v>2.4590000000000001</c:v>
                      </c:pt>
                      <c:pt idx="578">
                        <c:v>2.4529999999999998</c:v>
                      </c:pt>
                      <c:pt idx="579">
                        <c:v>2.5870000000000002</c:v>
                      </c:pt>
                      <c:pt idx="580">
                        <c:v>2.6819999999999999</c:v>
                      </c:pt>
                      <c:pt idx="581">
                        <c:v>2.8149999999999999</c:v>
                      </c:pt>
                      <c:pt idx="582">
                        <c:v>2.8620000000000001</c:v>
                      </c:pt>
                      <c:pt idx="583">
                        <c:v>3.024</c:v>
                      </c:pt>
                      <c:pt idx="584">
                        <c:v>3.1539999999999999</c:v>
                      </c:pt>
                      <c:pt idx="585">
                        <c:v>3.2629999999999999</c:v>
                      </c:pt>
                      <c:pt idx="586">
                        <c:v>3.1989999999999998</c:v>
                      </c:pt>
                      <c:pt idx="587">
                        <c:v>3.2040000000000002</c:v>
                      </c:pt>
                      <c:pt idx="588">
                        <c:v>3.206</c:v>
                      </c:pt>
                      <c:pt idx="589">
                        <c:v>3.2010000000000001</c:v>
                      </c:pt>
                      <c:pt idx="590">
                        <c:v>3.1160000000000001</c:v>
                      </c:pt>
                      <c:pt idx="591">
                        <c:v>3.0870000000000002</c:v>
                      </c:pt>
                      <c:pt idx="592">
                        <c:v>3.1120000000000001</c:v>
                      </c:pt>
                      <c:pt idx="593">
                        <c:v>3.2010000000000001</c:v>
                      </c:pt>
                      <c:pt idx="594">
                        <c:v>3.2429999999999999</c:v>
                      </c:pt>
                      <c:pt idx="595">
                        <c:v>3.1059999999999999</c:v>
                      </c:pt>
                      <c:pt idx="596">
                        <c:v>3.0409999999999999</c:v>
                      </c:pt>
                      <c:pt idx="597">
                        <c:v>2.875</c:v>
                      </c:pt>
                      <c:pt idx="598">
                        <c:v>2.6859999999999999</c:v>
                      </c:pt>
                      <c:pt idx="599">
                        <c:v>2.5030000000000001</c:v>
                      </c:pt>
                      <c:pt idx="600">
                        <c:v>2.4470000000000001</c:v>
                      </c:pt>
                      <c:pt idx="601">
                        <c:v>2.464</c:v>
                      </c:pt>
                      <c:pt idx="602">
                        <c:v>2.4500000000000002</c:v>
                      </c:pt>
                      <c:pt idx="603">
                        <c:v>2.4390000000000001</c:v>
                      </c:pt>
                      <c:pt idx="604">
                        <c:v>2.4969999999999999</c:v>
                      </c:pt>
                      <c:pt idx="605">
                        <c:v>2.63</c:v>
                      </c:pt>
                      <c:pt idx="606">
                        <c:v>2.831</c:v>
                      </c:pt>
                      <c:pt idx="607">
                        <c:v>3.0720000000000001</c:v>
                      </c:pt>
                      <c:pt idx="608">
                        <c:v>3.1749999999999998</c:v>
                      </c:pt>
                      <c:pt idx="609">
                        <c:v>3.274</c:v>
                      </c:pt>
                      <c:pt idx="610">
                        <c:v>3.0750000000000002</c:v>
                      </c:pt>
                      <c:pt idx="611">
                        <c:v>3.052</c:v>
                      </c:pt>
                      <c:pt idx="612">
                        <c:v>3.0979999999999999</c:v>
                      </c:pt>
                      <c:pt idx="613">
                        <c:v>3.1040000000000001</c:v>
                      </c:pt>
                      <c:pt idx="614">
                        <c:v>3.0529999999999999</c:v>
                      </c:pt>
                      <c:pt idx="615">
                        <c:v>3.048</c:v>
                      </c:pt>
                      <c:pt idx="616">
                        <c:v>3.0590000000000002</c:v>
                      </c:pt>
                      <c:pt idx="617">
                        <c:v>3.07</c:v>
                      </c:pt>
                      <c:pt idx="618">
                        <c:v>3.1419999999999999</c:v>
                      </c:pt>
                      <c:pt idx="619">
                        <c:v>3.0870000000000002</c:v>
                      </c:pt>
                      <c:pt idx="620">
                        <c:v>3.0089999999999999</c:v>
                      </c:pt>
                      <c:pt idx="621">
                        <c:v>2.7559999999999998</c:v>
                      </c:pt>
                      <c:pt idx="622">
                        <c:v>2.6179999999999999</c:v>
                      </c:pt>
                      <c:pt idx="623">
                        <c:v>2.5299999999999998</c:v>
                      </c:pt>
                      <c:pt idx="624">
                        <c:v>2.415</c:v>
                      </c:pt>
                      <c:pt idx="625">
                        <c:v>2.4119999999999999</c:v>
                      </c:pt>
                      <c:pt idx="626">
                        <c:v>2.37</c:v>
                      </c:pt>
                      <c:pt idx="627">
                        <c:v>2.3940000000000001</c:v>
                      </c:pt>
                      <c:pt idx="628">
                        <c:v>2.4820000000000002</c:v>
                      </c:pt>
                      <c:pt idx="629">
                        <c:v>2.6709999999999998</c:v>
                      </c:pt>
                      <c:pt idx="630">
                        <c:v>2.726</c:v>
                      </c:pt>
                      <c:pt idx="631">
                        <c:v>2.984</c:v>
                      </c:pt>
                      <c:pt idx="632">
                        <c:v>3.1259999999999999</c:v>
                      </c:pt>
                      <c:pt idx="633">
                        <c:v>3.1469999999999998</c:v>
                      </c:pt>
                      <c:pt idx="634">
                        <c:v>3.1789999999999998</c:v>
                      </c:pt>
                      <c:pt idx="635">
                        <c:v>3.2090000000000001</c:v>
                      </c:pt>
                      <c:pt idx="636">
                        <c:v>3.2730000000000001</c:v>
                      </c:pt>
                      <c:pt idx="637">
                        <c:v>3.266</c:v>
                      </c:pt>
                      <c:pt idx="638">
                        <c:v>3.23</c:v>
                      </c:pt>
                      <c:pt idx="639">
                        <c:v>3.22</c:v>
                      </c:pt>
                      <c:pt idx="640">
                        <c:v>3.2120000000000002</c:v>
                      </c:pt>
                      <c:pt idx="641">
                        <c:v>3.286</c:v>
                      </c:pt>
                      <c:pt idx="642">
                        <c:v>3.3780000000000001</c:v>
                      </c:pt>
                      <c:pt idx="643">
                        <c:v>3.2589999999999999</c:v>
                      </c:pt>
                      <c:pt idx="644">
                        <c:v>3.262</c:v>
                      </c:pt>
                      <c:pt idx="645">
                        <c:v>3.0760000000000001</c:v>
                      </c:pt>
                      <c:pt idx="646">
                        <c:v>2.9350000000000001</c:v>
                      </c:pt>
                      <c:pt idx="647">
                        <c:v>2.8010000000000002</c:v>
                      </c:pt>
                      <c:pt idx="648">
                        <c:v>2.625</c:v>
                      </c:pt>
                      <c:pt idx="649">
                        <c:v>2.5310000000000001</c:v>
                      </c:pt>
                      <c:pt idx="650">
                        <c:v>2.4750000000000001</c:v>
                      </c:pt>
                      <c:pt idx="651">
                        <c:v>2.48</c:v>
                      </c:pt>
                      <c:pt idx="652">
                        <c:v>2.5539999999999998</c:v>
                      </c:pt>
                      <c:pt idx="653">
                        <c:v>2.714</c:v>
                      </c:pt>
                      <c:pt idx="654">
                        <c:v>2.7480000000000002</c:v>
                      </c:pt>
                      <c:pt idx="655">
                        <c:v>2.944</c:v>
                      </c:pt>
                      <c:pt idx="656">
                        <c:v>2.9660000000000002</c:v>
                      </c:pt>
                      <c:pt idx="657">
                        <c:v>3.1920000000000002</c:v>
                      </c:pt>
                      <c:pt idx="658">
                        <c:v>3.198</c:v>
                      </c:pt>
                      <c:pt idx="659">
                        <c:v>3.206</c:v>
                      </c:pt>
                      <c:pt idx="660">
                        <c:v>3.1779999999999999</c:v>
                      </c:pt>
                      <c:pt idx="661">
                        <c:v>3.1349999999999998</c:v>
                      </c:pt>
                      <c:pt idx="662">
                        <c:v>3.0179999999999998</c:v>
                      </c:pt>
                      <c:pt idx="663">
                        <c:v>2.952</c:v>
                      </c:pt>
                      <c:pt idx="664">
                        <c:v>3.0219999999999998</c:v>
                      </c:pt>
                      <c:pt idx="665">
                        <c:v>3.117</c:v>
                      </c:pt>
                      <c:pt idx="666">
                        <c:v>3.3079999999999998</c:v>
                      </c:pt>
                      <c:pt idx="667">
                        <c:v>3.1579999999999999</c:v>
                      </c:pt>
                      <c:pt idx="668">
                        <c:v>3.1629999999999998</c:v>
                      </c:pt>
                      <c:pt idx="669">
                        <c:v>2.98</c:v>
                      </c:pt>
                      <c:pt idx="670">
                        <c:v>2.81</c:v>
                      </c:pt>
                      <c:pt idx="671">
                        <c:v>2.7839999999999998</c:v>
                      </c:pt>
                      <c:pt idx="672">
                        <c:v>2.6389999999999998</c:v>
                      </c:pt>
                      <c:pt idx="673">
                        <c:v>2.6150000000000002</c:v>
                      </c:pt>
                      <c:pt idx="674">
                        <c:v>2.569</c:v>
                      </c:pt>
                      <c:pt idx="675">
                        <c:v>2.5910000000000002</c:v>
                      </c:pt>
                      <c:pt idx="676">
                        <c:v>2.637</c:v>
                      </c:pt>
                      <c:pt idx="677">
                        <c:v>2.7970000000000002</c:v>
                      </c:pt>
                      <c:pt idx="678">
                        <c:v>2.9159999999999999</c:v>
                      </c:pt>
                      <c:pt idx="679">
                        <c:v>3.01</c:v>
                      </c:pt>
                      <c:pt idx="680">
                        <c:v>2.988</c:v>
                      </c:pt>
                      <c:pt idx="681">
                        <c:v>3.0870000000000002</c:v>
                      </c:pt>
                      <c:pt idx="682">
                        <c:v>3.0329999999999999</c:v>
                      </c:pt>
                      <c:pt idx="683">
                        <c:v>3.0409999999999999</c:v>
                      </c:pt>
                      <c:pt idx="684">
                        <c:v>3.0139999999999998</c:v>
                      </c:pt>
                      <c:pt idx="685">
                        <c:v>3.073</c:v>
                      </c:pt>
                      <c:pt idx="686">
                        <c:v>3.0350000000000001</c:v>
                      </c:pt>
                      <c:pt idx="687">
                        <c:v>3.0950000000000002</c:v>
                      </c:pt>
                      <c:pt idx="688">
                        <c:v>2.94</c:v>
                      </c:pt>
                      <c:pt idx="689">
                        <c:v>2.7530000000000001</c:v>
                      </c:pt>
                      <c:pt idx="690">
                        <c:v>2.84</c:v>
                      </c:pt>
                      <c:pt idx="691">
                        <c:v>2.8039999999999998</c:v>
                      </c:pt>
                      <c:pt idx="692">
                        <c:v>2.8559999999999999</c:v>
                      </c:pt>
                      <c:pt idx="693">
                        <c:v>2.8260000000000001</c:v>
                      </c:pt>
                      <c:pt idx="694">
                        <c:v>2.7389999999999999</c:v>
                      </c:pt>
                      <c:pt idx="695">
                        <c:v>2.5870000000000002</c:v>
                      </c:pt>
                      <c:pt idx="696">
                        <c:v>2.5259999999999998</c:v>
                      </c:pt>
                      <c:pt idx="697">
                        <c:v>2.5579999999999998</c:v>
                      </c:pt>
                      <c:pt idx="698">
                        <c:v>2.5259999999999998</c:v>
                      </c:pt>
                      <c:pt idx="699">
                        <c:v>2.5310000000000001</c:v>
                      </c:pt>
                      <c:pt idx="700">
                        <c:v>2.6539999999999999</c:v>
                      </c:pt>
                      <c:pt idx="701">
                        <c:v>2.7919999999999998</c:v>
                      </c:pt>
                      <c:pt idx="702">
                        <c:v>2.9590000000000001</c:v>
                      </c:pt>
                      <c:pt idx="703">
                        <c:v>3.169</c:v>
                      </c:pt>
                      <c:pt idx="704">
                        <c:v>3.3170000000000002</c:v>
                      </c:pt>
                      <c:pt idx="705">
                        <c:v>3.33</c:v>
                      </c:pt>
                      <c:pt idx="706">
                        <c:v>3.226</c:v>
                      </c:pt>
                      <c:pt idx="707">
                        <c:v>3.3</c:v>
                      </c:pt>
                      <c:pt idx="708">
                        <c:v>3.2210000000000001</c:v>
                      </c:pt>
                      <c:pt idx="709">
                        <c:v>3.282</c:v>
                      </c:pt>
                      <c:pt idx="710">
                        <c:v>3.1930000000000001</c:v>
                      </c:pt>
                      <c:pt idx="711">
                        <c:v>3.1440000000000001</c:v>
                      </c:pt>
                      <c:pt idx="712">
                        <c:v>3.16</c:v>
                      </c:pt>
                      <c:pt idx="713">
                        <c:v>3.1680000000000001</c:v>
                      </c:pt>
                      <c:pt idx="714">
                        <c:v>3.2570000000000001</c:v>
                      </c:pt>
                      <c:pt idx="715">
                        <c:v>3.1360000000000001</c:v>
                      </c:pt>
                      <c:pt idx="716">
                        <c:v>3.0339999999999998</c:v>
                      </c:pt>
                      <c:pt idx="717">
                        <c:v>2.8559999999999999</c:v>
                      </c:pt>
                      <c:pt idx="718">
                        <c:v>2.702</c:v>
                      </c:pt>
                      <c:pt idx="719">
                        <c:v>2.5249999999999999</c:v>
                      </c:pt>
                      <c:pt idx="720">
                        <c:v>2.4420000000000002</c:v>
                      </c:pt>
                      <c:pt idx="721">
                        <c:v>2.4119999999999999</c:v>
                      </c:pt>
                      <c:pt idx="722">
                        <c:v>2.3530000000000002</c:v>
                      </c:pt>
                      <c:pt idx="723">
                        <c:v>2.407</c:v>
                      </c:pt>
                      <c:pt idx="724">
                        <c:v>2.597</c:v>
                      </c:pt>
                      <c:pt idx="725">
                        <c:v>2.65</c:v>
                      </c:pt>
                      <c:pt idx="726">
                        <c:v>2.7320000000000002</c:v>
                      </c:pt>
                      <c:pt idx="727">
                        <c:v>3.04</c:v>
                      </c:pt>
                      <c:pt idx="728">
                        <c:v>3.234</c:v>
                      </c:pt>
                      <c:pt idx="729">
                        <c:v>3.2440000000000002</c:v>
                      </c:pt>
                      <c:pt idx="730">
                        <c:v>3.18</c:v>
                      </c:pt>
                      <c:pt idx="731">
                        <c:v>3.1960000000000002</c:v>
                      </c:pt>
                      <c:pt idx="732">
                        <c:v>3.1459999999999999</c:v>
                      </c:pt>
                      <c:pt idx="733">
                        <c:v>3.202</c:v>
                      </c:pt>
                      <c:pt idx="734">
                        <c:v>3.1840000000000002</c:v>
                      </c:pt>
                      <c:pt idx="735">
                        <c:v>3.1459999999999999</c:v>
                      </c:pt>
                      <c:pt idx="736">
                        <c:v>3.1219999999999999</c:v>
                      </c:pt>
                      <c:pt idx="737">
                        <c:v>3.19</c:v>
                      </c:pt>
                      <c:pt idx="738">
                        <c:v>3.266</c:v>
                      </c:pt>
                      <c:pt idx="739">
                        <c:v>3.07</c:v>
                      </c:pt>
                      <c:pt idx="740">
                        <c:v>3.0310000000000001</c:v>
                      </c:pt>
                      <c:pt idx="741">
                        <c:v>2.8959999999999999</c:v>
                      </c:pt>
                      <c:pt idx="742">
                        <c:v>2.6619999999999999</c:v>
                      </c:pt>
                      <c:pt idx="743">
                        <c:v>2.5150000000000001</c:v>
                      </c:pt>
                      <c:pt idx="744">
                        <c:v>2.4119999999999999</c:v>
                      </c:pt>
                      <c:pt idx="745">
                        <c:v>2.4009999999999998</c:v>
                      </c:pt>
                      <c:pt idx="746">
                        <c:v>2.375</c:v>
                      </c:pt>
                      <c:pt idx="747">
                        <c:v>2.35</c:v>
                      </c:pt>
                      <c:pt idx="748">
                        <c:v>2.4990000000000001</c:v>
                      </c:pt>
                      <c:pt idx="749">
                        <c:v>2.7160000000000002</c:v>
                      </c:pt>
                      <c:pt idx="750">
                        <c:v>2.78</c:v>
                      </c:pt>
                      <c:pt idx="751">
                        <c:v>2.948</c:v>
                      </c:pt>
                      <c:pt idx="752">
                        <c:v>3.1160000000000001</c:v>
                      </c:pt>
                      <c:pt idx="753">
                        <c:v>3.1539999999999999</c:v>
                      </c:pt>
                      <c:pt idx="754">
                        <c:v>3.16</c:v>
                      </c:pt>
                      <c:pt idx="755">
                        <c:v>3.1480000000000001</c:v>
                      </c:pt>
                      <c:pt idx="756">
                        <c:v>3.1779999999999999</c:v>
                      </c:pt>
                      <c:pt idx="757">
                        <c:v>3.206</c:v>
                      </c:pt>
                      <c:pt idx="758">
                        <c:v>3.1680000000000001</c:v>
                      </c:pt>
                      <c:pt idx="759">
                        <c:v>3.0979999999999999</c:v>
                      </c:pt>
                      <c:pt idx="760">
                        <c:v>3.0310000000000001</c:v>
                      </c:pt>
                      <c:pt idx="761">
                        <c:v>3.1</c:v>
                      </c:pt>
                      <c:pt idx="762">
                        <c:v>3.1419999999999999</c:v>
                      </c:pt>
                      <c:pt idx="763">
                        <c:v>3.12</c:v>
                      </c:pt>
                      <c:pt idx="764">
                        <c:v>3.0619999999999998</c:v>
                      </c:pt>
                      <c:pt idx="765">
                        <c:v>2.8959999999999999</c:v>
                      </c:pt>
                      <c:pt idx="766">
                        <c:v>2.6349999999999998</c:v>
                      </c:pt>
                      <c:pt idx="767">
                        <c:v>2.4750000000000001</c:v>
                      </c:pt>
                      <c:pt idx="768">
                        <c:v>2.42</c:v>
                      </c:pt>
                      <c:pt idx="769">
                        <c:v>2.4119999999999999</c:v>
                      </c:pt>
                      <c:pt idx="770">
                        <c:v>2.3809999999999998</c:v>
                      </c:pt>
                      <c:pt idx="771">
                        <c:v>2.548</c:v>
                      </c:pt>
                      <c:pt idx="772">
                        <c:v>2.609</c:v>
                      </c:pt>
                      <c:pt idx="773">
                        <c:v>2.7210000000000001</c:v>
                      </c:pt>
                      <c:pt idx="774">
                        <c:v>2.7970000000000002</c:v>
                      </c:pt>
                      <c:pt idx="775">
                        <c:v>2.95</c:v>
                      </c:pt>
                      <c:pt idx="776">
                        <c:v>3.056</c:v>
                      </c:pt>
                      <c:pt idx="777">
                        <c:v>3.1440000000000001</c:v>
                      </c:pt>
                      <c:pt idx="778">
                        <c:v>3.0670000000000002</c:v>
                      </c:pt>
                      <c:pt idx="779">
                        <c:v>3.0630000000000002</c:v>
                      </c:pt>
                      <c:pt idx="780">
                        <c:v>3.0710000000000002</c:v>
                      </c:pt>
                      <c:pt idx="781">
                        <c:v>3.0880000000000001</c:v>
                      </c:pt>
                      <c:pt idx="782">
                        <c:v>3.0489999999999999</c:v>
                      </c:pt>
                      <c:pt idx="783">
                        <c:v>3.008</c:v>
                      </c:pt>
                      <c:pt idx="784">
                        <c:v>2.9239999999999999</c:v>
                      </c:pt>
                      <c:pt idx="785">
                        <c:v>2.9529999999999998</c:v>
                      </c:pt>
                      <c:pt idx="786">
                        <c:v>3.0590000000000002</c:v>
                      </c:pt>
                      <c:pt idx="787">
                        <c:v>2.97</c:v>
                      </c:pt>
                      <c:pt idx="788">
                        <c:v>2.9329999999999998</c:v>
                      </c:pt>
                      <c:pt idx="789">
                        <c:v>2.87</c:v>
                      </c:pt>
                      <c:pt idx="790">
                        <c:v>2.6419999999999999</c:v>
                      </c:pt>
                      <c:pt idx="791">
                        <c:v>2.456</c:v>
                      </c:pt>
                      <c:pt idx="792">
                        <c:v>2.4049999999999998</c:v>
                      </c:pt>
                      <c:pt idx="793">
                        <c:v>2.3980000000000001</c:v>
                      </c:pt>
                      <c:pt idx="794">
                        <c:v>2.4159999999999999</c:v>
                      </c:pt>
                      <c:pt idx="795">
                        <c:v>2.431</c:v>
                      </c:pt>
                      <c:pt idx="796">
                        <c:v>2.544</c:v>
                      </c:pt>
                      <c:pt idx="797">
                        <c:v>2.6829999999999998</c:v>
                      </c:pt>
                      <c:pt idx="798">
                        <c:v>2.7730000000000001</c:v>
                      </c:pt>
                      <c:pt idx="799">
                        <c:v>2.9350000000000001</c:v>
                      </c:pt>
                      <c:pt idx="800">
                        <c:v>3.0619999999999998</c:v>
                      </c:pt>
                      <c:pt idx="801">
                        <c:v>3.1259999999999999</c:v>
                      </c:pt>
                      <c:pt idx="802">
                        <c:v>3.165</c:v>
                      </c:pt>
                      <c:pt idx="803">
                        <c:v>3.1629999999999998</c:v>
                      </c:pt>
                      <c:pt idx="804">
                        <c:v>3.14</c:v>
                      </c:pt>
                      <c:pt idx="805">
                        <c:v>3.17</c:v>
                      </c:pt>
                      <c:pt idx="806">
                        <c:v>3.125</c:v>
                      </c:pt>
                      <c:pt idx="807">
                        <c:v>3.0950000000000002</c:v>
                      </c:pt>
                      <c:pt idx="808">
                        <c:v>3.0489999999999999</c:v>
                      </c:pt>
                      <c:pt idx="809">
                        <c:v>3.048</c:v>
                      </c:pt>
                      <c:pt idx="810">
                        <c:v>3.1509999999999998</c:v>
                      </c:pt>
                      <c:pt idx="811">
                        <c:v>3.085</c:v>
                      </c:pt>
                      <c:pt idx="812">
                        <c:v>2.9620000000000002</c:v>
                      </c:pt>
                      <c:pt idx="813">
                        <c:v>2.8340000000000001</c:v>
                      </c:pt>
                      <c:pt idx="814">
                        <c:v>2.8050000000000002</c:v>
                      </c:pt>
                      <c:pt idx="815">
                        <c:v>2.6859999999999999</c:v>
                      </c:pt>
                      <c:pt idx="816">
                        <c:v>2.5230000000000001</c:v>
                      </c:pt>
                      <c:pt idx="817">
                        <c:v>2.4329999999999998</c:v>
                      </c:pt>
                      <c:pt idx="818">
                        <c:v>2.3759999999999999</c:v>
                      </c:pt>
                      <c:pt idx="819">
                        <c:v>2.383</c:v>
                      </c:pt>
                      <c:pt idx="820">
                        <c:v>2.46</c:v>
                      </c:pt>
                      <c:pt idx="821">
                        <c:v>2.6160000000000001</c:v>
                      </c:pt>
                      <c:pt idx="822">
                        <c:v>2.73</c:v>
                      </c:pt>
                      <c:pt idx="823">
                        <c:v>2.835</c:v>
                      </c:pt>
                      <c:pt idx="824">
                        <c:v>2.8740000000000001</c:v>
                      </c:pt>
                      <c:pt idx="825">
                        <c:v>3.048</c:v>
                      </c:pt>
                      <c:pt idx="826">
                        <c:v>3.0059999999999998</c:v>
                      </c:pt>
                      <c:pt idx="827">
                        <c:v>3.0710000000000002</c:v>
                      </c:pt>
                      <c:pt idx="828">
                        <c:v>3.0619999999999998</c:v>
                      </c:pt>
                      <c:pt idx="829">
                        <c:v>3.085</c:v>
                      </c:pt>
                      <c:pt idx="830">
                        <c:v>3.0169999999999999</c:v>
                      </c:pt>
                      <c:pt idx="831">
                        <c:v>2.992</c:v>
                      </c:pt>
                      <c:pt idx="832">
                        <c:v>3.0129999999999999</c:v>
                      </c:pt>
                      <c:pt idx="833">
                        <c:v>3.0579999999999998</c:v>
                      </c:pt>
                      <c:pt idx="834">
                        <c:v>3.1059999999999999</c:v>
                      </c:pt>
                      <c:pt idx="835">
                        <c:v>3.12</c:v>
                      </c:pt>
                      <c:pt idx="836">
                        <c:v>3.0550000000000002</c:v>
                      </c:pt>
                      <c:pt idx="837">
                        <c:v>2.9009999999999998</c:v>
                      </c:pt>
                      <c:pt idx="838">
                        <c:v>2.6669999999999998</c:v>
                      </c:pt>
                      <c:pt idx="839">
                        <c:v>2.5609999999999999</c:v>
                      </c:pt>
                      <c:pt idx="840">
                        <c:v>2.4929999999999999</c:v>
                      </c:pt>
                      <c:pt idx="841">
                        <c:v>2.4860000000000002</c:v>
                      </c:pt>
                      <c:pt idx="842">
                        <c:v>2.4020000000000001</c:v>
                      </c:pt>
                      <c:pt idx="843">
                        <c:v>2.3940000000000001</c:v>
                      </c:pt>
                      <c:pt idx="844">
                        <c:v>2.423</c:v>
                      </c:pt>
                      <c:pt idx="845">
                        <c:v>2.5910000000000002</c:v>
                      </c:pt>
                      <c:pt idx="846">
                        <c:v>2.7010000000000001</c:v>
                      </c:pt>
                      <c:pt idx="847">
                        <c:v>2.7320000000000002</c:v>
                      </c:pt>
                      <c:pt idx="848">
                        <c:v>2.7370000000000001</c:v>
                      </c:pt>
                      <c:pt idx="849">
                        <c:v>2.919</c:v>
                      </c:pt>
                      <c:pt idx="850">
                        <c:v>2.9710000000000001</c:v>
                      </c:pt>
                      <c:pt idx="851">
                        <c:v>2.9620000000000002</c:v>
                      </c:pt>
                      <c:pt idx="852">
                        <c:v>2.9670000000000001</c:v>
                      </c:pt>
                      <c:pt idx="853">
                        <c:v>3.0569999999999999</c:v>
                      </c:pt>
                      <c:pt idx="854">
                        <c:v>3.0459999999999998</c:v>
                      </c:pt>
                      <c:pt idx="855">
                        <c:v>2.9689999999999999</c:v>
                      </c:pt>
                      <c:pt idx="856">
                        <c:v>2.9660000000000002</c:v>
                      </c:pt>
                      <c:pt idx="857">
                        <c:v>2.9980000000000002</c:v>
                      </c:pt>
                      <c:pt idx="858">
                        <c:v>3.085</c:v>
                      </c:pt>
                      <c:pt idx="859">
                        <c:v>2.9849999999999999</c:v>
                      </c:pt>
                      <c:pt idx="860">
                        <c:v>2.851</c:v>
                      </c:pt>
                      <c:pt idx="861">
                        <c:v>2.6419999999999999</c:v>
                      </c:pt>
                      <c:pt idx="862">
                        <c:v>2.5830000000000002</c:v>
                      </c:pt>
                      <c:pt idx="863">
                        <c:v>2.4260000000000002</c:v>
                      </c:pt>
                      <c:pt idx="864">
                        <c:v>2.4079999999999999</c:v>
                      </c:pt>
                      <c:pt idx="865">
                        <c:v>2.4079999999999999</c:v>
                      </c:pt>
                      <c:pt idx="866">
                        <c:v>2.3849999999999998</c:v>
                      </c:pt>
                      <c:pt idx="867">
                        <c:v>2.383</c:v>
                      </c:pt>
                      <c:pt idx="868">
                        <c:v>2.4980000000000002</c:v>
                      </c:pt>
                      <c:pt idx="869">
                        <c:v>2.7080000000000002</c:v>
                      </c:pt>
                      <c:pt idx="870">
                        <c:v>2.7480000000000002</c:v>
                      </c:pt>
                      <c:pt idx="871">
                        <c:v>2.9220000000000002</c:v>
                      </c:pt>
                      <c:pt idx="872">
                        <c:v>3.0659999999999998</c:v>
                      </c:pt>
                      <c:pt idx="873">
                        <c:v>3.1459999999999999</c:v>
                      </c:pt>
                      <c:pt idx="874">
                        <c:v>3.1429999999999998</c:v>
                      </c:pt>
                      <c:pt idx="875">
                        <c:v>3.14</c:v>
                      </c:pt>
                      <c:pt idx="876">
                        <c:v>3.1419999999999999</c:v>
                      </c:pt>
                      <c:pt idx="877">
                        <c:v>3.1469999999999998</c:v>
                      </c:pt>
                      <c:pt idx="878">
                        <c:v>3.0369999999999999</c:v>
                      </c:pt>
                      <c:pt idx="879">
                        <c:v>3.097</c:v>
                      </c:pt>
                      <c:pt idx="880">
                        <c:v>3.1280000000000001</c:v>
                      </c:pt>
                      <c:pt idx="881">
                        <c:v>3.1139999999999999</c:v>
                      </c:pt>
                      <c:pt idx="882">
                        <c:v>3.129</c:v>
                      </c:pt>
                      <c:pt idx="883">
                        <c:v>3.1429999999999998</c:v>
                      </c:pt>
                      <c:pt idx="884">
                        <c:v>3.0990000000000002</c:v>
                      </c:pt>
                      <c:pt idx="885">
                        <c:v>2.9289999999999998</c:v>
                      </c:pt>
                      <c:pt idx="886">
                        <c:v>2.7170000000000001</c:v>
                      </c:pt>
                      <c:pt idx="887">
                        <c:v>2.5670000000000002</c:v>
                      </c:pt>
                      <c:pt idx="888">
                        <c:v>2.5419999999999998</c:v>
                      </c:pt>
                      <c:pt idx="889">
                        <c:v>2.54</c:v>
                      </c:pt>
                      <c:pt idx="890">
                        <c:v>2.5409999999999999</c:v>
                      </c:pt>
                      <c:pt idx="891">
                        <c:v>2.5129999999999999</c:v>
                      </c:pt>
                      <c:pt idx="892">
                        <c:v>2.6509999999999998</c:v>
                      </c:pt>
                      <c:pt idx="893">
                        <c:v>2.7650000000000001</c:v>
                      </c:pt>
                      <c:pt idx="894">
                        <c:v>2.8730000000000002</c:v>
                      </c:pt>
                      <c:pt idx="895">
                        <c:v>3.173</c:v>
                      </c:pt>
                      <c:pt idx="896">
                        <c:v>3.246</c:v>
                      </c:pt>
                      <c:pt idx="897">
                        <c:v>3.2850000000000001</c:v>
                      </c:pt>
                      <c:pt idx="898">
                        <c:v>3.2269999999999999</c:v>
                      </c:pt>
                      <c:pt idx="899">
                        <c:v>3.1739999999999999</c:v>
                      </c:pt>
                      <c:pt idx="900">
                        <c:v>3.2610000000000001</c:v>
                      </c:pt>
                      <c:pt idx="901">
                        <c:v>3.2850000000000001</c:v>
                      </c:pt>
                      <c:pt idx="902">
                        <c:v>3.1509999999999998</c:v>
                      </c:pt>
                      <c:pt idx="903">
                        <c:v>3.14</c:v>
                      </c:pt>
                      <c:pt idx="904">
                        <c:v>3.1840000000000002</c:v>
                      </c:pt>
                      <c:pt idx="905">
                        <c:v>3.1659999999999999</c:v>
                      </c:pt>
                      <c:pt idx="906">
                        <c:v>3.2349999999999999</c:v>
                      </c:pt>
                      <c:pt idx="907">
                        <c:v>3.1160000000000001</c:v>
                      </c:pt>
                      <c:pt idx="908">
                        <c:v>3.0739999999999998</c:v>
                      </c:pt>
                      <c:pt idx="909">
                        <c:v>2.8849999999999998</c:v>
                      </c:pt>
                      <c:pt idx="910">
                        <c:v>2.7389999999999999</c:v>
                      </c:pt>
                      <c:pt idx="911">
                        <c:v>2.633</c:v>
                      </c:pt>
                      <c:pt idx="912">
                        <c:v>2.5089999999999999</c:v>
                      </c:pt>
                      <c:pt idx="913">
                        <c:v>2.4129999999999998</c:v>
                      </c:pt>
                      <c:pt idx="914">
                        <c:v>2.4140000000000001</c:v>
                      </c:pt>
                      <c:pt idx="915">
                        <c:v>2.5499999999999998</c:v>
                      </c:pt>
                      <c:pt idx="916">
                        <c:v>2.6539999999999999</c:v>
                      </c:pt>
                      <c:pt idx="917">
                        <c:v>2.7410000000000001</c:v>
                      </c:pt>
                      <c:pt idx="918">
                        <c:v>2.851</c:v>
                      </c:pt>
                      <c:pt idx="919">
                        <c:v>3.129</c:v>
                      </c:pt>
                      <c:pt idx="920">
                        <c:v>3.2389999999999999</c:v>
                      </c:pt>
                      <c:pt idx="921">
                        <c:v>3.274</c:v>
                      </c:pt>
                      <c:pt idx="922">
                        <c:v>3.2080000000000002</c:v>
                      </c:pt>
                      <c:pt idx="923">
                        <c:v>3.1539999999999999</c:v>
                      </c:pt>
                      <c:pt idx="924">
                        <c:v>3.1429999999999998</c:v>
                      </c:pt>
                      <c:pt idx="925">
                        <c:v>3.1859999999999999</c:v>
                      </c:pt>
                      <c:pt idx="926">
                        <c:v>3.1709999999999998</c:v>
                      </c:pt>
                      <c:pt idx="927">
                        <c:v>3.1440000000000001</c:v>
                      </c:pt>
                      <c:pt idx="928">
                        <c:v>3.1480000000000001</c:v>
                      </c:pt>
                      <c:pt idx="929">
                        <c:v>3.149</c:v>
                      </c:pt>
                      <c:pt idx="930">
                        <c:v>3.23</c:v>
                      </c:pt>
                      <c:pt idx="931">
                        <c:v>3.181</c:v>
                      </c:pt>
                      <c:pt idx="932">
                        <c:v>3.1</c:v>
                      </c:pt>
                      <c:pt idx="933">
                        <c:v>2.9590000000000001</c:v>
                      </c:pt>
                      <c:pt idx="934">
                        <c:v>2.7759999999999998</c:v>
                      </c:pt>
                      <c:pt idx="935">
                        <c:v>2.62</c:v>
                      </c:pt>
                      <c:pt idx="936">
                        <c:v>2.5710000000000002</c:v>
                      </c:pt>
                      <c:pt idx="937">
                        <c:v>2.5979999999999999</c:v>
                      </c:pt>
                      <c:pt idx="938">
                        <c:v>2.5840000000000001</c:v>
                      </c:pt>
                      <c:pt idx="939">
                        <c:v>2.5089999999999999</c:v>
                      </c:pt>
                      <c:pt idx="940">
                        <c:v>2.6909999999999998</c:v>
                      </c:pt>
                      <c:pt idx="941">
                        <c:v>2.782</c:v>
                      </c:pt>
                      <c:pt idx="942">
                        <c:v>3.0569999999999999</c:v>
                      </c:pt>
                      <c:pt idx="943">
                        <c:v>3.1989999999999998</c:v>
                      </c:pt>
                      <c:pt idx="944">
                        <c:v>3.234</c:v>
                      </c:pt>
                      <c:pt idx="945">
                        <c:v>3.278</c:v>
                      </c:pt>
                      <c:pt idx="946">
                        <c:v>3.129</c:v>
                      </c:pt>
                      <c:pt idx="947">
                        <c:v>3.1339999999999999</c:v>
                      </c:pt>
                      <c:pt idx="948">
                        <c:v>3.1970000000000001</c:v>
                      </c:pt>
                      <c:pt idx="949">
                        <c:v>3.2480000000000002</c:v>
                      </c:pt>
                      <c:pt idx="950">
                        <c:v>3.0819999999999999</c:v>
                      </c:pt>
                      <c:pt idx="951">
                        <c:v>3.081</c:v>
                      </c:pt>
                      <c:pt idx="952">
                        <c:v>3.145</c:v>
                      </c:pt>
                      <c:pt idx="953">
                        <c:v>3.1469999999999998</c:v>
                      </c:pt>
                      <c:pt idx="954">
                        <c:v>3.2530000000000001</c:v>
                      </c:pt>
                      <c:pt idx="955">
                        <c:v>3.1640000000000001</c:v>
                      </c:pt>
                      <c:pt idx="956">
                        <c:v>3.07</c:v>
                      </c:pt>
                      <c:pt idx="957">
                        <c:v>2.87</c:v>
                      </c:pt>
                      <c:pt idx="958">
                        <c:v>2.7029999999999998</c:v>
                      </c:pt>
                      <c:pt idx="959">
                        <c:v>2.5790000000000002</c:v>
                      </c:pt>
                      <c:pt idx="960">
                        <c:v>2.5150000000000001</c:v>
                      </c:pt>
                      <c:pt idx="961">
                        <c:v>2.4860000000000002</c:v>
                      </c:pt>
                      <c:pt idx="962">
                        <c:v>2.4630000000000001</c:v>
                      </c:pt>
                      <c:pt idx="963">
                        <c:v>2.5</c:v>
                      </c:pt>
                      <c:pt idx="964">
                        <c:v>2.6040000000000001</c:v>
                      </c:pt>
                      <c:pt idx="965">
                        <c:v>2.67</c:v>
                      </c:pt>
                      <c:pt idx="966">
                        <c:v>2.786</c:v>
                      </c:pt>
                      <c:pt idx="967">
                        <c:v>2.9950000000000001</c:v>
                      </c:pt>
                      <c:pt idx="968">
                        <c:v>3.2010000000000001</c:v>
                      </c:pt>
                      <c:pt idx="969">
                        <c:v>3.3370000000000002</c:v>
                      </c:pt>
                      <c:pt idx="970">
                        <c:v>3.25</c:v>
                      </c:pt>
                      <c:pt idx="971">
                        <c:v>3.294</c:v>
                      </c:pt>
                      <c:pt idx="972">
                        <c:v>3.2890000000000001</c:v>
                      </c:pt>
                      <c:pt idx="973">
                        <c:v>3.3450000000000002</c:v>
                      </c:pt>
                      <c:pt idx="974">
                        <c:v>3.254</c:v>
                      </c:pt>
                      <c:pt idx="975">
                        <c:v>3.2770000000000001</c:v>
                      </c:pt>
                      <c:pt idx="976">
                        <c:v>3.2440000000000002</c:v>
                      </c:pt>
                      <c:pt idx="977">
                        <c:v>3.2</c:v>
                      </c:pt>
                      <c:pt idx="978">
                        <c:v>3.3460000000000001</c:v>
                      </c:pt>
                      <c:pt idx="979">
                        <c:v>3.2959999999999998</c:v>
                      </c:pt>
                      <c:pt idx="980">
                        <c:v>3.2320000000000002</c:v>
                      </c:pt>
                      <c:pt idx="981">
                        <c:v>3.0259999999999998</c:v>
                      </c:pt>
                      <c:pt idx="982">
                        <c:v>2.7770000000000001</c:v>
                      </c:pt>
                      <c:pt idx="983">
                        <c:v>2.7010000000000001</c:v>
                      </c:pt>
                      <c:pt idx="984">
                        <c:v>2.5619999999999998</c:v>
                      </c:pt>
                      <c:pt idx="985">
                        <c:v>2.605</c:v>
                      </c:pt>
                      <c:pt idx="986">
                        <c:v>2.5550000000000002</c:v>
                      </c:pt>
                      <c:pt idx="987">
                        <c:v>2.5510000000000002</c:v>
                      </c:pt>
                      <c:pt idx="988">
                        <c:v>2.6389999999999998</c:v>
                      </c:pt>
                      <c:pt idx="989">
                        <c:v>2.738</c:v>
                      </c:pt>
                      <c:pt idx="990">
                        <c:v>2.859</c:v>
                      </c:pt>
                      <c:pt idx="991">
                        <c:v>3.0659999999999998</c:v>
                      </c:pt>
                      <c:pt idx="992">
                        <c:v>3.1509999999999998</c:v>
                      </c:pt>
                      <c:pt idx="993">
                        <c:v>3.2829999999999999</c:v>
                      </c:pt>
                      <c:pt idx="994">
                        <c:v>3.2189999999999999</c:v>
                      </c:pt>
                      <c:pt idx="995">
                        <c:v>3.222</c:v>
                      </c:pt>
                      <c:pt idx="996">
                        <c:v>3.2469999999999999</c:v>
                      </c:pt>
                      <c:pt idx="997">
                        <c:v>3.2469999999999999</c:v>
                      </c:pt>
                      <c:pt idx="998">
                        <c:v>3.15</c:v>
                      </c:pt>
                      <c:pt idx="999">
                        <c:v>3.1259999999999999</c:v>
                      </c:pt>
                      <c:pt idx="1000">
                        <c:v>3.161</c:v>
                      </c:pt>
                      <c:pt idx="1001">
                        <c:v>3.2240000000000002</c:v>
                      </c:pt>
                      <c:pt idx="1002">
                        <c:v>3.464</c:v>
                      </c:pt>
                      <c:pt idx="1003">
                        <c:v>3.3170000000000002</c:v>
                      </c:pt>
                      <c:pt idx="1004">
                        <c:v>3.278</c:v>
                      </c:pt>
                      <c:pt idx="1005">
                        <c:v>3.125</c:v>
                      </c:pt>
                      <c:pt idx="1006">
                        <c:v>2.9790000000000001</c:v>
                      </c:pt>
                      <c:pt idx="1007">
                        <c:v>2.883</c:v>
                      </c:pt>
                      <c:pt idx="1008">
                        <c:v>2.7810000000000001</c:v>
                      </c:pt>
                      <c:pt idx="1009">
                        <c:v>2.7050000000000001</c:v>
                      </c:pt>
                      <c:pt idx="1010">
                        <c:v>2.7109999999999999</c:v>
                      </c:pt>
                      <c:pt idx="1011">
                        <c:v>2.7090000000000001</c:v>
                      </c:pt>
                      <c:pt idx="1012">
                        <c:v>2.7309999999999999</c:v>
                      </c:pt>
                      <c:pt idx="1013">
                        <c:v>2.875</c:v>
                      </c:pt>
                      <c:pt idx="1014">
                        <c:v>2.9990000000000001</c:v>
                      </c:pt>
                      <c:pt idx="1015">
                        <c:v>2.988</c:v>
                      </c:pt>
                      <c:pt idx="1016">
                        <c:v>3.01</c:v>
                      </c:pt>
                      <c:pt idx="1017">
                        <c:v>3.1419999999999999</c:v>
                      </c:pt>
                      <c:pt idx="1018">
                        <c:v>3.1680000000000001</c:v>
                      </c:pt>
                      <c:pt idx="1019">
                        <c:v>3.125</c:v>
                      </c:pt>
                      <c:pt idx="1020">
                        <c:v>3.0680000000000001</c:v>
                      </c:pt>
                      <c:pt idx="1021">
                        <c:v>3.1429999999999998</c:v>
                      </c:pt>
                      <c:pt idx="1022">
                        <c:v>3.0750000000000002</c:v>
                      </c:pt>
                      <c:pt idx="1023">
                        <c:v>3.0819999999999999</c:v>
                      </c:pt>
                      <c:pt idx="1024">
                        <c:v>3.0419999999999998</c:v>
                      </c:pt>
                      <c:pt idx="1025">
                        <c:v>3.117</c:v>
                      </c:pt>
                      <c:pt idx="1026">
                        <c:v>3.2589999999999999</c:v>
                      </c:pt>
                      <c:pt idx="1027">
                        <c:v>3.1309999999999998</c:v>
                      </c:pt>
                      <c:pt idx="1028">
                        <c:v>2.984</c:v>
                      </c:pt>
                      <c:pt idx="1029">
                        <c:v>2.88</c:v>
                      </c:pt>
                      <c:pt idx="1030">
                        <c:v>2.7989999999999999</c:v>
                      </c:pt>
                      <c:pt idx="1031">
                        <c:v>2.63</c:v>
                      </c:pt>
                      <c:pt idx="1032">
                        <c:v>2.5910000000000002</c:v>
                      </c:pt>
                      <c:pt idx="1033">
                        <c:v>2.5720000000000001</c:v>
                      </c:pt>
                      <c:pt idx="1034">
                        <c:v>2.5630000000000002</c:v>
                      </c:pt>
                      <c:pt idx="1035">
                        <c:v>2.5990000000000002</c:v>
                      </c:pt>
                      <c:pt idx="1036">
                        <c:v>2.7</c:v>
                      </c:pt>
                      <c:pt idx="1037">
                        <c:v>2.8809999999999998</c:v>
                      </c:pt>
                      <c:pt idx="1038">
                        <c:v>3.0880000000000001</c:v>
                      </c:pt>
                      <c:pt idx="1039">
                        <c:v>3.2120000000000002</c:v>
                      </c:pt>
                      <c:pt idx="1040">
                        <c:v>3.3570000000000002</c:v>
                      </c:pt>
                      <c:pt idx="1041">
                        <c:v>3.3940000000000001</c:v>
                      </c:pt>
                      <c:pt idx="1042">
                        <c:v>3.2269999999999999</c:v>
                      </c:pt>
                      <c:pt idx="1043">
                        <c:v>3.2069999999999999</c:v>
                      </c:pt>
                      <c:pt idx="1044">
                        <c:v>3.2090000000000001</c:v>
                      </c:pt>
                      <c:pt idx="1045">
                        <c:v>3.1819999999999999</c:v>
                      </c:pt>
                      <c:pt idx="1046">
                        <c:v>3.149</c:v>
                      </c:pt>
                      <c:pt idx="1047">
                        <c:v>3.2389999999999999</c:v>
                      </c:pt>
                      <c:pt idx="1048">
                        <c:v>3.2570000000000001</c:v>
                      </c:pt>
                      <c:pt idx="1049">
                        <c:v>3.2890000000000001</c:v>
                      </c:pt>
                      <c:pt idx="1050">
                        <c:v>3.2989999999999999</c:v>
                      </c:pt>
                      <c:pt idx="1051">
                        <c:v>3.222</c:v>
                      </c:pt>
                      <c:pt idx="1052">
                        <c:v>3.1779999999999999</c:v>
                      </c:pt>
                      <c:pt idx="1053">
                        <c:v>2.99</c:v>
                      </c:pt>
                      <c:pt idx="1054">
                        <c:v>2.786</c:v>
                      </c:pt>
                      <c:pt idx="1055">
                        <c:v>2.5720000000000001</c:v>
                      </c:pt>
                      <c:pt idx="1056">
                        <c:v>2.5099999999999998</c:v>
                      </c:pt>
                      <c:pt idx="1057">
                        <c:v>2.4990000000000001</c:v>
                      </c:pt>
                      <c:pt idx="1058">
                        <c:v>2.5099999999999998</c:v>
                      </c:pt>
                      <c:pt idx="1059">
                        <c:v>2.5249999999999999</c:v>
                      </c:pt>
                      <c:pt idx="1060">
                        <c:v>2.6030000000000002</c:v>
                      </c:pt>
                      <c:pt idx="1061">
                        <c:v>2.7</c:v>
                      </c:pt>
                      <c:pt idx="1062">
                        <c:v>2.944</c:v>
                      </c:pt>
                      <c:pt idx="1063">
                        <c:v>3.004</c:v>
                      </c:pt>
                      <c:pt idx="1064">
                        <c:v>3.169</c:v>
                      </c:pt>
                      <c:pt idx="1065">
                        <c:v>3.262</c:v>
                      </c:pt>
                      <c:pt idx="1066">
                        <c:v>3.3</c:v>
                      </c:pt>
                      <c:pt idx="1067">
                        <c:v>3.2879999999999998</c:v>
                      </c:pt>
                      <c:pt idx="1068">
                        <c:v>3.331</c:v>
                      </c:pt>
                      <c:pt idx="1069">
                        <c:v>3.347</c:v>
                      </c:pt>
                      <c:pt idx="1070">
                        <c:v>3.3</c:v>
                      </c:pt>
                      <c:pt idx="1071">
                        <c:v>3.266</c:v>
                      </c:pt>
                      <c:pt idx="1072">
                        <c:v>3.238</c:v>
                      </c:pt>
                      <c:pt idx="1073">
                        <c:v>3.2240000000000002</c:v>
                      </c:pt>
                      <c:pt idx="1074">
                        <c:v>3.2549999999999999</c:v>
                      </c:pt>
                      <c:pt idx="1075">
                        <c:v>3.1680000000000001</c:v>
                      </c:pt>
                      <c:pt idx="1076">
                        <c:v>3.0790000000000002</c:v>
                      </c:pt>
                      <c:pt idx="1077">
                        <c:v>2.907</c:v>
                      </c:pt>
                      <c:pt idx="1078">
                        <c:v>2.669</c:v>
                      </c:pt>
                      <c:pt idx="1079">
                        <c:v>2.5819999999999999</c:v>
                      </c:pt>
                      <c:pt idx="1080">
                        <c:v>2.4700000000000002</c:v>
                      </c:pt>
                      <c:pt idx="1081">
                        <c:v>2.5009999999999999</c:v>
                      </c:pt>
                      <c:pt idx="1082">
                        <c:v>2.427</c:v>
                      </c:pt>
                      <c:pt idx="1083">
                        <c:v>2.6070000000000002</c:v>
                      </c:pt>
                      <c:pt idx="1084">
                        <c:v>2.617</c:v>
                      </c:pt>
                      <c:pt idx="1085">
                        <c:v>2.742</c:v>
                      </c:pt>
                      <c:pt idx="1086">
                        <c:v>2.8519999999999999</c:v>
                      </c:pt>
                      <c:pt idx="1087">
                        <c:v>3.0779999999999998</c:v>
                      </c:pt>
                      <c:pt idx="1088">
                        <c:v>3.3250000000000002</c:v>
                      </c:pt>
                      <c:pt idx="1089">
                        <c:v>3.3420000000000001</c:v>
                      </c:pt>
                      <c:pt idx="1090">
                        <c:v>3.226</c:v>
                      </c:pt>
                      <c:pt idx="1091">
                        <c:v>3.218</c:v>
                      </c:pt>
                      <c:pt idx="1092">
                        <c:v>3.2040000000000002</c:v>
                      </c:pt>
                      <c:pt idx="1093">
                        <c:v>3.2330000000000001</c:v>
                      </c:pt>
                      <c:pt idx="1094">
                        <c:v>3.13</c:v>
                      </c:pt>
                      <c:pt idx="1095">
                        <c:v>3.1080000000000001</c:v>
                      </c:pt>
                      <c:pt idx="1096">
                        <c:v>3.09</c:v>
                      </c:pt>
                      <c:pt idx="1097">
                        <c:v>3.0449999999999999</c:v>
                      </c:pt>
                      <c:pt idx="1098">
                        <c:v>3.1789999999999998</c:v>
                      </c:pt>
                      <c:pt idx="1099">
                        <c:v>3.1360000000000001</c:v>
                      </c:pt>
                      <c:pt idx="1100">
                        <c:v>3.07</c:v>
                      </c:pt>
                      <c:pt idx="1101">
                        <c:v>2.859</c:v>
                      </c:pt>
                      <c:pt idx="1102">
                        <c:v>2.6909999999999998</c:v>
                      </c:pt>
                      <c:pt idx="1103">
                        <c:v>2.5209999999999999</c:v>
                      </c:pt>
                      <c:pt idx="1104">
                        <c:v>2.4300000000000002</c:v>
                      </c:pt>
                      <c:pt idx="1105">
                        <c:v>2.4239999999999999</c:v>
                      </c:pt>
                      <c:pt idx="1106">
                        <c:v>2.3969999999999998</c:v>
                      </c:pt>
                      <c:pt idx="1107">
                        <c:v>2.3980000000000001</c:v>
                      </c:pt>
                      <c:pt idx="1108">
                        <c:v>2.4710000000000001</c:v>
                      </c:pt>
                      <c:pt idx="1109">
                        <c:v>2.6509999999999998</c:v>
                      </c:pt>
                      <c:pt idx="1110">
                        <c:v>2.8719999999999999</c:v>
                      </c:pt>
                      <c:pt idx="1111">
                        <c:v>3.0720000000000001</c:v>
                      </c:pt>
                      <c:pt idx="1112">
                        <c:v>3.2320000000000002</c:v>
                      </c:pt>
                      <c:pt idx="1113">
                        <c:v>3.2210000000000001</c:v>
                      </c:pt>
                      <c:pt idx="1114">
                        <c:v>3.1179999999999999</c:v>
                      </c:pt>
                      <c:pt idx="1115">
                        <c:v>3.113</c:v>
                      </c:pt>
                      <c:pt idx="1116">
                        <c:v>3.06</c:v>
                      </c:pt>
                      <c:pt idx="1117">
                        <c:v>3.0910000000000002</c:v>
                      </c:pt>
                      <c:pt idx="1118">
                        <c:v>3.01</c:v>
                      </c:pt>
                      <c:pt idx="1119">
                        <c:v>3.0350000000000001</c:v>
                      </c:pt>
                      <c:pt idx="1120">
                        <c:v>3.0510000000000002</c:v>
                      </c:pt>
                      <c:pt idx="1121">
                        <c:v>2.9990000000000001</c:v>
                      </c:pt>
                      <c:pt idx="1122">
                        <c:v>3.056</c:v>
                      </c:pt>
                      <c:pt idx="1123">
                        <c:v>3.0529999999999999</c:v>
                      </c:pt>
                      <c:pt idx="1124">
                        <c:v>3.0169999999999999</c:v>
                      </c:pt>
                      <c:pt idx="1125">
                        <c:v>2.8450000000000002</c:v>
                      </c:pt>
                      <c:pt idx="1126">
                        <c:v>2.6040000000000001</c:v>
                      </c:pt>
                      <c:pt idx="1127">
                        <c:v>2.464</c:v>
                      </c:pt>
                      <c:pt idx="1128">
                        <c:v>2.3370000000000002</c:v>
                      </c:pt>
                      <c:pt idx="1129">
                        <c:v>2.36</c:v>
                      </c:pt>
                      <c:pt idx="1130">
                        <c:v>2.3740000000000001</c:v>
                      </c:pt>
                      <c:pt idx="1131">
                        <c:v>2.3460000000000001</c:v>
                      </c:pt>
                      <c:pt idx="1132">
                        <c:v>2.4420000000000002</c:v>
                      </c:pt>
                      <c:pt idx="1133">
                        <c:v>2.5779999999999998</c:v>
                      </c:pt>
                      <c:pt idx="1134">
                        <c:v>2.71</c:v>
                      </c:pt>
                      <c:pt idx="1135">
                        <c:v>2.95</c:v>
                      </c:pt>
                      <c:pt idx="1136">
                        <c:v>3.145</c:v>
                      </c:pt>
                      <c:pt idx="1137">
                        <c:v>3.2050000000000001</c:v>
                      </c:pt>
                      <c:pt idx="1138">
                        <c:v>3.181</c:v>
                      </c:pt>
                      <c:pt idx="1139">
                        <c:v>3.2389999999999999</c:v>
                      </c:pt>
                      <c:pt idx="1140">
                        <c:v>3.2080000000000002</c:v>
                      </c:pt>
                      <c:pt idx="1141">
                        <c:v>3.1349999999999998</c:v>
                      </c:pt>
                      <c:pt idx="1142">
                        <c:v>3.056</c:v>
                      </c:pt>
                      <c:pt idx="1143">
                        <c:v>3.1190000000000002</c:v>
                      </c:pt>
                      <c:pt idx="1144">
                        <c:v>3.0790000000000002</c:v>
                      </c:pt>
                      <c:pt idx="1145">
                        <c:v>2.9409999999999998</c:v>
                      </c:pt>
                      <c:pt idx="1146">
                        <c:v>2.992</c:v>
                      </c:pt>
                      <c:pt idx="1147">
                        <c:v>3.0550000000000002</c:v>
                      </c:pt>
                      <c:pt idx="1148">
                        <c:v>2.9980000000000002</c:v>
                      </c:pt>
                      <c:pt idx="1149">
                        <c:v>2.85</c:v>
                      </c:pt>
                      <c:pt idx="1150">
                        <c:v>2.6509999999999998</c:v>
                      </c:pt>
                      <c:pt idx="1151">
                        <c:v>2.617</c:v>
                      </c:pt>
                      <c:pt idx="1152">
                        <c:v>2.476</c:v>
                      </c:pt>
                      <c:pt idx="1153">
                        <c:v>2.4319999999999999</c:v>
                      </c:pt>
                      <c:pt idx="1154">
                        <c:v>2.4169999999999998</c:v>
                      </c:pt>
                      <c:pt idx="1155">
                        <c:v>2.4359999999999999</c:v>
                      </c:pt>
                      <c:pt idx="1156">
                        <c:v>2.5209999999999999</c:v>
                      </c:pt>
                      <c:pt idx="1157">
                        <c:v>2.5760000000000001</c:v>
                      </c:pt>
                      <c:pt idx="1158">
                        <c:v>2.734</c:v>
                      </c:pt>
                      <c:pt idx="1159">
                        <c:v>2.9830000000000001</c:v>
                      </c:pt>
                      <c:pt idx="1160">
                        <c:v>3.0369999999999999</c:v>
                      </c:pt>
                      <c:pt idx="1161">
                        <c:v>3.16</c:v>
                      </c:pt>
                      <c:pt idx="1162">
                        <c:v>3.0169999999999999</c:v>
                      </c:pt>
                      <c:pt idx="1163">
                        <c:v>3.0150000000000001</c:v>
                      </c:pt>
                      <c:pt idx="1164">
                        <c:v>2.9660000000000002</c:v>
                      </c:pt>
                      <c:pt idx="1165">
                        <c:v>3.016</c:v>
                      </c:pt>
                      <c:pt idx="1166">
                        <c:v>3.0150000000000001</c:v>
                      </c:pt>
                      <c:pt idx="1167">
                        <c:v>3.0049999999999999</c:v>
                      </c:pt>
                      <c:pt idx="1168">
                        <c:v>2.9079999999999999</c:v>
                      </c:pt>
                      <c:pt idx="1169">
                        <c:v>2.8730000000000002</c:v>
                      </c:pt>
                      <c:pt idx="1170">
                        <c:v>3.032</c:v>
                      </c:pt>
                      <c:pt idx="1171">
                        <c:v>3.04</c:v>
                      </c:pt>
                      <c:pt idx="1172">
                        <c:v>3.0310000000000001</c:v>
                      </c:pt>
                      <c:pt idx="1173">
                        <c:v>2.8620000000000001</c:v>
                      </c:pt>
                      <c:pt idx="1174">
                        <c:v>2.6659999999999999</c:v>
                      </c:pt>
                      <c:pt idx="1175">
                        <c:v>2.59</c:v>
                      </c:pt>
                      <c:pt idx="1176">
                        <c:v>2.4390000000000001</c:v>
                      </c:pt>
                      <c:pt idx="1177">
                        <c:v>2.4649999999999999</c:v>
                      </c:pt>
                      <c:pt idx="1178">
                        <c:v>2.4369999999999998</c:v>
                      </c:pt>
                      <c:pt idx="1179">
                        <c:v>2.4489999999999998</c:v>
                      </c:pt>
                      <c:pt idx="1180">
                        <c:v>2.4820000000000002</c:v>
                      </c:pt>
                      <c:pt idx="1181">
                        <c:v>2.6619999999999999</c:v>
                      </c:pt>
                      <c:pt idx="1182">
                        <c:v>2.7650000000000001</c:v>
                      </c:pt>
                      <c:pt idx="1183">
                        <c:v>2.8330000000000002</c:v>
                      </c:pt>
                      <c:pt idx="1184">
                        <c:v>2.851</c:v>
                      </c:pt>
                      <c:pt idx="1185">
                        <c:v>2.9409999999999998</c:v>
                      </c:pt>
                      <c:pt idx="1186">
                        <c:v>2.9889999999999999</c:v>
                      </c:pt>
                      <c:pt idx="1187">
                        <c:v>2.9420000000000002</c:v>
                      </c:pt>
                      <c:pt idx="1188">
                        <c:v>2.9390000000000001</c:v>
                      </c:pt>
                      <c:pt idx="1189">
                        <c:v>2.9889999999999999</c:v>
                      </c:pt>
                      <c:pt idx="1190">
                        <c:v>2.948</c:v>
                      </c:pt>
                      <c:pt idx="1191">
                        <c:v>2.9249999999999998</c:v>
                      </c:pt>
                      <c:pt idx="1192">
                        <c:v>2.9460000000000002</c:v>
                      </c:pt>
                      <c:pt idx="1193">
                        <c:v>2.9860000000000002</c:v>
                      </c:pt>
                      <c:pt idx="1194">
                        <c:v>3.0950000000000002</c:v>
                      </c:pt>
                      <c:pt idx="1195">
                        <c:v>3.0009999999999999</c:v>
                      </c:pt>
                      <c:pt idx="1196">
                        <c:v>2.8660000000000001</c:v>
                      </c:pt>
                      <c:pt idx="1197">
                        <c:v>2.7890000000000001</c:v>
                      </c:pt>
                      <c:pt idx="1198">
                        <c:v>2.6640000000000001</c:v>
                      </c:pt>
                      <c:pt idx="1199">
                        <c:v>2.5539999999999998</c:v>
                      </c:pt>
                      <c:pt idx="1200">
                        <c:v>2.5259999999999998</c:v>
                      </c:pt>
                      <c:pt idx="1201">
                        <c:v>2.496</c:v>
                      </c:pt>
                      <c:pt idx="1202">
                        <c:v>2.4740000000000002</c:v>
                      </c:pt>
                      <c:pt idx="1203">
                        <c:v>2.5059999999999998</c:v>
                      </c:pt>
                      <c:pt idx="1204">
                        <c:v>2.5470000000000002</c:v>
                      </c:pt>
                      <c:pt idx="1205">
                        <c:v>2.67</c:v>
                      </c:pt>
                      <c:pt idx="1206">
                        <c:v>2.968</c:v>
                      </c:pt>
                      <c:pt idx="1207">
                        <c:v>3.0489999999999999</c:v>
                      </c:pt>
                      <c:pt idx="1208">
                        <c:v>3.2349999999999999</c:v>
                      </c:pt>
                      <c:pt idx="1209">
                        <c:v>3.2989999999999999</c:v>
                      </c:pt>
                      <c:pt idx="1210">
                        <c:v>3.2130000000000001</c:v>
                      </c:pt>
                      <c:pt idx="1211">
                        <c:v>3.202</c:v>
                      </c:pt>
                      <c:pt idx="1212">
                        <c:v>3.22</c:v>
                      </c:pt>
                      <c:pt idx="1213">
                        <c:v>3.2429999999999999</c:v>
                      </c:pt>
                      <c:pt idx="1214">
                        <c:v>3.1030000000000002</c:v>
                      </c:pt>
                      <c:pt idx="1215">
                        <c:v>3.069</c:v>
                      </c:pt>
                      <c:pt idx="1216">
                        <c:v>3.0419999999999998</c:v>
                      </c:pt>
                      <c:pt idx="1217">
                        <c:v>2.9860000000000002</c:v>
                      </c:pt>
                      <c:pt idx="1218">
                        <c:v>3.0019999999999998</c:v>
                      </c:pt>
                      <c:pt idx="1219">
                        <c:v>2.863</c:v>
                      </c:pt>
                      <c:pt idx="1220">
                        <c:v>2.8450000000000002</c:v>
                      </c:pt>
                      <c:pt idx="1221">
                        <c:v>2.633</c:v>
                      </c:pt>
                      <c:pt idx="1222">
                        <c:v>2.4409999999999998</c:v>
                      </c:pt>
                      <c:pt idx="1223">
                        <c:v>2.306</c:v>
                      </c:pt>
                      <c:pt idx="1224">
                        <c:v>2.2930000000000001</c:v>
                      </c:pt>
                      <c:pt idx="1225">
                        <c:v>2.2719999999999998</c:v>
                      </c:pt>
                      <c:pt idx="1226">
                        <c:v>2.3130000000000002</c:v>
                      </c:pt>
                      <c:pt idx="1227">
                        <c:v>2.3010000000000002</c:v>
                      </c:pt>
                      <c:pt idx="1228">
                        <c:v>2.39</c:v>
                      </c:pt>
                      <c:pt idx="1229">
                        <c:v>2.548</c:v>
                      </c:pt>
                      <c:pt idx="1230">
                        <c:v>2.8029999999999999</c:v>
                      </c:pt>
                      <c:pt idx="1231">
                        <c:v>2.8780000000000001</c:v>
                      </c:pt>
                      <c:pt idx="1232">
                        <c:v>3.1779999999999999</c:v>
                      </c:pt>
                      <c:pt idx="1233">
                        <c:v>3.3260000000000001</c:v>
                      </c:pt>
                      <c:pt idx="1234">
                        <c:v>3.177</c:v>
                      </c:pt>
                      <c:pt idx="1235">
                        <c:v>3.2440000000000002</c:v>
                      </c:pt>
                      <c:pt idx="1236">
                        <c:v>3.21</c:v>
                      </c:pt>
                      <c:pt idx="1237">
                        <c:v>3.1320000000000001</c:v>
                      </c:pt>
                      <c:pt idx="1238">
                        <c:v>3.056</c:v>
                      </c:pt>
                      <c:pt idx="1239">
                        <c:v>3.0710000000000002</c:v>
                      </c:pt>
                      <c:pt idx="1240">
                        <c:v>3.08</c:v>
                      </c:pt>
                      <c:pt idx="1241">
                        <c:v>3.0859999999999999</c:v>
                      </c:pt>
                      <c:pt idx="1242">
                        <c:v>3.0859999999999999</c:v>
                      </c:pt>
                      <c:pt idx="1243">
                        <c:v>3.032</c:v>
                      </c:pt>
                      <c:pt idx="1244">
                        <c:v>3.0470000000000002</c:v>
                      </c:pt>
                      <c:pt idx="1245">
                        <c:v>2.8260000000000001</c:v>
                      </c:pt>
                      <c:pt idx="1246">
                        <c:v>2.6019999999999999</c:v>
                      </c:pt>
                      <c:pt idx="1247">
                        <c:v>2.5150000000000001</c:v>
                      </c:pt>
                      <c:pt idx="1248">
                        <c:v>2.4300000000000002</c:v>
                      </c:pt>
                      <c:pt idx="1249">
                        <c:v>2.4129999999999998</c:v>
                      </c:pt>
                      <c:pt idx="1250">
                        <c:v>2.464</c:v>
                      </c:pt>
                      <c:pt idx="1251">
                        <c:v>2.5089999999999999</c:v>
                      </c:pt>
                      <c:pt idx="1252">
                        <c:v>2.59</c:v>
                      </c:pt>
                      <c:pt idx="1253">
                        <c:v>2.7160000000000002</c:v>
                      </c:pt>
                      <c:pt idx="1254">
                        <c:v>2.7890000000000001</c:v>
                      </c:pt>
                      <c:pt idx="1255">
                        <c:v>3.0019999999999998</c:v>
                      </c:pt>
                      <c:pt idx="1256">
                        <c:v>3.1339999999999999</c:v>
                      </c:pt>
                      <c:pt idx="1257">
                        <c:v>3.177</c:v>
                      </c:pt>
                      <c:pt idx="1258">
                        <c:v>3.1080000000000001</c:v>
                      </c:pt>
                      <c:pt idx="1259">
                        <c:v>3.085</c:v>
                      </c:pt>
                      <c:pt idx="1260">
                        <c:v>3.1360000000000001</c:v>
                      </c:pt>
                      <c:pt idx="1261">
                        <c:v>3.0750000000000002</c:v>
                      </c:pt>
                      <c:pt idx="1262">
                        <c:v>3.056</c:v>
                      </c:pt>
                      <c:pt idx="1263">
                        <c:v>3.012</c:v>
                      </c:pt>
                      <c:pt idx="1264">
                        <c:v>3.0049999999999999</c:v>
                      </c:pt>
                      <c:pt idx="1265">
                        <c:v>2.9380000000000002</c:v>
                      </c:pt>
                      <c:pt idx="1266">
                        <c:v>3.069</c:v>
                      </c:pt>
                      <c:pt idx="1267">
                        <c:v>3.0190000000000001</c:v>
                      </c:pt>
                      <c:pt idx="1268">
                        <c:v>2.9750000000000001</c:v>
                      </c:pt>
                      <c:pt idx="1269">
                        <c:v>2.8090000000000002</c:v>
                      </c:pt>
                      <c:pt idx="1270">
                        <c:v>2.653</c:v>
                      </c:pt>
                      <c:pt idx="1271">
                        <c:v>2.484</c:v>
                      </c:pt>
                      <c:pt idx="1272">
                        <c:v>2.395</c:v>
                      </c:pt>
                      <c:pt idx="1273">
                        <c:v>2.3639999999999999</c:v>
                      </c:pt>
                      <c:pt idx="1274">
                        <c:v>2.35</c:v>
                      </c:pt>
                      <c:pt idx="1275">
                        <c:v>2.331</c:v>
                      </c:pt>
                      <c:pt idx="1276">
                        <c:v>2.44</c:v>
                      </c:pt>
                      <c:pt idx="1277">
                        <c:v>2.6429999999999998</c:v>
                      </c:pt>
                      <c:pt idx="1278">
                        <c:v>2.8620000000000001</c:v>
                      </c:pt>
                      <c:pt idx="1279">
                        <c:v>3.012</c:v>
                      </c:pt>
                      <c:pt idx="1280">
                        <c:v>3.2010000000000001</c:v>
                      </c:pt>
                      <c:pt idx="1281">
                        <c:v>3.2829999999999999</c:v>
                      </c:pt>
                      <c:pt idx="1282">
                        <c:v>3.1139999999999999</c:v>
                      </c:pt>
                      <c:pt idx="1283">
                        <c:v>3.161</c:v>
                      </c:pt>
                      <c:pt idx="1284">
                        <c:v>3.1920000000000002</c:v>
                      </c:pt>
                      <c:pt idx="1285">
                        <c:v>3.17</c:v>
                      </c:pt>
                      <c:pt idx="1286">
                        <c:v>3.15</c:v>
                      </c:pt>
                      <c:pt idx="1287">
                        <c:v>3.0990000000000002</c:v>
                      </c:pt>
                      <c:pt idx="1288">
                        <c:v>3.0680000000000001</c:v>
                      </c:pt>
                      <c:pt idx="1289">
                        <c:v>3.0089999999999999</c:v>
                      </c:pt>
                      <c:pt idx="1290">
                        <c:v>2.9809999999999999</c:v>
                      </c:pt>
                      <c:pt idx="1291">
                        <c:v>3.036</c:v>
                      </c:pt>
                      <c:pt idx="1292">
                        <c:v>2.9729999999999999</c:v>
                      </c:pt>
                      <c:pt idx="1293">
                        <c:v>2.7890000000000001</c:v>
                      </c:pt>
                      <c:pt idx="1294">
                        <c:v>2.6320000000000001</c:v>
                      </c:pt>
                      <c:pt idx="1295">
                        <c:v>2.5019999999999998</c:v>
                      </c:pt>
                      <c:pt idx="1296">
                        <c:v>2.4129999999999998</c:v>
                      </c:pt>
                      <c:pt idx="1297">
                        <c:v>2.419</c:v>
                      </c:pt>
                      <c:pt idx="1298">
                        <c:v>2.391</c:v>
                      </c:pt>
                      <c:pt idx="1299">
                        <c:v>2.42</c:v>
                      </c:pt>
                      <c:pt idx="1300">
                        <c:v>2.5510000000000002</c:v>
                      </c:pt>
                      <c:pt idx="1301">
                        <c:v>2.6840000000000002</c:v>
                      </c:pt>
                      <c:pt idx="1302">
                        <c:v>2.931</c:v>
                      </c:pt>
                      <c:pt idx="1303">
                        <c:v>2.968</c:v>
                      </c:pt>
                      <c:pt idx="1304">
                        <c:v>3.133</c:v>
                      </c:pt>
                      <c:pt idx="1305">
                        <c:v>3.1629999999999998</c:v>
                      </c:pt>
                      <c:pt idx="1306">
                        <c:v>3.0990000000000002</c:v>
                      </c:pt>
                      <c:pt idx="1307">
                        <c:v>3.1139999999999999</c:v>
                      </c:pt>
                      <c:pt idx="1308">
                        <c:v>3.1429999999999998</c:v>
                      </c:pt>
                      <c:pt idx="1309">
                        <c:v>3.0259999999999998</c:v>
                      </c:pt>
                      <c:pt idx="1310">
                        <c:v>2.84</c:v>
                      </c:pt>
                      <c:pt idx="1311">
                        <c:v>2.8519999999999999</c:v>
                      </c:pt>
                      <c:pt idx="1312">
                        <c:v>2.8879999999999999</c:v>
                      </c:pt>
                      <c:pt idx="1313">
                        <c:v>2.887</c:v>
                      </c:pt>
                      <c:pt idx="1314">
                        <c:v>3.0430000000000001</c:v>
                      </c:pt>
                      <c:pt idx="1315">
                        <c:v>2.984</c:v>
                      </c:pt>
                      <c:pt idx="1316">
                        <c:v>2.9159999999999999</c:v>
                      </c:pt>
                      <c:pt idx="1317">
                        <c:v>2.7130000000000001</c:v>
                      </c:pt>
                      <c:pt idx="1318">
                        <c:v>2.5960000000000001</c:v>
                      </c:pt>
                      <c:pt idx="1319">
                        <c:v>2.4460000000000002</c:v>
                      </c:pt>
                      <c:pt idx="1320">
                        <c:v>2.355</c:v>
                      </c:pt>
                      <c:pt idx="1321">
                        <c:v>2.319</c:v>
                      </c:pt>
                      <c:pt idx="1322">
                        <c:v>2.31</c:v>
                      </c:pt>
                      <c:pt idx="1323">
                        <c:v>2.2709999999999999</c:v>
                      </c:pt>
                      <c:pt idx="1324">
                        <c:v>2.3610000000000002</c:v>
                      </c:pt>
                      <c:pt idx="1325">
                        <c:v>2.528</c:v>
                      </c:pt>
                      <c:pt idx="1326">
                        <c:v>2.6709999999999998</c:v>
                      </c:pt>
                      <c:pt idx="1327">
                        <c:v>2.8690000000000002</c:v>
                      </c:pt>
                      <c:pt idx="1328">
                        <c:v>2.867</c:v>
                      </c:pt>
                      <c:pt idx="1329">
                        <c:v>2.9569999999999999</c:v>
                      </c:pt>
                      <c:pt idx="1330">
                        <c:v>2.907</c:v>
                      </c:pt>
                      <c:pt idx="1331">
                        <c:v>2.9009999999999998</c:v>
                      </c:pt>
                      <c:pt idx="1332">
                        <c:v>2.8919999999999999</c:v>
                      </c:pt>
                      <c:pt idx="1333">
                        <c:v>2.895</c:v>
                      </c:pt>
                      <c:pt idx="1334">
                        <c:v>2.835</c:v>
                      </c:pt>
                      <c:pt idx="1335">
                        <c:v>2.8370000000000002</c:v>
                      </c:pt>
                      <c:pt idx="1336">
                        <c:v>2.8079999999999998</c:v>
                      </c:pt>
                      <c:pt idx="1337">
                        <c:v>2.798</c:v>
                      </c:pt>
                      <c:pt idx="1338">
                        <c:v>2.9289999999999998</c:v>
                      </c:pt>
                      <c:pt idx="1339">
                        <c:v>3.0339999999999998</c:v>
                      </c:pt>
                      <c:pt idx="1340">
                        <c:v>2.96</c:v>
                      </c:pt>
                      <c:pt idx="1341">
                        <c:v>2.8130000000000002</c:v>
                      </c:pt>
                      <c:pt idx="1342">
                        <c:v>2.597</c:v>
                      </c:pt>
                      <c:pt idx="1343">
                        <c:v>2.5339999999999998</c:v>
                      </c:pt>
                      <c:pt idx="1344">
                        <c:v>2.4700000000000002</c:v>
                      </c:pt>
                      <c:pt idx="1345">
                        <c:v>2.4369999999999998</c:v>
                      </c:pt>
                      <c:pt idx="1346">
                        <c:v>2.431</c:v>
                      </c:pt>
                      <c:pt idx="1347">
                        <c:v>2.4369999999999998</c:v>
                      </c:pt>
                      <c:pt idx="1348">
                        <c:v>2.4569999999999999</c:v>
                      </c:pt>
                      <c:pt idx="1349">
                        <c:v>2.633</c:v>
                      </c:pt>
                      <c:pt idx="1350">
                        <c:v>2.7290000000000001</c:v>
                      </c:pt>
                      <c:pt idx="1351">
                        <c:v>2.766</c:v>
                      </c:pt>
                      <c:pt idx="1352">
                        <c:v>2.7629999999999999</c:v>
                      </c:pt>
                      <c:pt idx="1353">
                        <c:v>3.101</c:v>
                      </c:pt>
                      <c:pt idx="1354">
                        <c:v>3.0369999999999999</c:v>
                      </c:pt>
                      <c:pt idx="1355">
                        <c:v>3.03</c:v>
                      </c:pt>
                      <c:pt idx="1356">
                        <c:v>2.9889999999999999</c:v>
                      </c:pt>
                      <c:pt idx="1357">
                        <c:v>2.9980000000000002</c:v>
                      </c:pt>
                      <c:pt idx="1358">
                        <c:v>2.9409999999999998</c:v>
                      </c:pt>
                      <c:pt idx="1359">
                        <c:v>2.9289999999999998</c:v>
                      </c:pt>
                      <c:pt idx="1360">
                        <c:v>2.8839999999999999</c:v>
                      </c:pt>
                      <c:pt idx="1361">
                        <c:v>2.9049999999999998</c:v>
                      </c:pt>
                      <c:pt idx="1362">
                        <c:v>3.0129999999999999</c:v>
                      </c:pt>
                      <c:pt idx="1363">
                        <c:v>2.9</c:v>
                      </c:pt>
                      <c:pt idx="1364">
                        <c:v>2.7360000000000002</c:v>
                      </c:pt>
                      <c:pt idx="1365">
                        <c:v>2.6859999999999999</c:v>
                      </c:pt>
                      <c:pt idx="1366">
                        <c:v>2.6219999999999999</c:v>
                      </c:pt>
                      <c:pt idx="1367">
                        <c:v>2.5939999999999999</c:v>
                      </c:pt>
                      <c:pt idx="1368">
                        <c:v>2.5049999999999999</c:v>
                      </c:pt>
                      <c:pt idx="1369">
                        <c:v>2.4769999999999999</c:v>
                      </c:pt>
                      <c:pt idx="1370">
                        <c:v>2.4870000000000001</c:v>
                      </c:pt>
                      <c:pt idx="1371">
                        <c:v>2.4929999999999999</c:v>
                      </c:pt>
                      <c:pt idx="1372">
                        <c:v>2.5680000000000001</c:v>
                      </c:pt>
                      <c:pt idx="1373">
                        <c:v>2.702</c:v>
                      </c:pt>
                      <c:pt idx="1374">
                        <c:v>2.81</c:v>
                      </c:pt>
                      <c:pt idx="1375">
                        <c:v>3.0790000000000002</c:v>
                      </c:pt>
                      <c:pt idx="1376">
                        <c:v>3.222</c:v>
                      </c:pt>
                      <c:pt idx="1377">
                        <c:v>3.3239999999999998</c:v>
                      </c:pt>
                      <c:pt idx="1378">
                        <c:v>3.1760000000000002</c:v>
                      </c:pt>
                      <c:pt idx="1379">
                        <c:v>3.1720000000000002</c:v>
                      </c:pt>
                      <c:pt idx="1380">
                        <c:v>3.1520000000000001</c:v>
                      </c:pt>
                      <c:pt idx="1381">
                        <c:v>3.2010000000000001</c:v>
                      </c:pt>
                      <c:pt idx="1382">
                        <c:v>3.097</c:v>
                      </c:pt>
                      <c:pt idx="1383">
                        <c:v>3.0529999999999999</c:v>
                      </c:pt>
                      <c:pt idx="1384">
                        <c:v>3.0550000000000002</c:v>
                      </c:pt>
                      <c:pt idx="1385">
                        <c:v>3.0150000000000001</c:v>
                      </c:pt>
                      <c:pt idx="1386">
                        <c:v>3.0089999999999999</c:v>
                      </c:pt>
                      <c:pt idx="1387">
                        <c:v>3.1019999999999999</c:v>
                      </c:pt>
                      <c:pt idx="1388">
                        <c:v>3.0529999999999999</c:v>
                      </c:pt>
                      <c:pt idx="1389">
                        <c:v>2.8410000000000002</c:v>
                      </c:pt>
                      <c:pt idx="1390">
                        <c:v>2.673</c:v>
                      </c:pt>
                      <c:pt idx="1391">
                        <c:v>2.5150000000000001</c:v>
                      </c:pt>
                      <c:pt idx="1392">
                        <c:v>2.4849999999999999</c:v>
                      </c:pt>
                      <c:pt idx="1393">
                        <c:v>2.4300000000000002</c:v>
                      </c:pt>
                      <c:pt idx="1394">
                        <c:v>2.452</c:v>
                      </c:pt>
                      <c:pt idx="1395">
                        <c:v>2.4180000000000001</c:v>
                      </c:pt>
                      <c:pt idx="1396">
                        <c:v>2.5579999999999998</c:v>
                      </c:pt>
                      <c:pt idx="1397">
                        <c:v>2.677</c:v>
                      </c:pt>
                      <c:pt idx="1398">
                        <c:v>2.8570000000000002</c:v>
                      </c:pt>
                      <c:pt idx="1399">
                        <c:v>2.9649999999999999</c:v>
                      </c:pt>
                      <c:pt idx="1400">
                        <c:v>3.105</c:v>
                      </c:pt>
                      <c:pt idx="1401">
                        <c:v>3.1179999999999999</c:v>
                      </c:pt>
                      <c:pt idx="1402">
                        <c:v>3.12</c:v>
                      </c:pt>
                      <c:pt idx="1403">
                        <c:v>3.113</c:v>
                      </c:pt>
                      <c:pt idx="1404">
                        <c:v>3.1030000000000002</c:v>
                      </c:pt>
                      <c:pt idx="1405">
                        <c:v>3.03</c:v>
                      </c:pt>
                      <c:pt idx="1406">
                        <c:v>2.9940000000000002</c:v>
                      </c:pt>
                      <c:pt idx="1407">
                        <c:v>3.0030000000000001</c:v>
                      </c:pt>
                      <c:pt idx="1408">
                        <c:v>2.9929999999999999</c:v>
                      </c:pt>
                      <c:pt idx="1409">
                        <c:v>3.0190000000000001</c:v>
                      </c:pt>
                      <c:pt idx="1410">
                        <c:v>3.073</c:v>
                      </c:pt>
                      <c:pt idx="1411">
                        <c:v>3.1190000000000002</c:v>
                      </c:pt>
                      <c:pt idx="1412">
                        <c:v>3.073</c:v>
                      </c:pt>
                      <c:pt idx="1413">
                        <c:v>2.97</c:v>
                      </c:pt>
                      <c:pt idx="1414">
                        <c:v>2.7090000000000001</c:v>
                      </c:pt>
                      <c:pt idx="1415">
                        <c:v>2.5209999999999999</c:v>
                      </c:pt>
                      <c:pt idx="1416">
                        <c:v>2.4249999999999998</c:v>
                      </c:pt>
                      <c:pt idx="1417">
                        <c:v>2.4</c:v>
                      </c:pt>
                      <c:pt idx="1418">
                        <c:v>2.3980000000000001</c:v>
                      </c:pt>
                      <c:pt idx="1419">
                        <c:v>2.5139999999999998</c:v>
                      </c:pt>
                      <c:pt idx="1420">
                        <c:v>2.5339999999999998</c:v>
                      </c:pt>
                      <c:pt idx="1421">
                        <c:v>2.6589999999999998</c:v>
                      </c:pt>
                      <c:pt idx="1422">
                        <c:v>2.7450000000000001</c:v>
                      </c:pt>
                      <c:pt idx="1423">
                        <c:v>2.8570000000000002</c:v>
                      </c:pt>
                      <c:pt idx="1424">
                        <c:v>3.0619999999999998</c:v>
                      </c:pt>
                      <c:pt idx="1425">
                        <c:v>3.1320000000000001</c:v>
                      </c:pt>
                      <c:pt idx="1426">
                        <c:v>3.0750000000000002</c:v>
                      </c:pt>
                      <c:pt idx="1427">
                        <c:v>3.0089999999999999</c:v>
                      </c:pt>
                      <c:pt idx="1428">
                        <c:v>3.02</c:v>
                      </c:pt>
                      <c:pt idx="1429">
                        <c:v>3.1150000000000002</c:v>
                      </c:pt>
                      <c:pt idx="1430">
                        <c:v>3.089</c:v>
                      </c:pt>
                      <c:pt idx="1431">
                        <c:v>3.1459999999999999</c:v>
                      </c:pt>
                      <c:pt idx="1432">
                        <c:v>3.121</c:v>
                      </c:pt>
                      <c:pt idx="1433">
                        <c:v>3.069</c:v>
                      </c:pt>
                      <c:pt idx="1434">
                        <c:v>3.105</c:v>
                      </c:pt>
                      <c:pt idx="1435">
                        <c:v>3.1429999999999998</c:v>
                      </c:pt>
                      <c:pt idx="1436">
                        <c:v>3.0059999999999998</c:v>
                      </c:pt>
                      <c:pt idx="1437">
                        <c:v>2.8730000000000002</c:v>
                      </c:pt>
                      <c:pt idx="1438">
                        <c:v>2.6349999999999998</c:v>
                      </c:pt>
                      <c:pt idx="1439">
                        <c:v>2.4889999999999999</c:v>
                      </c:pt>
                      <c:pt idx="1440">
                        <c:v>2.4180000000000001</c:v>
                      </c:pt>
                      <c:pt idx="1441">
                        <c:v>2.395</c:v>
                      </c:pt>
                      <c:pt idx="1442">
                        <c:v>2.444</c:v>
                      </c:pt>
                      <c:pt idx="1443">
                        <c:v>2.4140000000000001</c:v>
                      </c:pt>
                      <c:pt idx="1444">
                        <c:v>2.5920000000000001</c:v>
                      </c:pt>
                      <c:pt idx="1445">
                        <c:v>2.6829999999999998</c:v>
                      </c:pt>
                      <c:pt idx="1446">
                        <c:v>2.774</c:v>
                      </c:pt>
                      <c:pt idx="1447">
                        <c:v>3.0670000000000002</c:v>
                      </c:pt>
                      <c:pt idx="1448">
                        <c:v>3.2010000000000001</c:v>
                      </c:pt>
                      <c:pt idx="1449">
                        <c:v>3.2269999999999999</c:v>
                      </c:pt>
                      <c:pt idx="1450">
                        <c:v>3.2029999999999998</c:v>
                      </c:pt>
                      <c:pt idx="1451">
                        <c:v>3.1739999999999999</c:v>
                      </c:pt>
                      <c:pt idx="1452">
                        <c:v>3.1720000000000002</c:v>
                      </c:pt>
                      <c:pt idx="1453">
                        <c:v>3.1890000000000001</c:v>
                      </c:pt>
                      <c:pt idx="1454">
                        <c:v>3.11</c:v>
                      </c:pt>
                      <c:pt idx="1455">
                        <c:v>3.1040000000000001</c:v>
                      </c:pt>
                      <c:pt idx="1456">
                        <c:v>3.0680000000000001</c:v>
                      </c:pt>
                      <c:pt idx="1457">
                        <c:v>2.996</c:v>
                      </c:pt>
                      <c:pt idx="1458">
                        <c:v>3.0819999999999999</c:v>
                      </c:pt>
                      <c:pt idx="1459">
                        <c:v>3.0920000000000001</c:v>
                      </c:pt>
                      <c:pt idx="1460">
                        <c:v>2.9860000000000002</c:v>
                      </c:pt>
                      <c:pt idx="1461">
                        <c:v>2.8220000000000001</c:v>
                      </c:pt>
                      <c:pt idx="1462">
                        <c:v>2.6269999999999998</c:v>
                      </c:pt>
                      <c:pt idx="1463">
                        <c:v>2.5630000000000002</c:v>
                      </c:pt>
                      <c:pt idx="1464">
                        <c:v>2.4980000000000002</c:v>
                      </c:pt>
                      <c:pt idx="1465">
                        <c:v>2.5169999999999999</c:v>
                      </c:pt>
                      <c:pt idx="1466">
                        <c:v>2.5289999999999999</c:v>
                      </c:pt>
                      <c:pt idx="1467">
                        <c:v>2.5419999999999998</c:v>
                      </c:pt>
                      <c:pt idx="1468">
                        <c:v>2.6640000000000001</c:v>
                      </c:pt>
                      <c:pt idx="1469">
                        <c:v>2.7370000000000001</c:v>
                      </c:pt>
                      <c:pt idx="1470">
                        <c:v>2.8980000000000001</c:v>
                      </c:pt>
                      <c:pt idx="1471">
                        <c:v>3.0979999999999999</c:v>
                      </c:pt>
                      <c:pt idx="1472">
                        <c:v>3.298</c:v>
                      </c:pt>
                      <c:pt idx="1473">
                        <c:v>3.2919999999999998</c:v>
                      </c:pt>
                      <c:pt idx="1474">
                        <c:v>3.1970000000000001</c:v>
                      </c:pt>
                      <c:pt idx="1475">
                        <c:v>3.2050000000000001</c:v>
                      </c:pt>
                      <c:pt idx="1476">
                        <c:v>3.2010000000000001</c:v>
                      </c:pt>
                      <c:pt idx="1477">
                        <c:v>3.149</c:v>
                      </c:pt>
                      <c:pt idx="1478">
                        <c:v>3.0819999999999999</c:v>
                      </c:pt>
                      <c:pt idx="1479">
                        <c:v>3.0329999999999999</c:v>
                      </c:pt>
                      <c:pt idx="1480">
                        <c:v>3.0529999999999999</c:v>
                      </c:pt>
                      <c:pt idx="1481">
                        <c:v>3.0030000000000001</c:v>
                      </c:pt>
                      <c:pt idx="1482">
                        <c:v>2.9809999999999999</c:v>
                      </c:pt>
                      <c:pt idx="1483">
                        <c:v>3.0030000000000001</c:v>
                      </c:pt>
                      <c:pt idx="1484">
                        <c:v>3.0249999999999999</c:v>
                      </c:pt>
                      <c:pt idx="1485">
                        <c:v>2.8420000000000001</c:v>
                      </c:pt>
                      <c:pt idx="1486">
                        <c:v>2.6339999999999999</c:v>
                      </c:pt>
                      <c:pt idx="1487">
                        <c:v>2.4729999999999999</c:v>
                      </c:pt>
                      <c:pt idx="1488">
                        <c:v>2.3690000000000002</c:v>
                      </c:pt>
                      <c:pt idx="1489">
                        <c:v>2.3530000000000002</c:v>
                      </c:pt>
                      <c:pt idx="1490">
                        <c:v>2.3570000000000002</c:v>
                      </c:pt>
                      <c:pt idx="1491">
                        <c:v>2.375</c:v>
                      </c:pt>
                      <c:pt idx="1492">
                        <c:v>2.4209999999999998</c:v>
                      </c:pt>
                      <c:pt idx="1493">
                        <c:v>2.5590000000000002</c:v>
                      </c:pt>
                      <c:pt idx="1494">
                        <c:v>2.7250000000000001</c:v>
                      </c:pt>
                      <c:pt idx="1495">
                        <c:v>3.0110000000000001</c:v>
                      </c:pt>
                      <c:pt idx="1496">
                        <c:v>3.109</c:v>
                      </c:pt>
                      <c:pt idx="1497">
                        <c:v>3.1789999999999998</c:v>
                      </c:pt>
                      <c:pt idx="1498">
                        <c:v>2.9620000000000002</c:v>
                      </c:pt>
                      <c:pt idx="1499">
                        <c:v>3.0179999999999998</c:v>
                      </c:pt>
                      <c:pt idx="1500">
                        <c:v>2.9830000000000001</c:v>
                      </c:pt>
                      <c:pt idx="1501">
                        <c:v>3.0870000000000002</c:v>
                      </c:pt>
                      <c:pt idx="1502">
                        <c:v>2.9470000000000001</c:v>
                      </c:pt>
                      <c:pt idx="1503">
                        <c:v>2.9580000000000002</c:v>
                      </c:pt>
                      <c:pt idx="1504">
                        <c:v>2.8929999999999998</c:v>
                      </c:pt>
                      <c:pt idx="1505">
                        <c:v>2.9060000000000001</c:v>
                      </c:pt>
                      <c:pt idx="1506">
                        <c:v>3.0529999999999999</c:v>
                      </c:pt>
                      <c:pt idx="1507">
                        <c:v>3.0680000000000001</c:v>
                      </c:pt>
                      <c:pt idx="1508">
                        <c:v>2.9889999999999999</c:v>
                      </c:pt>
                      <c:pt idx="1509">
                        <c:v>2.9409999999999998</c:v>
                      </c:pt>
                      <c:pt idx="1510">
                        <c:v>2.7749999999999999</c:v>
                      </c:pt>
                      <c:pt idx="1511">
                        <c:v>2.6720000000000002</c:v>
                      </c:pt>
                      <c:pt idx="1512">
                        <c:v>2.5470000000000002</c:v>
                      </c:pt>
                      <c:pt idx="1513">
                        <c:v>2.5169999999999999</c:v>
                      </c:pt>
                      <c:pt idx="1514">
                        <c:v>2.5459999999999998</c:v>
                      </c:pt>
                      <c:pt idx="1515">
                        <c:v>2.5419999999999998</c:v>
                      </c:pt>
                      <c:pt idx="1516">
                        <c:v>2.5470000000000002</c:v>
                      </c:pt>
                      <c:pt idx="1517">
                        <c:v>2.7330000000000001</c:v>
                      </c:pt>
                      <c:pt idx="1518">
                        <c:v>2.7909999999999999</c:v>
                      </c:pt>
                      <c:pt idx="1519">
                        <c:v>3.0190000000000001</c:v>
                      </c:pt>
                      <c:pt idx="1520">
                        <c:v>3.0230000000000001</c:v>
                      </c:pt>
                      <c:pt idx="1521">
                        <c:v>3.0870000000000002</c:v>
                      </c:pt>
                      <c:pt idx="1522">
                        <c:v>2.9689999999999999</c:v>
                      </c:pt>
                      <c:pt idx="1523">
                        <c:v>3.0249999999999999</c:v>
                      </c:pt>
                      <c:pt idx="1524">
                        <c:v>3.0249999999999999</c:v>
                      </c:pt>
                      <c:pt idx="1525">
                        <c:v>3.0539999999999998</c:v>
                      </c:pt>
                      <c:pt idx="1526">
                        <c:v>3.0270000000000001</c:v>
                      </c:pt>
                      <c:pt idx="1527">
                        <c:v>3.0670000000000002</c:v>
                      </c:pt>
                      <c:pt idx="1528">
                        <c:v>3.0990000000000002</c:v>
                      </c:pt>
                      <c:pt idx="1529">
                        <c:v>3.0409999999999999</c:v>
                      </c:pt>
                      <c:pt idx="1530">
                        <c:v>3.0409999999999999</c:v>
                      </c:pt>
                      <c:pt idx="1531">
                        <c:v>3.0329999999999999</c:v>
                      </c:pt>
                      <c:pt idx="1532">
                        <c:v>2.8929999999999998</c:v>
                      </c:pt>
                      <c:pt idx="1533">
                        <c:v>2.8730000000000002</c:v>
                      </c:pt>
                      <c:pt idx="1534">
                        <c:v>2.7749999999999999</c:v>
                      </c:pt>
                      <c:pt idx="1535">
                        <c:v>2.6230000000000002</c:v>
                      </c:pt>
                      <c:pt idx="1536">
                        <c:v>2.468</c:v>
                      </c:pt>
                      <c:pt idx="1537">
                        <c:v>2.4950000000000001</c:v>
                      </c:pt>
                      <c:pt idx="1538">
                        <c:v>2.508</c:v>
                      </c:pt>
                      <c:pt idx="1539">
                        <c:v>2.5150000000000001</c:v>
                      </c:pt>
                      <c:pt idx="1540">
                        <c:v>2.5579999999999998</c:v>
                      </c:pt>
                      <c:pt idx="1541">
                        <c:v>2.7730000000000001</c:v>
                      </c:pt>
                      <c:pt idx="1542">
                        <c:v>3.0459999999999998</c:v>
                      </c:pt>
                      <c:pt idx="1543">
                        <c:v>3.1040000000000001</c:v>
                      </c:pt>
                      <c:pt idx="1544">
                        <c:v>3.2490000000000001</c:v>
                      </c:pt>
                      <c:pt idx="1545">
                        <c:v>3.327</c:v>
                      </c:pt>
                      <c:pt idx="1546">
                        <c:v>3.2360000000000002</c:v>
                      </c:pt>
                      <c:pt idx="1547">
                        <c:v>3.214</c:v>
                      </c:pt>
                      <c:pt idx="1548">
                        <c:v>3.14</c:v>
                      </c:pt>
                      <c:pt idx="1549">
                        <c:v>3.1749999999999998</c:v>
                      </c:pt>
                      <c:pt idx="1550">
                        <c:v>3.14</c:v>
                      </c:pt>
                      <c:pt idx="1551">
                        <c:v>3.2309999999999999</c:v>
                      </c:pt>
                      <c:pt idx="1552">
                        <c:v>3.3050000000000002</c:v>
                      </c:pt>
                      <c:pt idx="1553">
                        <c:v>3.2690000000000001</c:v>
                      </c:pt>
                      <c:pt idx="1554">
                        <c:v>3.2589999999999999</c:v>
                      </c:pt>
                      <c:pt idx="1555">
                        <c:v>3.2949999999999999</c:v>
                      </c:pt>
                      <c:pt idx="1556">
                        <c:v>3.2149999999999999</c:v>
                      </c:pt>
                      <c:pt idx="1557">
                        <c:v>3.0459999999999998</c:v>
                      </c:pt>
                      <c:pt idx="1558">
                        <c:v>2.879</c:v>
                      </c:pt>
                      <c:pt idx="1559">
                        <c:v>2.7450000000000001</c:v>
                      </c:pt>
                      <c:pt idx="1560">
                        <c:v>2.7210000000000001</c:v>
                      </c:pt>
                      <c:pt idx="1561">
                        <c:v>2.7559999999999998</c:v>
                      </c:pt>
                      <c:pt idx="1562">
                        <c:v>2.7770000000000001</c:v>
                      </c:pt>
                      <c:pt idx="1563">
                        <c:v>2.7930000000000001</c:v>
                      </c:pt>
                      <c:pt idx="1564">
                        <c:v>2.847</c:v>
                      </c:pt>
                      <c:pt idx="1565">
                        <c:v>2.899</c:v>
                      </c:pt>
                      <c:pt idx="1566">
                        <c:v>3.0920000000000001</c:v>
                      </c:pt>
                      <c:pt idx="1567">
                        <c:v>3.1949999999999998</c:v>
                      </c:pt>
                      <c:pt idx="1568">
                        <c:v>3.407</c:v>
                      </c:pt>
                      <c:pt idx="1569">
                        <c:v>3.3780000000000001</c:v>
                      </c:pt>
                      <c:pt idx="1570">
                        <c:v>3.2330000000000001</c:v>
                      </c:pt>
                      <c:pt idx="1571">
                        <c:v>3.1909999999999998</c:v>
                      </c:pt>
                      <c:pt idx="1572">
                        <c:v>3.214</c:v>
                      </c:pt>
                      <c:pt idx="1573">
                        <c:v>3.1920000000000002</c:v>
                      </c:pt>
                      <c:pt idx="1574">
                        <c:v>3.141</c:v>
                      </c:pt>
                      <c:pt idx="1575">
                        <c:v>3.1909999999999998</c:v>
                      </c:pt>
                      <c:pt idx="1576">
                        <c:v>3.1419999999999999</c:v>
                      </c:pt>
                      <c:pt idx="1577">
                        <c:v>3.0819999999999999</c:v>
                      </c:pt>
                      <c:pt idx="1578">
                        <c:v>3.149</c:v>
                      </c:pt>
                      <c:pt idx="1579">
                        <c:v>3.1179999999999999</c:v>
                      </c:pt>
                      <c:pt idx="1580">
                        <c:v>3.089</c:v>
                      </c:pt>
                      <c:pt idx="1581">
                        <c:v>2.93</c:v>
                      </c:pt>
                      <c:pt idx="1582">
                        <c:v>2.7719999999999998</c:v>
                      </c:pt>
                      <c:pt idx="1583">
                        <c:v>2.6970000000000001</c:v>
                      </c:pt>
                      <c:pt idx="1584">
                        <c:v>2.6</c:v>
                      </c:pt>
                      <c:pt idx="1585">
                        <c:v>2.5640000000000001</c:v>
                      </c:pt>
                      <c:pt idx="1586">
                        <c:v>2.5779999999999998</c:v>
                      </c:pt>
                      <c:pt idx="1587">
                        <c:v>2.6480000000000001</c:v>
                      </c:pt>
                      <c:pt idx="1588">
                        <c:v>2.6219999999999999</c:v>
                      </c:pt>
                      <c:pt idx="1589">
                        <c:v>2.84</c:v>
                      </c:pt>
                      <c:pt idx="1590">
                        <c:v>2.9260000000000002</c:v>
                      </c:pt>
                      <c:pt idx="1591">
                        <c:v>3.1909999999999998</c:v>
                      </c:pt>
                      <c:pt idx="1592">
                        <c:v>3.2970000000000002</c:v>
                      </c:pt>
                      <c:pt idx="1593">
                        <c:v>3.2370000000000001</c:v>
                      </c:pt>
                      <c:pt idx="1594">
                        <c:v>3.13</c:v>
                      </c:pt>
                      <c:pt idx="1595">
                        <c:v>3.177</c:v>
                      </c:pt>
                      <c:pt idx="1596">
                        <c:v>3.2090000000000001</c:v>
                      </c:pt>
                      <c:pt idx="1597">
                        <c:v>3.169</c:v>
                      </c:pt>
                      <c:pt idx="1598">
                        <c:v>3.1080000000000001</c:v>
                      </c:pt>
                      <c:pt idx="1599">
                        <c:v>3.113</c:v>
                      </c:pt>
                      <c:pt idx="1600">
                        <c:v>3</c:v>
                      </c:pt>
                      <c:pt idx="1601">
                        <c:v>2.9580000000000002</c:v>
                      </c:pt>
                      <c:pt idx="1602">
                        <c:v>3.0009999999999999</c:v>
                      </c:pt>
                      <c:pt idx="1603">
                        <c:v>3.032</c:v>
                      </c:pt>
                      <c:pt idx="1604">
                        <c:v>2.91</c:v>
                      </c:pt>
                      <c:pt idx="1605">
                        <c:v>2.7639999999999998</c:v>
                      </c:pt>
                      <c:pt idx="1606">
                        <c:v>2.6389999999999998</c:v>
                      </c:pt>
                      <c:pt idx="1607">
                        <c:v>2.5680000000000001</c:v>
                      </c:pt>
                      <c:pt idx="1608">
                        <c:v>2.577</c:v>
                      </c:pt>
                      <c:pt idx="1609">
                        <c:v>2.4929999999999999</c:v>
                      </c:pt>
                      <c:pt idx="1610">
                        <c:v>2.4609999999999999</c:v>
                      </c:pt>
                      <c:pt idx="1611">
                        <c:v>2.448</c:v>
                      </c:pt>
                      <c:pt idx="1612">
                        <c:v>2.4670000000000001</c:v>
                      </c:pt>
                      <c:pt idx="1613">
                        <c:v>2.633</c:v>
                      </c:pt>
                      <c:pt idx="1614">
                        <c:v>2.8929999999999998</c:v>
                      </c:pt>
                      <c:pt idx="1615">
                        <c:v>2.9860000000000002</c:v>
                      </c:pt>
                      <c:pt idx="1616">
                        <c:v>3.133</c:v>
                      </c:pt>
                      <c:pt idx="1617">
                        <c:v>3.2010000000000001</c:v>
                      </c:pt>
                      <c:pt idx="1618">
                        <c:v>3.137</c:v>
                      </c:pt>
                      <c:pt idx="1619">
                        <c:v>3.089</c:v>
                      </c:pt>
                      <c:pt idx="1620">
                        <c:v>3.0760000000000001</c:v>
                      </c:pt>
                      <c:pt idx="1621">
                        <c:v>3.06</c:v>
                      </c:pt>
                      <c:pt idx="1622">
                        <c:v>2.984</c:v>
                      </c:pt>
                      <c:pt idx="1623">
                        <c:v>2.988</c:v>
                      </c:pt>
                      <c:pt idx="1624">
                        <c:v>2.95</c:v>
                      </c:pt>
                      <c:pt idx="1625">
                        <c:v>2.8490000000000002</c:v>
                      </c:pt>
                      <c:pt idx="1626">
                        <c:v>2.8730000000000002</c:v>
                      </c:pt>
                      <c:pt idx="1627">
                        <c:v>2.976</c:v>
                      </c:pt>
                      <c:pt idx="1628">
                        <c:v>2.8919999999999999</c:v>
                      </c:pt>
                      <c:pt idx="1629">
                        <c:v>2.7120000000000002</c:v>
                      </c:pt>
                      <c:pt idx="1630">
                        <c:v>2.4910000000000001</c:v>
                      </c:pt>
                      <c:pt idx="1631">
                        <c:v>2.383</c:v>
                      </c:pt>
                      <c:pt idx="1632">
                        <c:v>2.3039999999999998</c:v>
                      </c:pt>
                      <c:pt idx="1633">
                        <c:v>2.298</c:v>
                      </c:pt>
                      <c:pt idx="1634">
                        <c:v>2.3039999999999998</c:v>
                      </c:pt>
                      <c:pt idx="1635">
                        <c:v>2.2639999999999998</c:v>
                      </c:pt>
                      <c:pt idx="1636">
                        <c:v>2.4929999999999999</c:v>
                      </c:pt>
                      <c:pt idx="1637">
                        <c:v>2.6429999999999998</c:v>
                      </c:pt>
                      <c:pt idx="1638">
                        <c:v>2.754</c:v>
                      </c:pt>
                      <c:pt idx="1639">
                        <c:v>3.0419999999999998</c:v>
                      </c:pt>
                      <c:pt idx="1640">
                        <c:v>3.2120000000000002</c:v>
                      </c:pt>
                      <c:pt idx="1641">
                        <c:v>3.2679999999999998</c:v>
                      </c:pt>
                      <c:pt idx="1642">
                        <c:v>3.1859999999999999</c:v>
                      </c:pt>
                      <c:pt idx="1643">
                        <c:v>3.165</c:v>
                      </c:pt>
                      <c:pt idx="1644">
                        <c:v>3.1179999999999999</c:v>
                      </c:pt>
                      <c:pt idx="1645">
                        <c:v>3.0950000000000002</c:v>
                      </c:pt>
                      <c:pt idx="1646">
                        <c:v>2.9910000000000001</c:v>
                      </c:pt>
                      <c:pt idx="1647">
                        <c:v>2.99</c:v>
                      </c:pt>
                      <c:pt idx="1648">
                        <c:v>2.968</c:v>
                      </c:pt>
                      <c:pt idx="1649">
                        <c:v>2.8919999999999999</c:v>
                      </c:pt>
                      <c:pt idx="1650">
                        <c:v>2.9340000000000002</c:v>
                      </c:pt>
                      <c:pt idx="1651">
                        <c:v>3.052</c:v>
                      </c:pt>
                      <c:pt idx="1652">
                        <c:v>2.9550000000000001</c:v>
                      </c:pt>
                      <c:pt idx="1653">
                        <c:v>2.8319999999999999</c:v>
                      </c:pt>
                      <c:pt idx="1654">
                        <c:v>2.6890000000000001</c:v>
                      </c:pt>
                      <c:pt idx="1655">
                        <c:v>2.5619999999999998</c:v>
                      </c:pt>
                      <c:pt idx="1656">
                        <c:v>2.54</c:v>
                      </c:pt>
                      <c:pt idx="1657">
                        <c:v>2.5179999999999998</c:v>
                      </c:pt>
                      <c:pt idx="1658">
                        <c:v>2.5640000000000001</c:v>
                      </c:pt>
                      <c:pt idx="1659">
                        <c:v>2.5569999999999999</c:v>
                      </c:pt>
                      <c:pt idx="1660">
                        <c:v>2.6</c:v>
                      </c:pt>
                      <c:pt idx="1661">
                        <c:v>2.7429999999999999</c:v>
                      </c:pt>
                      <c:pt idx="1662">
                        <c:v>2.82</c:v>
                      </c:pt>
                      <c:pt idx="1663">
                        <c:v>3.0459999999999998</c:v>
                      </c:pt>
                      <c:pt idx="1664">
                        <c:v>3.117</c:v>
                      </c:pt>
                      <c:pt idx="1665">
                        <c:v>3.0939999999999999</c:v>
                      </c:pt>
                      <c:pt idx="1666">
                        <c:v>3.1419999999999999</c:v>
                      </c:pt>
                      <c:pt idx="1667">
                        <c:v>3.048</c:v>
                      </c:pt>
                      <c:pt idx="1668">
                        <c:v>3.0409999999999999</c:v>
                      </c:pt>
                      <c:pt idx="1669">
                        <c:v>2.98</c:v>
                      </c:pt>
                      <c:pt idx="1670">
                        <c:v>2.8719999999999999</c:v>
                      </c:pt>
                      <c:pt idx="1671">
                        <c:v>2.8559999999999999</c:v>
                      </c:pt>
                      <c:pt idx="1672">
                        <c:v>2.8380000000000001</c:v>
                      </c:pt>
                      <c:pt idx="1673">
                        <c:v>2.7930000000000001</c:v>
                      </c:pt>
                      <c:pt idx="1674">
                        <c:v>2.9169999999999998</c:v>
                      </c:pt>
                      <c:pt idx="1675">
                        <c:v>2.988</c:v>
                      </c:pt>
                      <c:pt idx="1676">
                        <c:v>2.8969999999999998</c:v>
                      </c:pt>
                      <c:pt idx="1677">
                        <c:v>2.7120000000000002</c:v>
                      </c:pt>
                      <c:pt idx="1678">
                        <c:v>2.577</c:v>
                      </c:pt>
                      <c:pt idx="1679">
                        <c:v>2.5680000000000001</c:v>
                      </c:pt>
                      <c:pt idx="1680">
                        <c:v>2.5190000000000001</c:v>
                      </c:pt>
                      <c:pt idx="1681">
                        <c:v>2.4220000000000002</c:v>
                      </c:pt>
                      <c:pt idx="1682">
                        <c:v>2.4430000000000001</c:v>
                      </c:pt>
                      <c:pt idx="1683">
                        <c:v>2.4409999999999998</c:v>
                      </c:pt>
                      <c:pt idx="1684">
                        <c:v>2.625</c:v>
                      </c:pt>
                      <c:pt idx="1685">
                        <c:v>2.8079999999999998</c:v>
                      </c:pt>
                      <c:pt idx="1686">
                        <c:v>2.8370000000000002</c:v>
                      </c:pt>
                      <c:pt idx="1687">
                        <c:v>2.91</c:v>
                      </c:pt>
                      <c:pt idx="1688">
                        <c:v>2.9249999999999998</c:v>
                      </c:pt>
                      <c:pt idx="1689">
                        <c:v>2.875</c:v>
                      </c:pt>
                      <c:pt idx="1690">
                        <c:v>2.839</c:v>
                      </c:pt>
                      <c:pt idx="1691">
                        <c:v>2.899</c:v>
                      </c:pt>
                      <c:pt idx="1692">
                        <c:v>2.9060000000000001</c:v>
                      </c:pt>
                      <c:pt idx="1693">
                        <c:v>2.8090000000000002</c:v>
                      </c:pt>
                      <c:pt idx="1694">
                        <c:v>2.8559999999999999</c:v>
                      </c:pt>
                      <c:pt idx="1695">
                        <c:v>2.8420000000000001</c:v>
                      </c:pt>
                      <c:pt idx="1696">
                        <c:v>2.8679999999999999</c:v>
                      </c:pt>
                      <c:pt idx="1697">
                        <c:v>2.8170000000000002</c:v>
                      </c:pt>
                      <c:pt idx="1698">
                        <c:v>2.6819999999999999</c:v>
                      </c:pt>
                      <c:pt idx="1699">
                        <c:v>2.6789999999999998</c:v>
                      </c:pt>
                      <c:pt idx="1700">
                        <c:v>2.5430000000000001</c:v>
                      </c:pt>
                      <c:pt idx="1701">
                        <c:v>2.5049999999999999</c:v>
                      </c:pt>
                      <c:pt idx="1702">
                        <c:v>2.3969999999999998</c:v>
                      </c:pt>
                      <c:pt idx="1703">
                        <c:v>2.3650000000000002</c:v>
                      </c:pt>
                      <c:pt idx="1704">
                        <c:v>2.343</c:v>
                      </c:pt>
                      <c:pt idx="1705">
                        <c:v>2.3460000000000001</c:v>
                      </c:pt>
                      <c:pt idx="1706">
                        <c:v>2.347</c:v>
                      </c:pt>
                      <c:pt idx="1707">
                        <c:v>2.39</c:v>
                      </c:pt>
                      <c:pt idx="1708">
                        <c:v>2.6459999999999999</c:v>
                      </c:pt>
                      <c:pt idx="1709">
                        <c:v>2.78</c:v>
                      </c:pt>
                      <c:pt idx="1710">
                        <c:v>3.0110000000000001</c:v>
                      </c:pt>
                      <c:pt idx="1711">
                        <c:v>3.081</c:v>
                      </c:pt>
                      <c:pt idx="1712">
                        <c:v>3.1880000000000002</c:v>
                      </c:pt>
                      <c:pt idx="1713">
                        <c:v>3.077</c:v>
                      </c:pt>
                      <c:pt idx="1714">
                        <c:v>3.0529999999999999</c:v>
                      </c:pt>
                      <c:pt idx="1715">
                        <c:v>3.08</c:v>
                      </c:pt>
                      <c:pt idx="1716">
                        <c:v>2.9990000000000001</c:v>
                      </c:pt>
                      <c:pt idx="1717">
                        <c:v>2.9729999999999999</c:v>
                      </c:pt>
                      <c:pt idx="1718">
                        <c:v>2.95</c:v>
                      </c:pt>
                      <c:pt idx="1719">
                        <c:v>2.8860000000000001</c:v>
                      </c:pt>
                      <c:pt idx="1720">
                        <c:v>2.859</c:v>
                      </c:pt>
                      <c:pt idx="1721">
                        <c:v>2.9420000000000002</c:v>
                      </c:pt>
                      <c:pt idx="1722">
                        <c:v>2.9039999999999999</c:v>
                      </c:pt>
                      <c:pt idx="1723">
                        <c:v>2.9489999999999998</c:v>
                      </c:pt>
                      <c:pt idx="1724">
                        <c:v>2.7629999999999999</c:v>
                      </c:pt>
                      <c:pt idx="1725">
                        <c:v>2.5550000000000002</c:v>
                      </c:pt>
                      <c:pt idx="1726">
                        <c:v>2.4359999999999999</c:v>
                      </c:pt>
                      <c:pt idx="1727">
                        <c:v>2.355</c:v>
                      </c:pt>
                      <c:pt idx="1728">
                        <c:v>2.3490000000000002</c:v>
                      </c:pt>
                      <c:pt idx="1729">
                        <c:v>2.403</c:v>
                      </c:pt>
                      <c:pt idx="1730">
                        <c:v>2.355</c:v>
                      </c:pt>
                      <c:pt idx="1731">
                        <c:v>2.4009999999999998</c:v>
                      </c:pt>
                      <c:pt idx="1732">
                        <c:v>2.597</c:v>
                      </c:pt>
                      <c:pt idx="1733">
                        <c:v>2.6909999999999998</c:v>
                      </c:pt>
                      <c:pt idx="1734">
                        <c:v>2.9420000000000002</c:v>
                      </c:pt>
                      <c:pt idx="1735">
                        <c:v>3.0369999999999999</c:v>
                      </c:pt>
                      <c:pt idx="1736">
                        <c:v>3.105</c:v>
                      </c:pt>
                      <c:pt idx="1737">
                        <c:v>3.1059999999999999</c:v>
                      </c:pt>
                      <c:pt idx="1738">
                        <c:v>3.14</c:v>
                      </c:pt>
                      <c:pt idx="1739">
                        <c:v>3.214</c:v>
                      </c:pt>
                      <c:pt idx="1740">
                        <c:v>3.3279999999999998</c:v>
                      </c:pt>
                      <c:pt idx="1741">
                        <c:v>3.2370000000000001</c:v>
                      </c:pt>
                      <c:pt idx="1742">
                        <c:v>3.3029999999999999</c:v>
                      </c:pt>
                      <c:pt idx="1743">
                        <c:v>3.3279999999999998</c:v>
                      </c:pt>
                      <c:pt idx="1744">
                        <c:v>3.2290000000000001</c:v>
                      </c:pt>
                      <c:pt idx="1745">
                        <c:v>3.145</c:v>
                      </c:pt>
                      <c:pt idx="1746">
                        <c:v>3.0289999999999999</c:v>
                      </c:pt>
                      <c:pt idx="1747">
                        <c:v>3.0710000000000002</c:v>
                      </c:pt>
                      <c:pt idx="1748">
                        <c:v>2.798</c:v>
                      </c:pt>
                      <c:pt idx="1749">
                        <c:v>2.5470000000000002</c:v>
                      </c:pt>
                      <c:pt idx="1750">
                        <c:v>2.5070000000000001</c:v>
                      </c:pt>
                      <c:pt idx="1751">
                        <c:v>2.3730000000000002</c:v>
                      </c:pt>
                      <c:pt idx="1752">
                        <c:v>2.367</c:v>
                      </c:pt>
                      <c:pt idx="1753">
                        <c:v>2.3769999999999998</c:v>
                      </c:pt>
                      <c:pt idx="1754">
                        <c:v>2.5539999999999998</c:v>
                      </c:pt>
                      <c:pt idx="1755">
                        <c:v>2.5270000000000001</c:v>
                      </c:pt>
                      <c:pt idx="1756">
                        <c:v>2.8239999999999998</c:v>
                      </c:pt>
                      <c:pt idx="1757">
                        <c:v>2.85</c:v>
                      </c:pt>
                      <c:pt idx="1758">
                        <c:v>2.8860000000000001</c:v>
                      </c:pt>
                      <c:pt idx="1759">
                        <c:v>3.0510000000000002</c:v>
                      </c:pt>
                      <c:pt idx="1760">
                        <c:v>3.093</c:v>
                      </c:pt>
                      <c:pt idx="1761">
                        <c:v>3.1030000000000002</c:v>
                      </c:pt>
                      <c:pt idx="1762">
                        <c:v>3.2090000000000001</c:v>
                      </c:pt>
                      <c:pt idx="1763">
                        <c:v>3.3639999999999999</c:v>
                      </c:pt>
                      <c:pt idx="1764">
                        <c:v>3.3180000000000001</c:v>
                      </c:pt>
                      <c:pt idx="1765">
                        <c:v>3.3559999999999999</c:v>
                      </c:pt>
                      <c:pt idx="1766">
                        <c:v>3.347</c:v>
                      </c:pt>
                      <c:pt idx="1767">
                        <c:v>3.31</c:v>
                      </c:pt>
                      <c:pt idx="1768">
                        <c:v>3.1739999999999999</c:v>
                      </c:pt>
                      <c:pt idx="1769">
                        <c:v>3.1640000000000001</c:v>
                      </c:pt>
                      <c:pt idx="1770">
                        <c:v>3.0609999999999999</c:v>
                      </c:pt>
                      <c:pt idx="1771">
                        <c:v>3.0859999999999999</c:v>
                      </c:pt>
                      <c:pt idx="1772">
                        <c:v>2.82</c:v>
                      </c:pt>
                      <c:pt idx="1773">
                        <c:v>2.758</c:v>
                      </c:pt>
                      <c:pt idx="1774">
                        <c:v>2.6030000000000002</c:v>
                      </c:pt>
                      <c:pt idx="1775">
                        <c:v>2.4489999999999998</c:v>
                      </c:pt>
                      <c:pt idx="1776">
                        <c:v>2.407</c:v>
                      </c:pt>
                      <c:pt idx="1777">
                        <c:v>2.415</c:v>
                      </c:pt>
                      <c:pt idx="1778">
                        <c:v>2.319</c:v>
                      </c:pt>
                      <c:pt idx="1779">
                        <c:v>2.4020000000000001</c:v>
                      </c:pt>
                      <c:pt idx="1780">
                        <c:v>2.5960000000000001</c:v>
                      </c:pt>
                      <c:pt idx="1781">
                        <c:v>2.835</c:v>
                      </c:pt>
                      <c:pt idx="1782">
                        <c:v>2.9569999999999999</c:v>
                      </c:pt>
                      <c:pt idx="1783">
                        <c:v>3.21</c:v>
                      </c:pt>
                      <c:pt idx="1784">
                        <c:v>3.2189999999999999</c:v>
                      </c:pt>
                      <c:pt idx="1785">
                        <c:v>3.165</c:v>
                      </c:pt>
                      <c:pt idx="1786">
                        <c:v>3.1850000000000001</c:v>
                      </c:pt>
                      <c:pt idx="1787">
                        <c:v>3.2669999999999999</c:v>
                      </c:pt>
                      <c:pt idx="1788">
                        <c:v>3.2930000000000001</c:v>
                      </c:pt>
                      <c:pt idx="1789">
                        <c:v>3.3380000000000001</c:v>
                      </c:pt>
                      <c:pt idx="1790">
                        <c:v>3.2080000000000002</c:v>
                      </c:pt>
                      <c:pt idx="1791">
                        <c:v>3.222</c:v>
                      </c:pt>
                      <c:pt idx="1792">
                        <c:v>3.16</c:v>
                      </c:pt>
                      <c:pt idx="1793">
                        <c:v>3.157</c:v>
                      </c:pt>
                      <c:pt idx="1794">
                        <c:v>3.0539999999999998</c:v>
                      </c:pt>
                      <c:pt idx="1795">
                        <c:v>3.0379999999999998</c:v>
                      </c:pt>
                      <c:pt idx="1796">
                        <c:v>2.7559999999999998</c:v>
                      </c:pt>
                      <c:pt idx="1797">
                        <c:v>2.508</c:v>
                      </c:pt>
                      <c:pt idx="1798">
                        <c:v>2.423</c:v>
                      </c:pt>
                      <c:pt idx="1799">
                        <c:v>2.323</c:v>
                      </c:pt>
                      <c:pt idx="1800">
                        <c:v>2.3069999999999999</c:v>
                      </c:pt>
                      <c:pt idx="1801">
                        <c:v>2.2949999999999999</c:v>
                      </c:pt>
                      <c:pt idx="1802">
                        <c:v>2.2930000000000001</c:v>
                      </c:pt>
                      <c:pt idx="1803">
                        <c:v>2.351</c:v>
                      </c:pt>
                      <c:pt idx="1804">
                        <c:v>2.5489999999999999</c:v>
                      </c:pt>
                      <c:pt idx="1805">
                        <c:v>2.7570000000000001</c:v>
                      </c:pt>
                      <c:pt idx="1806">
                        <c:v>3.032</c:v>
                      </c:pt>
                      <c:pt idx="1807">
                        <c:v>3.1389999999999998</c:v>
                      </c:pt>
                      <c:pt idx="1808">
                        <c:v>3.2080000000000002</c:v>
                      </c:pt>
                      <c:pt idx="1809">
                        <c:v>3.181</c:v>
                      </c:pt>
                      <c:pt idx="1810">
                        <c:v>3.2810000000000001</c:v>
                      </c:pt>
                      <c:pt idx="1811">
                        <c:v>3.3559999999999999</c:v>
                      </c:pt>
                      <c:pt idx="1812">
                        <c:v>3.3359999999999999</c:v>
                      </c:pt>
                      <c:pt idx="1813">
                        <c:v>3.4460000000000002</c:v>
                      </c:pt>
                      <c:pt idx="1814">
                        <c:v>3.444</c:v>
                      </c:pt>
                      <c:pt idx="1815">
                        <c:v>3.355</c:v>
                      </c:pt>
                      <c:pt idx="1816">
                        <c:v>3.2810000000000001</c:v>
                      </c:pt>
                      <c:pt idx="1817">
                        <c:v>3.2309999999999999</c:v>
                      </c:pt>
                      <c:pt idx="1818">
                        <c:v>3.0830000000000002</c:v>
                      </c:pt>
                      <c:pt idx="1819">
                        <c:v>3.0830000000000002</c:v>
                      </c:pt>
                      <c:pt idx="1820">
                        <c:v>2.839</c:v>
                      </c:pt>
                      <c:pt idx="1821">
                        <c:v>2.73</c:v>
                      </c:pt>
                      <c:pt idx="1822">
                        <c:v>2.5489999999999999</c:v>
                      </c:pt>
                      <c:pt idx="1823">
                        <c:v>2.431</c:v>
                      </c:pt>
                      <c:pt idx="1824">
                        <c:v>2.3620000000000001</c:v>
                      </c:pt>
                      <c:pt idx="1825">
                        <c:v>2.35</c:v>
                      </c:pt>
                      <c:pt idx="1826">
                        <c:v>2.36</c:v>
                      </c:pt>
                      <c:pt idx="1827">
                        <c:v>2.4649999999999999</c:v>
                      </c:pt>
                      <c:pt idx="1828">
                        <c:v>2.6120000000000001</c:v>
                      </c:pt>
                      <c:pt idx="1829">
                        <c:v>2.7240000000000002</c:v>
                      </c:pt>
                      <c:pt idx="1830">
                        <c:v>2.9089999999999998</c:v>
                      </c:pt>
                      <c:pt idx="1831">
                        <c:v>2.9849999999999999</c:v>
                      </c:pt>
                      <c:pt idx="1832">
                        <c:v>3.0459999999999998</c:v>
                      </c:pt>
                      <c:pt idx="1833">
                        <c:v>3.133</c:v>
                      </c:pt>
                      <c:pt idx="1834">
                        <c:v>3.169</c:v>
                      </c:pt>
                      <c:pt idx="1835">
                        <c:v>3.3730000000000002</c:v>
                      </c:pt>
                      <c:pt idx="1836">
                        <c:v>3.2890000000000001</c:v>
                      </c:pt>
                      <c:pt idx="1837">
                        <c:v>3.3210000000000002</c:v>
                      </c:pt>
                      <c:pt idx="1838">
                        <c:v>3.3250000000000002</c:v>
                      </c:pt>
                      <c:pt idx="1839">
                        <c:v>3.3210000000000002</c:v>
                      </c:pt>
                      <c:pt idx="1840">
                        <c:v>3.319</c:v>
                      </c:pt>
                      <c:pt idx="1841">
                        <c:v>3.226</c:v>
                      </c:pt>
                      <c:pt idx="1842">
                        <c:v>3.0590000000000002</c:v>
                      </c:pt>
                      <c:pt idx="1843">
                        <c:v>3.1080000000000001</c:v>
                      </c:pt>
                      <c:pt idx="1844">
                        <c:v>2.85</c:v>
                      </c:pt>
                      <c:pt idx="1845">
                        <c:v>2.63</c:v>
                      </c:pt>
                      <c:pt idx="1846">
                        <c:v>2.569</c:v>
                      </c:pt>
                      <c:pt idx="1847">
                        <c:v>2.46</c:v>
                      </c:pt>
                      <c:pt idx="1848">
                        <c:v>2.3860000000000001</c:v>
                      </c:pt>
                      <c:pt idx="1849">
                        <c:v>2.3580000000000001</c:v>
                      </c:pt>
                      <c:pt idx="1850">
                        <c:v>2.3769999999999998</c:v>
                      </c:pt>
                      <c:pt idx="1851">
                        <c:v>2.444</c:v>
                      </c:pt>
                      <c:pt idx="1852">
                        <c:v>2.593</c:v>
                      </c:pt>
                      <c:pt idx="1853">
                        <c:v>2.6629999999999998</c:v>
                      </c:pt>
                      <c:pt idx="1854">
                        <c:v>2.7069999999999999</c:v>
                      </c:pt>
                      <c:pt idx="1855">
                        <c:v>2.8809999999999998</c:v>
                      </c:pt>
                      <c:pt idx="1856">
                        <c:v>3.0649999999999999</c:v>
                      </c:pt>
                      <c:pt idx="1857">
                        <c:v>3.121</c:v>
                      </c:pt>
                      <c:pt idx="1858">
                        <c:v>3.1309999999999998</c:v>
                      </c:pt>
                      <c:pt idx="1859">
                        <c:v>3.2309999999999999</c:v>
                      </c:pt>
                      <c:pt idx="1860">
                        <c:v>3.3410000000000002</c:v>
                      </c:pt>
                      <c:pt idx="1861">
                        <c:v>3.3439999999999999</c:v>
                      </c:pt>
                      <c:pt idx="1862">
                        <c:v>3.395</c:v>
                      </c:pt>
                      <c:pt idx="1863">
                        <c:v>3.3860000000000001</c:v>
                      </c:pt>
                      <c:pt idx="1864">
                        <c:v>3.327</c:v>
                      </c:pt>
                      <c:pt idx="1865">
                        <c:v>3.286</c:v>
                      </c:pt>
                      <c:pt idx="1866">
                        <c:v>3.0329999999999999</c:v>
                      </c:pt>
                      <c:pt idx="1867">
                        <c:v>2.9140000000000001</c:v>
                      </c:pt>
                      <c:pt idx="1868">
                        <c:v>2.7389999999999999</c:v>
                      </c:pt>
                      <c:pt idx="1869">
                        <c:v>2.7130000000000001</c:v>
                      </c:pt>
                      <c:pt idx="1870">
                        <c:v>2.625</c:v>
                      </c:pt>
                      <c:pt idx="1871">
                        <c:v>2.5430000000000001</c:v>
                      </c:pt>
                      <c:pt idx="1872">
                        <c:v>2.4470000000000001</c:v>
                      </c:pt>
                      <c:pt idx="1873">
                        <c:v>2.4710000000000001</c:v>
                      </c:pt>
                      <c:pt idx="1874">
                        <c:v>2.5219999999999998</c:v>
                      </c:pt>
                      <c:pt idx="1875">
                        <c:v>2.5259999999999998</c:v>
                      </c:pt>
                      <c:pt idx="1876">
                        <c:v>2.7210000000000001</c:v>
                      </c:pt>
                      <c:pt idx="1877">
                        <c:v>2.7909999999999999</c:v>
                      </c:pt>
                      <c:pt idx="1878">
                        <c:v>2.859</c:v>
                      </c:pt>
                      <c:pt idx="1879">
                        <c:v>3.11</c:v>
                      </c:pt>
                      <c:pt idx="1880">
                        <c:v>3.242</c:v>
                      </c:pt>
                      <c:pt idx="1881">
                        <c:v>3.2010000000000001</c:v>
                      </c:pt>
                      <c:pt idx="1882">
                        <c:v>3.294</c:v>
                      </c:pt>
                      <c:pt idx="1883">
                        <c:v>3.5110000000000001</c:v>
                      </c:pt>
                      <c:pt idx="1884">
                        <c:v>3.6389999999999998</c:v>
                      </c:pt>
                      <c:pt idx="1885">
                        <c:v>3.7410000000000001</c:v>
                      </c:pt>
                      <c:pt idx="1886">
                        <c:v>3.625</c:v>
                      </c:pt>
                      <c:pt idx="1887">
                        <c:v>3.5910000000000002</c:v>
                      </c:pt>
                      <c:pt idx="1888">
                        <c:v>3.5139999999999998</c:v>
                      </c:pt>
                      <c:pt idx="1889">
                        <c:v>3.4449999999999998</c:v>
                      </c:pt>
                      <c:pt idx="1890">
                        <c:v>3.2919999999999998</c:v>
                      </c:pt>
                      <c:pt idx="1891">
                        <c:v>3.2320000000000002</c:v>
                      </c:pt>
                      <c:pt idx="1892">
                        <c:v>2.9660000000000002</c:v>
                      </c:pt>
                      <c:pt idx="1893">
                        <c:v>2.8359999999999999</c:v>
                      </c:pt>
                      <c:pt idx="1894">
                        <c:v>2.621</c:v>
                      </c:pt>
                      <c:pt idx="1895">
                        <c:v>2.5019999999999998</c:v>
                      </c:pt>
                      <c:pt idx="1896">
                        <c:v>2.395</c:v>
                      </c:pt>
                      <c:pt idx="1897">
                        <c:v>2.3199999999999998</c:v>
                      </c:pt>
                      <c:pt idx="1898">
                        <c:v>2.2810000000000001</c:v>
                      </c:pt>
                      <c:pt idx="1899">
                        <c:v>2.3330000000000002</c:v>
                      </c:pt>
                      <c:pt idx="1900">
                        <c:v>2.577</c:v>
                      </c:pt>
                      <c:pt idx="1901">
                        <c:v>2.6840000000000002</c:v>
                      </c:pt>
                      <c:pt idx="1902">
                        <c:v>2.92</c:v>
                      </c:pt>
                      <c:pt idx="1903">
                        <c:v>3.1869999999999998</c:v>
                      </c:pt>
                      <c:pt idx="1904">
                        <c:v>3.3839999999999999</c:v>
                      </c:pt>
                      <c:pt idx="1905">
                        <c:v>3.5710000000000002</c:v>
                      </c:pt>
                      <c:pt idx="1906">
                        <c:v>3.883</c:v>
                      </c:pt>
                      <c:pt idx="1907">
                        <c:v>4.0670000000000002</c:v>
                      </c:pt>
                      <c:pt idx="1908">
                        <c:v>4.1379999999999999</c:v>
                      </c:pt>
                      <c:pt idx="1909">
                        <c:v>4.1500000000000004</c:v>
                      </c:pt>
                      <c:pt idx="1910">
                        <c:v>4.18</c:v>
                      </c:pt>
                      <c:pt idx="1911">
                        <c:v>4.1550000000000002</c:v>
                      </c:pt>
                      <c:pt idx="1912">
                        <c:v>3.9870000000000001</c:v>
                      </c:pt>
                      <c:pt idx="1913">
                        <c:v>3.96</c:v>
                      </c:pt>
                      <c:pt idx="1914">
                        <c:v>3.78</c:v>
                      </c:pt>
                      <c:pt idx="1915">
                        <c:v>3.6930000000000001</c:v>
                      </c:pt>
                      <c:pt idx="1916">
                        <c:v>3.4079999999999999</c:v>
                      </c:pt>
                      <c:pt idx="1917">
                        <c:v>3.1349999999999998</c:v>
                      </c:pt>
                      <c:pt idx="1918">
                        <c:v>2.9809999999999999</c:v>
                      </c:pt>
                      <c:pt idx="1919">
                        <c:v>2.7570000000000001</c:v>
                      </c:pt>
                      <c:pt idx="1920">
                        <c:v>2.7029999999999998</c:v>
                      </c:pt>
                      <c:pt idx="1921">
                        <c:v>2.641</c:v>
                      </c:pt>
                      <c:pt idx="1922">
                        <c:v>2.7130000000000001</c:v>
                      </c:pt>
                      <c:pt idx="1923">
                        <c:v>2.7629999999999999</c:v>
                      </c:pt>
                      <c:pt idx="1924">
                        <c:v>2.972</c:v>
                      </c:pt>
                      <c:pt idx="1925">
                        <c:v>3.0779999999999998</c:v>
                      </c:pt>
                      <c:pt idx="1926">
                        <c:v>3.121</c:v>
                      </c:pt>
                      <c:pt idx="1927">
                        <c:v>3.3050000000000002</c:v>
                      </c:pt>
                      <c:pt idx="1928">
                        <c:v>3.4260000000000002</c:v>
                      </c:pt>
                      <c:pt idx="1929">
                        <c:v>3.5579999999999998</c:v>
                      </c:pt>
                      <c:pt idx="1930">
                        <c:v>3.7480000000000002</c:v>
                      </c:pt>
                      <c:pt idx="1931">
                        <c:v>3.8959999999999999</c:v>
                      </c:pt>
                      <c:pt idx="1932">
                        <c:v>4.101</c:v>
                      </c:pt>
                      <c:pt idx="1933">
                        <c:v>4.1260000000000003</c:v>
                      </c:pt>
                      <c:pt idx="1934">
                        <c:v>4.1289999999999996</c:v>
                      </c:pt>
                      <c:pt idx="1935">
                        <c:v>4.1230000000000002</c:v>
                      </c:pt>
                      <c:pt idx="1936">
                        <c:v>4.0819999999999999</c:v>
                      </c:pt>
                      <c:pt idx="1937">
                        <c:v>3.899</c:v>
                      </c:pt>
                      <c:pt idx="1938">
                        <c:v>3.633</c:v>
                      </c:pt>
                      <c:pt idx="1939">
                        <c:v>3.5990000000000002</c:v>
                      </c:pt>
                      <c:pt idx="1940">
                        <c:v>3.3759999999999999</c:v>
                      </c:pt>
                      <c:pt idx="1941">
                        <c:v>3.0739999999999998</c:v>
                      </c:pt>
                      <c:pt idx="1942">
                        <c:v>2.944</c:v>
                      </c:pt>
                      <c:pt idx="1943">
                        <c:v>2.7810000000000001</c:v>
                      </c:pt>
                      <c:pt idx="1944">
                        <c:v>2.645</c:v>
                      </c:pt>
                      <c:pt idx="1945">
                        <c:v>2.649</c:v>
                      </c:pt>
                      <c:pt idx="1946">
                        <c:v>2.5619999999999998</c:v>
                      </c:pt>
                      <c:pt idx="1947">
                        <c:v>2.5379999999999998</c:v>
                      </c:pt>
                      <c:pt idx="1948">
                        <c:v>2.8159999999999998</c:v>
                      </c:pt>
                      <c:pt idx="1949">
                        <c:v>2.9780000000000002</c:v>
                      </c:pt>
                      <c:pt idx="1950">
                        <c:v>3.101</c:v>
                      </c:pt>
                      <c:pt idx="1951">
                        <c:v>3.3460000000000001</c:v>
                      </c:pt>
                      <c:pt idx="1952">
                        <c:v>3.4529999999999998</c:v>
                      </c:pt>
                      <c:pt idx="1953">
                        <c:v>3.5369999999999999</c:v>
                      </c:pt>
                      <c:pt idx="1954">
                        <c:v>3.6869999999999998</c:v>
                      </c:pt>
                      <c:pt idx="1955">
                        <c:v>3.9359999999999999</c:v>
                      </c:pt>
                      <c:pt idx="1956">
                        <c:v>4.0179999999999998</c:v>
                      </c:pt>
                      <c:pt idx="1957">
                        <c:v>4.125</c:v>
                      </c:pt>
                      <c:pt idx="1958">
                        <c:v>4.21</c:v>
                      </c:pt>
                      <c:pt idx="1959">
                        <c:v>4.2389999999999999</c:v>
                      </c:pt>
                      <c:pt idx="1960">
                        <c:v>4.1639999999999997</c:v>
                      </c:pt>
                      <c:pt idx="1961">
                        <c:v>4.069</c:v>
                      </c:pt>
                      <c:pt idx="1962">
                        <c:v>3.8</c:v>
                      </c:pt>
                      <c:pt idx="1963">
                        <c:v>3.778</c:v>
                      </c:pt>
                      <c:pt idx="1964">
                        <c:v>3.4409999999999998</c:v>
                      </c:pt>
                      <c:pt idx="1965">
                        <c:v>3.306</c:v>
                      </c:pt>
                      <c:pt idx="1966">
                        <c:v>2.98</c:v>
                      </c:pt>
                      <c:pt idx="1967">
                        <c:v>2.8889999999999998</c:v>
                      </c:pt>
                      <c:pt idx="1968">
                        <c:v>2.7919999999999998</c:v>
                      </c:pt>
                      <c:pt idx="1969">
                        <c:v>2.706</c:v>
                      </c:pt>
                      <c:pt idx="1970">
                        <c:v>2.661</c:v>
                      </c:pt>
                      <c:pt idx="1971">
                        <c:v>2.6880000000000002</c:v>
                      </c:pt>
                      <c:pt idx="1972">
                        <c:v>2.9180000000000001</c:v>
                      </c:pt>
                      <c:pt idx="1973">
                        <c:v>3.097</c:v>
                      </c:pt>
                      <c:pt idx="1974">
                        <c:v>3.2050000000000001</c:v>
                      </c:pt>
                      <c:pt idx="1975">
                        <c:v>3.4649999999999999</c:v>
                      </c:pt>
                      <c:pt idx="1976">
                        <c:v>3.6949999999999998</c:v>
                      </c:pt>
                      <c:pt idx="1977">
                        <c:v>3.7189999999999999</c:v>
                      </c:pt>
                      <c:pt idx="1978">
                        <c:v>3.8140000000000001</c:v>
                      </c:pt>
                      <c:pt idx="1979">
                        <c:v>3.9609999999999999</c:v>
                      </c:pt>
                      <c:pt idx="1980">
                        <c:v>3.9079999999999999</c:v>
                      </c:pt>
                      <c:pt idx="1981">
                        <c:v>3.92</c:v>
                      </c:pt>
                      <c:pt idx="1982">
                        <c:v>3.8370000000000002</c:v>
                      </c:pt>
                      <c:pt idx="1983">
                        <c:v>3.8079999999999998</c:v>
                      </c:pt>
                      <c:pt idx="1984">
                        <c:v>3.6779999999999999</c:v>
                      </c:pt>
                      <c:pt idx="1985">
                        <c:v>3.6309999999999998</c:v>
                      </c:pt>
                      <c:pt idx="1986">
                        <c:v>3.4609999999999999</c:v>
                      </c:pt>
                      <c:pt idx="1987">
                        <c:v>3.4009999999999998</c:v>
                      </c:pt>
                      <c:pt idx="1988">
                        <c:v>3.0920000000000001</c:v>
                      </c:pt>
                      <c:pt idx="1989">
                        <c:v>2.879</c:v>
                      </c:pt>
                      <c:pt idx="1990">
                        <c:v>2.79</c:v>
                      </c:pt>
                      <c:pt idx="1991">
                        <c:v>2.714</c:v>
                      </c:pt>
                      <c:pt idx="1992">
                        <c:v>2.6509999999999998</c:v>
                      </c:pt>
                      <c:pt idx="1993">
                        <c:v>2.633</c:v>
                      </c:pt>
                      <c:pt idx="1994">
                        <c:v>2.6160000000000001</c:v>
                      </c:pt>
                      <c:pt idx="1995">
                        <c:v>2.673</c:v>
                      </c:pt>
                      <c:pt idx="1996">
                        <c:v>2.9009999999999998</c:v>
                      </c:pt>
                      <c:pt idx="1997">
                        <c:v>2.9660000000000002</c:v>
                      </c:pt>
                      <c:pt idx="1998">
                        <c:v>3.09</c:v>
                      </c:pt>
                      <c:pt idx="1999">
                        <c:v>3.234</c:v>
                      </c:pt>
                      <c:pt idx="2000">
                        <c:v>3.319</c:v>
                      </c:pt>
                      <c:pt idx="2001">
                        <c:v>3.3039999999999998</c:v>
                      </c:pt>
                      <c:pt idx="2002">
                        <c:v>3.2770000000000001</c:v>
                      </c:pt>
                      <c:pt idx="2003">
                        <c:v>3.399</c:v>
                      </c:pt>
                      <c:pt idx="2004">
                        <c:v>3.403</c:v>
                      </c:pt>
                      <c:pt idx="2005">
                        <c:v>3.395</c:v>
                      </c:pt>
                      <c:pt idx="2006">
                        <c:v>3.3580000000000001</c:v>
                      </c:pt>
                      <c:pt idx="2007">
                        <c:v>3.3660000000000001</c:v>
                      </c:pt>
                      <c:pt idx="2008">
                        <c:v>3.3260000000000001</c:v>
                      </c:pt>
                      <c:pt idx="2009">
                        <c:v>3.2909999999999999</c:v>
                      </c:pt>
                      <c:pt idx="2010">
                        <c:v>3.14</c:v>
                      </c:pt>
                      <c:pt idx="2011">
                        <c:v>3.169</c:v>
                      </c:pt>
                      <c:pt idx="2012">
                        <c:v>2.9790000000000001</c:v>
                      </c:pt>
                      <c:pt idx="2013">
                        <c:v>2.7869999999999999</c:v>
                      </c:pt>
                      <c:pt idx="2014">
                        <c:v>2.6779999999999999</c:v>
                      </c:pt>
                      <c:pt idx="2015">
                        <c:v>2.6040000000000001</c:v>
                      </c:pt>
                      <c:pt idx="2016">
                        <c:v>2.5390000000000001</c:v>
                      </c:pt>
                      <c:pt idx="2017">
                        <c:v>2.5190000000000001</c:v>
                      </c:pt>
                      <c:pt idx="2018">
                        <c:v>2.5419999999999998</c:v>
                      </c:pt>
                      <c:pt idx="2019">
                        <c:v>2.5259999999999998</c:v>
                      </c:pt>
                      <c:pt idx="2020">
                        <c:v>2.7559999999999998</c:v>
                      </c:pt>
                      <c:pt idx="2021">
                        <c:v>2.8069999999999999</c:v>
                      </c:pt>
                      <c:pt idx="2022">
                        <c:v>2.915</c:v>
                      </c:pt>
                      <c:pt idx="2023">
                        <c:v>2.9220000000000002</c:v>
                      </c:pt>
                      <c:pt idx="2024">
                        <c:v>3.0030000000000001</c:v>
                      </c:pt>
                      <c:pt idx="2025">
                        <c:v>3.0720000000000001</c:v>
                      </c:pt>
                      <c:pt idx="2026">
                        <c:v>3.1190000000000002</c:v>
                      </c:pt>
                      <c:pt idx="2027">
                        <c:v>3.0830000000000002</c:v>
                      </c:pt>
                      <c:pt idx="2028">
                        <c:v>3.1160000000000001</c:v>
                      </c:pt>
                      <c:pt idx="2029">
                        <c:v>3.0779999999999998</c:v>
                      </c:pt>
                      <c:pt idx="2030">
                        <c:v>3.0609999999999999</c:v>
                      </c:pt>
                      <c:pt idx="2031">
                        <c:v>3.073</c:v>
                      </c:pt>
                      <c:pt idx="2032">
                        <c:v>3.0750000000000002</c:v>
                      </c:pt>
                      <c:pt idx="2033">
                        <c:v>3.0659999999999998</c:v>
                      </c:pt>
                      <c:pt idx="2034">
                        <c:v>2.8879999999999999</c:v>
                      </c:pt>
                      <c:pt idx="2035">
                        <c:v>2.9239999999999999</c:v>
                      </c:pt>
                      <c:pt idx="2036">
                        <c:v>2.8079999999999998</c:v>
                      </c:pt>
                      <c:pt idx="2037">
                        <c:v>2.7160000000000002</c:v>
                      </c:pt>
                      <c:pt idx="2038">
                        <c:v>2.617</c:v>
                      </c:pt>
                      <c:pt idx="2039">
                        <c:v>2.5419999999999998</c:v>
                      </c:pt>
                      <c:pt idx="2040">
                        <c:v>2.5099999999999998</c:v>
                      </c:pt>
                      <c:pt idx="2041">
                        <c:v>2.4980000000000002</c:v>
                      </c:pt>
                      <c:pt idx="2042">
                        <c:v>2.4369999999999998</c:v>
                      </c:pt>
                      <c:pt idx="2043">
                        <c:v>2.4380000000000002</c:v>
                      </c:pt>
                      <c:pt idx="2044">
                        <c:v>2.468</c:v>
                      </c:pt>
                      <c:pt idx="2045">
                        <c:v>2.581</c:v>
                      </c:pt>
                      <c:pt idx="2046">
                        <c:v>2.74</c:v>
                      </c:pt>
                      <c:pt idx="2047">
                        <c:v>3.0129999999999999</c:v>
                      </c:pt>
                      <c:pt idx="2048">
                        <c:v>3.081</c:v>
                      </c:pt>
                      <c:pt idx="2049">
                        <c:v>3.008</c:v>
                      </c:pt>
                      <c:pt idx="2050">
                        <c:v>3.036</c:v>
                      </c:pt>
                      <c:pt idx="2051">
                        <c:v>3.1309999999999998</c:v>
                      </c:pt>
                      <c:pt idx="2052">
                        <c:v>3.0790000000000002</c:v>
                      </c:pt>
                      <c:pt idx="2053">
                        <c:v>3.0529999999999999</c:v>
                      </c:pt>
                      <c:pt idx="2054">
                        <c:v>3.0590000000000002</c:v>
                      </c:pt>
                      <c:pt idx="2055">
                        <c:v>3.0529999999999999</c:v>
                      </c:pt>
                      <c:pt idx="2056">
                        <c:v>2.96</c:v>
                      </c:pt>
                      <c:pt idx="2057">
                        <c:v>2.9009999999999998</c:v>
                      </c:pt>
                      <c:pt idx="2058">
                        <c:v>2.8290000000000002</c:v>
                      </c:pt>
                      <c:pt idx="2059">
                        <c:v>2.9510000000000001</c:v>
                      </c:pt>
                      <c:pt idx="2060">
                        <c:v>2.76</c:v>
                      </c:pt>
                      <c:pt idx="2061">
                        <c:v>2.62</c:v>
                      </c:pt>
                      <c:pt idx="2062">
                        <c:v>2.5</c:v>
                      </c:pt>
                      <c:pt idx="2063">
                        <c:v>2.4279999999999999</c:v>
                      </c:pt>
                      <c:pt idx="2064">
                        <c:v>2.3559999999999999</c:v>
                      </c:pt>
                      <c:pt idx="2065">
                        <c:v>2.359</c:v>
                      </c:pt>
                      <c:pt idx="2066">
                        <c:v>2.3940000000000001</c:v>
                      </c:pt>
                      <c:pt idx="2067">
                        <c:v>2.4460000000000002</c:v>
                      </c:pt>
                      <c:pt idx="2068">
                        <c:v>2.5449999999999999</c:v>
                      </c:pt>
                      <c:pt idx="2069">
                        <c:v>2.6349999999999998</c:v>
                      </c:pt>
                      <c:pt idx="2070">
                        <c:v>2.9350000000000001</c:v>
                      </c:pt>
                      <c:pt idx="2071">
                        <c:v>3.0680000000000001</c:v>
                      </c:pt>
                      <c:pt idx="2072">
                        <c:v>3.0390000000000001</c:v>
                      </c:pt>
                      <c:pt idx="2073">
                        <c:v>3.0169999999999999</c:v>
                      </c:pt>
                      <c:pt idx="2074">
                        <c:v>3.1110000000000002</c:v>
                      </c:pt>
                      <c:pt idx="2075">
                        <c:v>3.1480000000000001</c:v>
                      </c:pt>
                      <c:pt idx="2076">
                        <c:v>3.016</c:v>
                      </c:pt>
                      <c:pt idx="2077">
                        <c:v>2.9820000000000002</c:v>
                      </c:pt>
                      <c:pt idx="2078">
                        <c:v>3.0649999999999999</c:v>
                      </c:pt>
                      <c:pt idx="2079">
                        <c:v>3.105</c:v>
                      </c:pt>
                      <c:pt idx="2080">
                        <c:v>3.105</c:v>
                      </c:pt>
                      <c:pt idx="2081">
                        <c:v>3.0169999999999999</c:v>
                      </c:pt>
                      <c:pt idx="2082">
                        <c:v>2.93</c:v>
                      </c:pt>
                      <c:pt idx="2083">
                        <c:v>2.9329999999999998</c:v>
                      </c:pt>
                      <c:pt idx="2084">
                        <c:v>2.7709999999999999</c:v>
                      </c:pt>
                      <c:pt idx="2085">
                        <c:v>2.61</c:v>
                      </c:pt>
                      <c:pt idx="2086">
                        <c:v>2.552</c:v>
                      </c:pt>
                      <c:pt idx="2087">
                        <c:v>2.4409999999999998</c:v>
                      </c:pt>
                      <c:pt idx="2088">
                        <c:v>2.4239999999999999</c:v>
                      </c:pt>
                      <c:pt idx="2089">
                        <c:v>2.4460000000000002</c:v>
                      </c:pt>
                      <c:pt idx="2090">
                        <c:v>2.5630000000000002</c:v>
                      </c:pt>
                      <c:pt idx="2091">
                        <c:v>2.5779999999999998</c:v>
                      </c:pt>
                      <c:pt idx="2092">
                        <c:v>2.7970000000000002</c:v>
                      </c:pt>
                      <c:pt idx="2093">
                        <c:v>2.843</c:v>
                      </c:pt>
                      <c:pt idx="2094">
                        <c:v>2.952</c:v>
                      </c:pt>
                      <c:pt idx="2095">
                        <c:v>3.1880000000000002</c:v>
                      </c:pt>
                      <c:pt idx="2096">
                        <c:v>3.2690000000000001</c:v>
                      </c:pt>
                      <c:pt idx="2097">
                        <c:v>3.26</c:v>
                      </c:pt>
                      <c:pt idx="2098">
                        <c:v>3.379</c:v>
                      </c:pt>
                      <c:pt idx="2099">
                        <c:v>3.4670000000000001</c:v>
                      </c:pt>
                      <c:pt idx="2100">
                        <c:v>3.5720000000000001</c:v>
                      </c:pt>
                      <c:pt idx="2101">
                        <c:v>3.5880000000000001</c:v>
                      </c:pt>
                      <c:pt idx="2102">
                        <c:v>3.4889999999999999</c:v>
                      </c:pt>
                      <c:pt idx="2103">
                        <c:v>3.496</c:v>
                      </c:pt>
                      <c:pt idx="2104">
                        <c:v>3.492</c:v>
                      </c:pt>
                      <c:pt idx="2105">
                        <c:v>3.38</c:v>
                      </c:pt>
                      <c:pt idx="2106">
                        <c:v>3.202</c:v>
                      </c:pt>
                      <c:pt idx="2107">
                        <c:v>3.1150000000000002</c:v>
                      </c:pt>
                      <c:pt idx="2108">
                        <c:v>2.9740000000000002</c:v>
                      </c:pt>
                      <c:pt idx="2109">
                        <c:v>2.8660000000000001</c:v>
                      </c:pt>
                      <c:pt idx="2110">
                        <c:v>2.7730000000000001</c:v>
                      </c:pt>
                      <c:pt idx="2111">
                        <c:v>2.6840000000000002</c:v>
                      </c:pt>
                      <c:pt idx="2112">
                        <c:v>2.593</c:v>
                      </c:pt>
                      <c:pt idx="2113">
                        <c:v>2.544</c:v>
                      </c:pt>
                      <c:pt idx="2114">
                        <c:v>2.4660000000000002</c:v>
                      </c:pt>
                      <c:pt idx="2115">
                        <c:v>2.36</c:v>
                      </c:pt>
                      <c:pt idx="2116">
                        <c:v>2.524</c:v>
                      </c:pt>
                      <c:pt idx="2117">
                        <c:v>2.6120000000000001</c:v>
                      </c:pt>
                      <c:pt idx="2118">
                        <c:v>2.754</c:v>
                      </c:pt>
                      <c:pt idx="2119">
                        <c:v>2.9830000000000001</c:v>
                      </c:pt>
                      <c:pt idx="2120">
                        <c:v>3.0710000000000002</c:v>
                      </c:pt>
                      <c:pt idx="2121">
                        <c:v>3.03</c:v>
                      </c:pt>
                      <c:pt idx="2122">
                        <c:v>3.04</c:v>
                      </c:pt>
                      <c:pt idx="2123">
                        <c:v>3.298</c:v>
                      </c:pt>
                      <c:pt idx="2124">
                        <c:v>3.3380000000000001</c:v>
                      </c:pt>
                      <c:pt idx="2125">
                        <c:v>3.3839999999999999</c:v>
                      </c:pt>
                      <c:pt idx="2126">
                        <c:v>3.38</c:v>
                      </c:pt>
                      <c:pt idx="2127">
                        <c:v>3.3250000000000002</c:v>
                      </c:pt>
                      <c:pt idx="2128">
                        <c:v>3.2109999999999999</c:v>
                      </c:pt>
                      <c:pt idx="2129">
                        <c:v>3.2090000000000001</c:v>
                      </c:pt>
                      <c:pt idx="2130">
                        <c:v>3.0209999999999999</c:v>
                      </c:pt>
                      <c:pt idx="2131">
                        <c:v>2.9550000000000001</c:v>
                      </c:pt>
                      <c:pt idx="2132">
                        <c:v>2.7759999999999998</c:v>
                      </c:pt>
                      <c:pt idx="2133">
                        <c:v>2.6150000000000002</c:v>
                      </c:pt>
                      <c:pt idx="2134">
                        <c:v>2.5030000000000001</c:v>
                      </c:pt>
                      <c:pt idx="2135">
                        <c:v>2.4180000000000001</c:v>
                      </c:pt>
                      <c:pt idx="2136">
                        <c:v>2.3849999999999998</c:v>
                      </c:pt>
                      <c:pt idx="2137">
                        <c:v>2.3690000000000002</c:v>
                      </c:pt>
                      <c:pt idx="2138">
                        <c:v>2.383</c:v>
                      </c:pt>
                      <c:pt idx="2139">
                        <c:v>2.4460000000000002</c:v>
                      </c:pt>
                      <c:pt idx="2140">
                        <c:v>2.593</c:v>
                      </c:pt>
                      <c:pt idx="2141">
                        <c:v>2.669</c:v>
                      </c:pt>
                      <c:pt idx="2142">
                        <c:v>2.83</c:v>
                      </c:pt>
                      <c:pt idx="2143">
                        <c:v>2.96</c:v>
                      </c:pt>
                      <c:pt idx="2144">
                        <c:v>3.069</c:v>
                      </c:pt>
                      <c:pt idx="2145">
                        <c:v>2.9620000000000002</c:v>
                      </c:pt>
                      <c:pt idx="2146">
                        <c:v>3.0760000000000001</c:v>
                      </c:pt>
                      <c:pt idx="2147">
                        <c:v>3.2549999999999999</c:v>
                      </c:pt>
                      <c:pt idx="2148">
                        <c:v>3.1240000000000001</c:v>
                      </c:pt>
                      <c:pt idx="2149">
                        <c:v>3.2050000000000001</c:v>
                      </c:pt>
                      <c:pt idx="2150">
                        <c:v>3.2189999999999999</c:v>
                      </c:pt>
                      <c:pt idx="2151">
                        <c:v>3.298</c:v>
                      </c:pt>
                      <c:pt idx="2152">
                        <c:v>3.3759999999999999</c:v>
                      </c:pt>
                      <c:pt idx="2153">
                        <c:v>3.351</c:v>
                      </c:pt>
                      <c:pt idx="2154">
                        <c:v>3.1619999999999999</c:v>
                      </c:pt>
                      <c:pt idx="2155">
                        <c:v>2.9319999999999999</c:v>
                      </c:pt>
                      <c:pt idx="2156">
                        <c:v>2.871</c:v>
                      </c:pt>
                      <c:pt idx="2157">
                        <c:v>2.6059999999999999</c:v>
                      </c:pt>
                      <c:pt idx="2158">
                        <c:v>2.4750000000000001</c:v>
                      </c:pt>
                      <c:pt idx="2159">
                        <c:v>2.3650000000000002</c:v>
                      </c:pt>
                      <c:pt idx="2160">
                        <c:v>2.3370000000000002</c:v>
                      </c:pt>
                      <c:pt idx="2161">
                        <c:v>2.3109999999999999</c:v>
                      </c:pt>
                      <c:pt idx="2162">
                        <c:v>2.2480000000000002</c:v>
                      </c:pt>
                      <c:pt idx="2163">
                        <c:v>2.38</c:v>
                      </c:pt>
                      <c:pt idx="2164">
                        <c:v>2.633</c:v>
                      </c:pt>
                      <c:pt idx="2165">
                        <c:v>2.6970000000000001</c:v>
                      </c:pt>
                      <c:pt idx="2166">
                        <c:v>2.85</c:v>
                      </c:pt>
                      <c:pt idx="2167">
                        <c:v>2.8730000000000002</c:v>
                      </c:pt>
                      <c:pt idx="2168">
                        <c:v>2.976</c:v>
                      </c:pt>
                      <c:pt idx="2169">
                        <c:v>2.8959999999999999</c:v>
                      </c:pt>
                      <c:pt idx="2170">
                        <c:v>2.948</c:v>
                      </c:pt>
                      <c:pt idx="2171">
                        <c:v>2.9950000000000001</c:v>
                      </c:pt>
                      <c:pt idx="2172">
                        <c:v>3.05</c:v>
                      </c:pt>
                      <c:pt idx="2173">
                        <c:v>2.9489999999999998</c:v>
                      </c:pt>
                      <c:pt idx="2174">
                        <c:v>2.9460000000000002</c:v>
                      </c:pt>
                      <c:pt idx="2175">
                        <c:v>2.9009999999999998</c:v>
                      </c:pt>
                      <c:pt idx="2176">
                        <c:v>2.8780000000000001</c:v>
                      </c:pt>
                      <c:pt idx="2177">
                        <c:v>2.9039999999999999</c:v>
                      </c:pt>
                      <c:pt idx="2178">
                        <c:v>2.827</c:v>
                      </c:pt>
                      <c:pt idx="2179">
                        <c:v>2.8090000000000002</c:v>
                      </c:pt>
                      <c:pt idx="2180">
                        <c:v>2.6520000000000001</c:v>
                      </c:pt>
                      <c:pt idx="2181">
                        <c:v>2.5449999999999999</c:v>
                      </c:pt>
                      <c:pt idx="2182">
                        <c:v>2.4649999999999999</c:v>
                      </c:pt>
                      <c:pt idx="2183">
                        <c:v>2.3650000000000002</c:v>
                      </c:pt>
                      <c:pt idx="2184">
                        <c:v>2.3370000000000002</c:v>
                      </c:pt>
                      <c:pt idx="2185">
                        <c:v>2.3740000000000001</c:v>
                      </c:pt>
                      <c:pt idx="2186">
                        <c:v>2.3330000000000002</c:v>
                      </c:pt>
                      <c:pt idx="2187">
                        <c:v>2.339</c:v>
                      </c:pt>
                      <c:pt idx="2188">
                        <c:v>2.4540000000000002</c:v>
                      </c:pt>
                      <c:pt idx="2189">
                        <c:v>2.5529999999999999</c:v>
                      </c:pt>
                      <c:pt idx="2190">
                        <c:v>2.6030000000000002</c:v>
                      </c:pt>
                      <c:pt idx="2191">
                        <c:v>2.7280000000000002</c:v>
                      </c:pt>
                      <c:pt idx="2192">
                        <c:v>2.9319999999999999</c:v>
                      </c:pt>
                      <c:pt idx="2193">
                        <c:v>3.129</c:v>
                      </c:pt>
                      <c:pt idx="2194">
                        <c:v>3.0990000000000002</c:v>
                      </c:pt>
                      <c:pt idx="2195">
                        <c:v>3.202</c:v>
                      </c:pt>
                      <c:pt idx="2196">
                        <c:v>3.2690000000000001</c:v>
                      </c:pt>
                      <c:pt idx="2197">
                        <c:v>3.3959999999999999</c:v>
                      </c:pt>
                      <c:pt idx="2198">
                        <c:v>3.3180000000000001</c:v>
                      </c:pt>
                      <c:pt idx="2199">
                        <c:v>3.3780000000000001</c:v>
                      </c:pt>
                      <c:pt idx="2200">
                        <c:v>3.28</c:v>
                      </c:pt>
                      <c:pt idx="2201">
                        <c:v>3.2730000000000001</c:v>
                      </c:pt>
                      <c:pt idx="2202">
                        <c:v>2.9929999999999999</c:v>
                      </c:pt>
                      <c:pt idx="2203">
                        <c:v>2.9</c:v>
                      </c:pt>
                      <c:pt idx="2204">
                        <c:v>2.7559999999999998</c:v>
                      </c:pt>
                      <c:pt idx="2205">
                        <c:v>2.7360000000000002</c:v>
                      </c:pt>
                      <c:pt idx="2206">
                        <c:v>2.5950000000000002</c:v>
                      </c:pt>
                      <c:pt idx="2207">
                        <c:v>2.5150000000000001</c:v>
                      </c:pt>
                      <c:pt idx="2208">
                        <c:v>2.4950000000000001</c:v>
                      </c:pt>
                      <c:pt idx="2209">
                        <c:v>2.42</c:v>
                      </c:pt>
                      <c:pt idx="2210">
                        <c:v>2.33</c:v>
                      </c:pt>
                      <c:pt idx="2211">
                        <c:v>2.3540000000000001</c:v>
                      </c:pt>
                      <c:pt idx="2212">
                        <c:v>2.5579999999999998</c:v>
                      </c:pt>
                      <c:pt idx="2213">
                        <c:v>2.649</c:v>
                      </c:pt>
                      <c:pt idx="2214">
                        <c:v>2.7970000000000002</c:v>
                      </c:pt>
                      <c:pt idx="2215">
                        <c:v>3.0489999999999999</c:v>
                      </c:pt>
                      <c:pt idx="2216">
                        <c:v>3.19</c:v>
                      </c:pt>
                      <c:pt idx="2217">
                        <c:v>3.1040000000000001</c:v>
                      </c:pt>
                      <c:pt idx="2218">
                        <c:v>3.2389999999999999</c:v>
                      </c:pt>
                      <c:pt idx="2219">
                        <c:v>3.339</c:v>
                      </c:pt>
                      <c:pt idx="2220">
                        <c:v>3.3879999999999999</c:v>
                      </c:pt>
                      <c:pt idx="2221">
                        <c:v>3.3149999999999999</c:v>
                      </c:pt>
                      <c:pt idx="2222">
                        <c:v>3.3340000000000001</c:v>
                      </c:pt>
                      <c:pt idx="2223">
                        <c:v>3.3580000000000001</c:v>
                      </c:pt>
                      <c:pt idx="2224">
                        <c:v>3.34</c:v>
                      </c:pt>
                      <c:pt idx="2225">
                        <c:v>3.2429999999999999</c:v>
                      </c:pt>
                      <c:pt idx="2226">
                        <c:v>3.0840000000000001</c:v>
                      </c:pt>
                      <c:pt idx="2227">
                        <c:v>3.1440000000000001</c:v>
                      </c:pt>
                      <c:pt idx="2228">
                        <c:v>2.9359999999999999</c:v>
                      </c:pt>
                      <c:pt idx="2229">
                        <c:v>2.6349999999999998</c:v>
                      </c:pt>
                      <c:pt idx="2230">
                        <c:v>2.5310000000000001</c:v>
                      </c:pt>
                      <c:pt idx="2231">
                        <c:v>2.4289999999999998</c:v>
                      </c:pt>
                      <c:pt idx="2232">
                        <c:v>2.4049999999999998</c:v>
                      </c:pt>
                      <c:pt idx="2233">
                        <c:v>2.3460000000000001</c:v>
                      </c:pt>
                      <c:pt idx="2234">
                        <c:v>2.3199999999999998</c:v>
                      </c:pt>
                      <c:pt idx="2235">
                        <c:v>2.371</c:v>
                      </c:pt>
                      <c:pt idx="2236">
                        <c:v>2.5339999999999998</c:v>
                      </c:pt>
                      <c:pt idx="2237">
                        <c:v>2.657</c:v>
                      </c:pt>
                      <c:pt idx="2238">
                        <c:v>2.863</c:v>
                      </c:pt>
                      <c:pt idx="2239">
                        <c:v>3.024</c:v>
                      </c:pt>
                      <c:pt idx="2240">
                        <c:v>3.2839999999999998</c:v>
                      </c:pt>
                      <c:pt idx="2241">
                        <c:v>3.2010000000000001</c:v>
                      </c:pt>
                      <c:pt idx="2242">
                        <c:v>3.21</c:v>
                      </c:pt>
                      <c:pt idx="2243">
                        <c:v>3.3780000000000001</c:v>
                      </c:pt>
                      <c:pt idx="2244">
                        <c:v>3.4430000000000001</c:v>
                      </c:pt>
                      <c:pt idx="2245">
                        <c:v>3.3929999999999998</c:v>
                      </c:pt>
                      <c:pt idx="2246">
                        <c:v>3.5270000000000001</c:v>
                      </c:pt>
                      <c:pt idx="2247">
                        <c:v>3.492</c:v>
                      </c:pt>
                      <c:pt idx="2248">
                        <c:v>3.4870000000000001</c:v>
                      </c:pt>
                      <c:pt idx="2249">
                        <c:v>3.4420000000000002</c:v>
                      </c:pt>
                      <c:pt idx="2250">
                        <c:v>3.1930000000000001</c:v>
                      </c:pt>
                      <c:pt idx="2251">
                        <c:v>3.1869999999999998</c:v>
                      </c:pt>
                      <c:pt idx="2252">
                        <c:v>3.0030000000000001</c:v>
                      </c:pt>
                      <c:pt idx="2253">
                        <c:v>3.0259999999999998</c:v>
                      </c:pt>
                      <c:pt idx="2254">
                        <c:v>2.7730000000000001</c:v>
                      </c:pt>
                      <c:pt idx="2255">
                        <c:v>2.673</c:v>
                      </c:pt>
                      <c:pt idx="2256">
                        <c:v>2.6680000000000001</c:v>
                      </c:pt>
                      <c:pt idx="2257">
                        <c:v>2.718</c:v>
                      </c:pt>
                      <c:pt idx="2258">
                        <c:v>2.5710000000000002</c:v>
                      </c:pt>
                      <c:pt idx="2259">
                        <c:v>2.62</c:v>
                      </c:pt>
                      <c:pt idx="2260">
                        <c:v>2.798</c:v>
                      </c:pt>
                      <c:pt idx="2261">
                        <c:v>2.8460000000000001</c:v>
                      </c:pt>
                      <c:pt idx="2262">
                        <c:v>2.9380000000000002</c:v>
                      </c:pt>
                      <c:pt idx="2263">
                        <c:v>3.1720000000000002</c:v>
                      </c:pt>
                      <c:pt idx="2264">
                        <c:v>3.2650000000000001</c:v>
                      </c:pt>
                      <c:pt idx="2265">
                        <c:v>3.2109999999999999</c:v>
                      </c:pt>
                      <c:pt idx="2266">
                        <c:v>3.3069999999999999</c:v>
                      </c:pt>
                      <c:pt idx="2267">
                        <c:v>3.3420000000000001</c:v>
                      </c:pt>
                      <c:pt idx="2268">
                        <c:v>3.5259999999999998</c:v>
                      </c:pt>
                      <c:pt idx="2269">
                        <c:v>3.4169999999999998</c:v>
                      </c:pt>
                      <c:pt idx="2270">
                        <c:v>3.3370000000000002</c:v>
                      </c:pt>
                      <c:pt idx="2271">
                        <c:v>3.278</c:v>
                      </c:pt>
                      <c:pt idx="2272">
                        <c:v>3.1970000000000001</c:v>
                      </c:pt>
                      <c:pt idx="2273">
                        <c:v>3.1230000000000002</c:v>
                      </c:pt>
                      <c:pt idx="2274">
                        <c:v>2.9380000000000002</c:v>
                      </c:pt>
                      <c:pt idx="2275">
                        <c:v>2.9889999999999999</c:v>
                      </c:pt>
                      <c:pt idx="2276">
                        <c:v>2.8330000000000002</c:v>
                      </c:pt>
                      <c:pt idx="2277">
                        <c:v>2.6629999999999998</c:v>
                      </c:pt>
                      <c:pt idx="2278">
                        <c:v>2.46</c:v>
                      </c:pt>
                      <c:pt idx="2279">
                        <c:v>2.2589999999999999</c:v>
                      </c:pt>
                      <c:pt idx="2280">
                        <c:v>2.1989999999999998</c:v>
                      </c:pt>
                      <c:pt idx="2281">
                        <c:v>2.23</c:v>
                      </c:pt>
                      <c:pt idx="2282">
                        <c:v>2.1739999999999999</c:v>
                      </c:pt>
                      <c:pt idx="2283">
                        <c:v>2.2280000000000002</c:v>
                      </c:pt>
                      <c:pt idx="2284">
                        <c:v>2.387</c:v>
                      </c:pt>
                      <c:pt idx="2285">
                        <c:v>2.6429999999999998</c:v>
                      </c:pt>
                      <c:pt idx="2286">
                        <c:v>2.7280000000000002</c:v>
                      </c:pt>
                      <c:pt idx="2287">
                        <c:v>2.992</c:v>
                      </c:pt>
                      <c:pt idx="2288">
                        <c:v>3.008</c:v>
                      </c:pt>
                      <c:pt idx="2289">
                        <c:v>3.1669999999999998</c:v>
                      </c:pt>
                      <c:pt idx="2290">
                        <c:v>3.1619999999999999</c:v>
                      </c:pt>
                      <c:pt idx="2291">
                        <c:v>3.286</c:v>
                      </c:pt>
                      <c:pt idx="2292">
                        <c:v>3.2250000000000001</c:v>
                      </c:pt>
                      <c:pt idx="2293">
                        <c:v>3.157</c:v>
                      </c:pt>
                      <c:pt idx="2294">
                        <c:v>3.19</c:v>
                      </c:pt>
                      <c:pt idx="2295">
                        <c:v>3.0859999999999999</c:v>
                      </c:pt>
                      <c:pt idx="2296">
                        <c:v>3.0249999999999999</c:v>
                      </c:pt>
                      <c:pt idx="2297">
                        <c:v>2.9950000000000001</c:v>
                      </c:pt>
                      <c:pt idx="2298">
                        <c:v>2.8319999999999999</c:v>
                      </c:pt>
                      <c:pt idx="2299">
                        <c:v>2.7469999999999999</c:v>
                      </c:pt>
                      <c:pt idx="2300">
                        <c:v>2.5539999999999998</c:v>
                      </c:pt>
                      <c:pt idx="2301">
                        <c:v>2.4950000000000001</c:v>
                      </c:pt>
                      <c:pt idx="2302">
                        <c:v>2.3260000000000001</c:v>
                      </c:pt>
                      <c:pt idx="2303">
                        <c:v>2.2410000000000001</c:v>
                      </c:pt>
                      <c:pt idx="2304">
                        <c:v>2.2349999999999999</c:v>
                      </c:pt>
                      <c:pt idx="2305">
                        <c:v>2.242</c:v>
                      </c:pt>
                      <c:pt idx="2306">
                        <c:v>2.234</c:v>
                      </c:pt>
                      <c:pt idx="2307">
                        <c:v>2.3090000000000002</c:v>
                      </c:pt>
                      <c:pt idx="2308">
                        <c:v>2.4950000000000001</c:v>
                      </c:pt>
                      <c:pt idx="2309">
                        <c:v>2.609</c:v>
                      </c:pt>
                      <c:pt idx="2310">
                        <c:v>2.77</c:v>
                      </c:pt>
                      <c:pt idx="2311">
                        <c:v>2.9950000000000001</c:v>
                      </c:pt>
                      <c:pt idx="2312">
                        <c:v>3.012</c:v>
                      </c:pt>
                      <c:pt idx="2313">
                        <c:v>3.165</c:v>
                      </c:pt>
                      <c:pt idx="2314">
                        <c:v>3.15</c:v>
                      </c:pt>
                      <c:pt idx="2315">
                        <c:v>3.1930000000000001</c:v>
                      </c:pt>
                      <c:pt idx="2316">
                        <c:v>3.23</c:v>
                      </c:pt>
                      <c:pt idx="2317">
                        <c:v>3.2</c:v>
                      </c:pt>
                      <c:pt idx="2318">
                        <c:v>3.1589999999999998</c:v>
                      </c:pt>
                      <c:pt idx="2319">
                        <c:v>3.089</c:v>
                      </c:pt>
                      <c:pt idx="2320">
                        <c:v>3.0209999999999999</c:v>
                      </c:pt>
                      <c:pt idx="2321">
                        <c:v>3.09</c:v>
                      </c:pt>
                      <c:pt idx="2322">
                        <c:v>2.9159999999999999</c:v>
                      </c:pt>
                      <c:pt idx="2323">
                        <c:v>2.8809999999999998</c:v>
                      </c:pt>
                      <c:pt idx="2324">
                        <c:v>2.7490000000000001</c:v>
                      </c:pt>
                      <c:pt idx="2325">
                        <c:v>2.5680000000000001</c:v>
                      </c:pt>
                      <c:pt idx="2326">
                        <c:v>2.4569999999999999</c:v>
                      </c:pt>
                      <c:pt idx="2327">
                        <c:v>2.2970000000000002</c:v>
                      </c:pt>
                      <c:pt idx="2328">
                        <c:v>2.2719999999999998</c:v>
                      </c:pt>
                      <c:pt idx="2329">
                        <c:v>2.298</c:v>
                      </c:pt>
                      <c:pt idx="2330">
                        <c:v>2.2839999999999998</c:v>
                      </c:pt>
                      <c:pt idx="2331">
                        <c:v>2.3490000000000002</c:v>
                      </c:pt>
                      <c:pt idx="2332">
                        <c:v>2.4750000000000001</c:v>
                      </c:pt>
                      <c:pt idx="2333">
                        <c:v>2.552</c:v>
                      </c:pt>
                      <c:pt idx="2334">
                        <c:v>2.8109999999999999</c:v>
                      </c:pt>
                      <c:pt idx="2335">
                        <c:v>2.9159999999999999</c:v>
                      </c:pt>
                      <c:pt idx="2336">
                        <c:v>2.931</c:v>
                      </c:pt>
                      <c:pt idx="2337">
                        <c:v>3.05</c:v>
                      </c:pt>
                      <c:pt idx="2338">
                        <c:v>3.0430000000000001</c:v>
                      </c:pt>
                      <c:pt idx="2339">
                        <c:v>3.0640000000000001</c:v>
                      </c:pt>
                      <c:pt idx="2340">
                        <c:v>3.1459999999999999</c:v>
                      </c:pt>
                      <c:pt idx="2341">
                        <c:v>3.1240000000000001</c:v>
                      </c:pt>
                      <c:pt idx="2342">
                        <c:v>3.0219999999999998</c:v>
                      </c:pt>
                      <c:pt idx="2343">
                        <c:v>3.121</c:v>
                      </c:pt>
                      <c:pt idx="2344">
                        <c:v>3.1280000000000001</c:v>
                      </c:pt>
                      <c:pt idx="2345">
                        <c:v>3.1269999999999998</c:v>
                      </c:pt>
                      <c:pt idx="2346">
                        <c:v>2.899</c:v>
                      </c:pt>
                      <c:pt idx="2347">
                        <c:v>2.919</c:v>
                      </c:pt>
                      <c:pt idx="2348">
                        <c:v>2.7389999999999999</c:v>
                      </c:pt>
                      <c:pt idx="2349">
                        <c:v>2.6640000000000001</c:v>
                      </c:pt>
                      <c:pt idx="2350">
                        <c:v>2.6120000000000001</c:v>
                      </c:pt>
                      <c:pt idx="2351">
                        <c:v>2.5369999999999999</c:v>
                      </c:pt>
                      <c:pt idx="2352">
                        <c:v>2.484</c:v>
                      </c:pt>
                      <c:pt idx="2353">
                        <c:v>2.4729999999999999</c:v>
                      </c:pt>
                      <c:pt idx="2354">
                        <c:v>2.4889999999999999</c:v>
                      </c:pt>
                      <c:pt idx="2355">
                        <c:v>2.4529999999999998</c:v>
                      </c:pt>
                      <c:pt idx="2356">
                        <c:v>2.6539999999999999</c:v>
                      </c:pt>
                      <c:pt idx="2357">
                        <c:v>2.7330000000000001</c:v>
                      </c:pt>
                      <c:pt idx="2358">
                        <c:v>2.6629999999999998</c:v>
                      </c:pt>
                      <c:pt idx="2359">
                        <c:v>2.738</c:v>
                      </c:pt>
                      <c:pt idx="2360">
                        <c:v>2.9060000000000001</c:v>
                      </c:pt>
                      <c:pt idx="2361">
                        <c:v>2.8540000000000001</c:v>
                      </c:pt>
                      <c:pt idx="2362">
                        <c:v>2.8479999999999999</c:v>
                      </c:pt>
                      <c:pt idx="2363">
                        <c:v>2.8780000000000001</c:v>
                      </c:pt>
                      <c:pt idx="2364">
                        <c:v>2.9289999999999998</c:v>
                      </c:pt>
                      <c:pt idx="2365">
                        <c:v>2.9359999999999999</c:v>
                      </c:pt>
                      <c:pt idx="2366">
                        <c:v>2.9</c:v>
                      </c:pt>
                      <c:pt idx="2367">
                        <c:v>2.9689999999999999</c:v>
                      </c:pt>
                      <c:pt idx="2368">
                        <c:v>2.9630000000000001</c:v>
                      </c:pt>
                      <c:pt idx="2369">
                        <c:v>2.85</c:v>
                      </c:pt>
                      <c:pt idx="2370">
                        <c:v>2.681</c:v>
                      </c:pt>
                      <c:pt idx="2371">
                        <c:v>2.6659999999999999</c:v>
                      </c:pt>
                      <c:pt idx="2372">
                        <c:v>2.6070000000000002</c:v>
                      </c:pt>
                      <c:pt idx="2373">
                        <c:v>2.5870000000000002</c:v>
                      </c:pt>
                      <c:pt idx="2374">
                        <c:v>2.5219999999999998</c:v>
                      </c:pt>
                      <c:pt idx="2375">
                        <c:v>2.4860000000000002</c:v>
                      </c:pt>
                      <c:pt idx="2376">
                        <c:v>2.4569999999999999</c:v>
                      </c:pt>
                      <c:pt idx="2377">
                        <c:v>2.4380000000000002</c:v>
                      </c:pt>
                      <c:pt idx="2378">
                        <c:v>2.4350000000000001</c:v>
                      </c:pt>
                      <c:pt idx="2379">
                        <c:v>2.4940000000000002</c:v>
                      </c:pt>
                      <c:pt idx="2380">
                        <c:v>2.7189999999999999</c:v>
                      </c:pt>
                      <c:pt idx="2381">
                        <c:v>2.8090000000000002</c:v>
                      </c:pt>
                      <c:pt idx="2382">
                        <c:v>2.9159999999999999</c:v>
                      </c:pt>
                      <c:pt idx="2383">
                        <c:v>3.04</c:v>
                      </c:pt>
                      <c:pt idx="2384">
                        <c:v>3.1549999999999998</c:v>
                      </c:pt>
                      <c:pt idx="2385">
                        <c:v>3.0960000000000001</c:v>
                      </c:pt>
                      <c:pt idx="2386">
                        <c:v>3.1669999999999998</c:v>
                      </c:pt>
                      <c:pt idx="2387">
                        <c:v>3.218</c:v>
                      </c:pt>
                      <c:pt idx="2388">
                        <c:v>3.1280000000000001</c:v>
                      </c:pt>
                      <c:pt idx="2389">
                        <c:v>3.1909999999999998</c:v>
                      </c:pt>
                      <c:pt idx="2390">
                        <c:v>3.1459999999999999</c:v>
                      </c:pt>
                      <c:pt idx="2391">
                        <c:v>3.1230000000000002</c:v>
                      </c:pt>
                      <c:pt idx="2392">
                        <c:v>3.117</c:v>
                      </c:pt>
                      <c:pt idx="2393">
                        <c:v>3.0739999999999998</c:v>
                      </c:pt>
                      <c:pt idx="2394">
                        <c:v>2.919</c:v>
                      </c:pt>
                      <c:pt idx="2395">
                        <c:v>2.9159999999999999</c:v>
                      </c:pt>
                      <c:pt idx="2396">
                        <c:v>2.7149999999999999</c:v>
                      </c:pt>
                      <c:pt idx="2397">
                        <c:v>2.5840000000000001</c:v>
                      </c:pt>
                      <c:pt idx="2398">
                        <c:v>2.4700000000000002</c:v>
                      </c:pt>
                      <c:pt idx="2399">
                        <c:v>2.4209999999999998</c:v>
                      </c:pt>
                      <c:pt idx="2400">
                        <c:v>2.3740000000000001</c:v>
                      </c:pt>
                      <c:pt idx="2401">
                        <c:v>2.3170000000000002</c:v>
                      </c:pt>
                      <c:pt idx="2402">
                        <c:v>2.2719999999999998</c:v>
                      </c:pt>
                      <c:pt idx="2403">
                        <c:v>2.258</c:v>
                      </c:pt>
                      <c:pt idx="2404">
                        <c:v>2.5049999999999999</c:v>
                      </c:pt>
                      <c:pt idx="2405">
                        <c:v>2.6360000000000001</c:v>
                      </c:pt>
                      <c:pt idx="2406">
                        <c:v>2.76</c:v>
                      </c:pt>
                      <c:pt idx="2407">
                        <c:v>3.0049999999999999</c:v>
                      </c:pt>
                      <c:pt idx="2408">
                        <c:v>3.1349999999999998</c:v>
                      </c:pt>
                      <c:pt idx="2409">
                        <c:v>3.0659999999999998</c:v>
                      </c:pt>
                      <c:pt idx="2410">
                        <c:v>3.05</c:v>
                      </c:pt>
                      <c:pt idx="2411">
                        <c:v>3.0870000000000002</c:v>
                      </c:pt>
                      <c:pt idx="2412">
                        <c:v>3.1360000000000001</c:v>
                      </c:pt>
                      <c:pt idx="2413">
                        <c:v>3.093</c:v>
                      </c:pt>
                      <c:pt idx="2414">
                        <c:v>3.073</c:v>
                      </c:pt>
                      <c:pt idx="2415">
                        <c:v>2.972</c:v>
                      </c:pt>
                      <c:pt idx="2416">
                        <c:v>2.8730000000000002</c:v>
                      </c:pt>
                      <c:pt idx="2417">
                        <c:v>2.8530000000000002</c:v>
                      </c:pt>
                      <c:pt idx="2418">
                        <c:v>2.8050000000000002</c:v>
                      </c:pt>
                      <c:pt idx="2419">
                        <c:v>2.7930000000000001</c:v>
                      </c:pt>
                      <c:pt idx="2420">
                        <c:v>2.7</c:v>
                      </c:pt>
                      <c:pt idx="2421">
                        <c:v>2.573</c:v>
                      </c:pt>
                      <c:pt idx="2422">
                        <c:v>2.4620000000000002</c:v>
                      </c:pt>
                      <c:pt idx="2423">
                        <c:v>2.4169999999999998</c:v>
                      </c:pt>
                      <c:pt idx="2424">
                        <c:v>2.4500000000000002</c:v>
                      </c:pt>
                      <c:pt idx="2425">
                        <c:v>2.4870000000000001</c:v>
                      </c:pt>
                      <c:pt idx="2426">
                        <c:v>2.4079999999999999</c:v>
                      </c:pt>
                      <c:pt idx="2427">
                        <c:v>2.4340000000000002</c:v>
                      </c:pt>
                      <c:pt idx="2428">
                        <c:v>2.6269999999999998</c:v>
                      </c:pt>
                      <c:pt idx="2429">
                        <c:v>2.766</c:v>
                      </c:pt>
                      <c:pt idx="2430">
                        <c:v>2.919</c:v>
                      </c:pt>
                      <c:pt idx="2431">
                        <c:v>3.181</c:v>
                      </c:pt>
                      <c:pt idx="2432">
                        <c:v>3.1819999999999999</c:v>
                      </c:pt>
                      <c:pt idx="2433">
                        <c:v>3.0960000000000001</c:v>
                      </c:pt>
                      <c:pt idx="2434">
                        <c:v>3.0569999999999999</c:v>
                      </c:pt>
                      <c:pt idx="2435">
                        <c:v>3.0459999999999998</c:v>
                      </c:pt>
                      <c:pt idx="2436">
                        <c:v>3.0859999999999999</c:v>
                      </c:pt>
                      <c:pt idx="2437">
                        <c:v>3.2469999999999999</c:v>
                      </c:pt>
                      <c:pt idx="2438">
                        <c:v>3.1779999999999999</c:v>
                      </c:pt>
                      <c:pt idx="2439">
                        <c:v>3.1360000000000001</c:v>
                      </c:pt>
                      <c:pt idx="2440">
                        <c:v>3.0790000000000002</c:v>
                      </c:pt>
                      <c:pt idx="2441">
                        <c:v>2.9940000000000002</c:v>
                      </c:pt>
                      <c:pt idx="2442">
                        <c:v>2.86</c:v>
                      </c:pt>
                      <c:pt idx="2443">
                        <c:v>3.0150000000000001</c:v>
                      </c:pt>
                      <c:pt idx="2444">
                        <c:v>2.7909999999999999</c:v>
                      </c:pt>
                      <c:pt idx="2445">
                        <c:v>2.4889999999999999</c:v>
                      </c:pt>
                      <c:pt idx="2446">
                        <c:v>2.4009999999999998</c:v>
                      </c:pt>
                      <c:pt idx="2447">
                        <c:v>2.33</c:v>
                      </c:pt>
                      <c:pt idx="2448">
                        <c:v>2.3439999999999999</c:v>
                      </c:pt>
                      <c:pt idx="2449">
                        <c:v>2.3849999999999998</c:v>
                      </c:pt>
                      <c:pt idx="2450">
                        <c:v>2.3570000000000002</c:v>
                      </c:pt>
                      <c:pt idx="2451">
                        <c:v>2.3639999999999999</c:v>
                      </c:pt>
                      <c:pt idx="2452">
                        <c:v>2.6440000000000001</c:v>
                      </c:pt>
                      <c:pt idx="2453">
                        <c:v>2.7149999999999999</c:v>
                      </c:pt>
                      <c:pt idx="2454">
                        <c:v>3.04</c:v>
                      </c:pt>
                      <c:pt idx="2455">
                        <c:v>3.1240000000000001</c:v>
                      </c:pt>
                      <c:pt idx="2456">
                        <c:v>3.2589999999999999</c:v>
                      </c:pt>
                      <c:pt idx="2457">
                        <c:v>3.3</c:v>
                      </c:pt>
                      <c:pt idx="2458">
                        <c:v>3.246</c:v>
                      </c:pt>
                      <c:pt idx="2459">
                        <c:v>3.2930000000000001</c:v>
                      </c:pt>
                      <c:pt idx="2460">
                        <c:v>3.2559999999999998</c:v>
                      </c:pt>
                      <c:pt idx="2461">
                        <c:v>3.29</c:v>
                      </c:pt>
                      <c:pt idx="2462">
                        <c:v>3.4039999999999999</c:v>
                      </c:pt>
                      <c:pt idx="2463">
                        <c:v>3.4039999999999999</c:v>
                      </c:pt>
                      <c:pt idx="2464">
                        <c:v>3.2519999999999998</c:v>
                      </c:pt>
                      <c:pt idx="2465">
                        <c:v>3.258</c:v>
                      </c:pt>
                      <c:pt idx="2466">
                        <c:v>3.1059999999999999</c:v>
                      </c:pt>
                      <c:pt idx="2467">
                        <c:v>3.024</c:v>
                      </c:pt>
                      <c:pt idx="2468">
                        <c:v>2.831</c:v>
                      </c:pt>
                      <c:pt idx="2469">
                        <c:v>2.7090000000000001</c:v>
                      </c:pt>
                      <c:pt idx="2470">
                        <c:v>2.633</c:v>
                      </c:pt>
                      <c:pt idx="2471">
                        <c:v>2.5139999999999998</c:v>
                      </c:pt>
                      <c:pt idx="2472">
                        <c:v>2.355</c:v>
                      </c:pt>
                      <c:pt idx="2473">
                        <c:v>2.35</c:v>
                      </c:pt>
                      <c:pt idx="2474">
                        <c:v>2.3330000000000002</c:v>
                      </c:pt>
                      <c:pt idx="2475">
                        <c:v>2.2970000000000002</c:v>
                      </c:pt>
                      <c:pt idx="2476">
                        <c:v>2.4860000000000002</c:v>
                      </c:pt>
                      <c:pt idx="2477">
                        <c:v>2.6339999999999999</c:v>
                      </c:pt>
                      <c:pt idx="2478">
                        <c:v>2.8540000000000001</c:v>
                      </c:pt>
                      <c:pt idx="2479">
                        <c:v>3.0030000000000001</c:v>
                      </c:pt>
                      <c:pt idx="2480">
                        <c:v>3.2280000000000002</c:v>
                      </c:pt>
                      <c:pt idx="2481">
                        <c:v>3.1880000000000002</c:v>
                      </c:pt>
                      <c:pt idx="2482">
                        <c:v>3.2210000000000001</c:v>
                      </c:pt>
                      <c:pt idx="2483">
                        <c:v>3.2509999999999999</c:v>
                      </c:pt>
                      <c:pt idx="2484">
                        <c:v>3.234</c:v>
                      </c:pt>
                      <c:pt idx="2485">
                        <c:v>3.2810000000000001</c:v>
                      </c:pt>
                      <c:pt idx="2486">
                        <c:v>3.274</c:v>
                      </c:pt>
                      <c:pt idx="2487">
                        <c:v>3.3410000000000002</c:v>
                      </c:pt>
                      <c:pt idx="2488">
                        <c:v>3.2930000000000001</c:v>
                      </c:pt>
                      <c:pt idx="2489">
                        <c:v>3.24</c:v>
                      </c:pt>
                      <c:pt idx="2490">
                        <c:v>3.1869999999999998</c:v>
                      </c:pt>
                      <c:pt idx="2491">
                        <c:v>3.0019999999999998</c:v>
                      </c:pt>
                      <c:pt idx="2492">
                        <c:v>2.8180000000000001</c:v>
                      </c:pt>
                      <c:pt idx="2493">
                        <c:v>2.7080000000000002</c:v>
                      </c:pt>
                      <c:pt idx="2494">
                        <c:v>2.5790000000000002</c:v>
                      </c:pt>
                      <c:pt idx="2495">
                        <c:v>2.488</c:v>
                      </c:pt>
                      <c:pt idx="2496">
                        <c:v>2.4750000000000001</c:v>
                      </c:pt>
                      <c:pt idx="2497">
                        <c:v>2.431</c:v>
                      </c:pt>
                      <c:pt idx="2498">
                        <c:v>2.4249999999999998</c:v>
                      </c:pt>
                      <c:pt idx="2499">
                        <c:v>2.415</c:v>
                      </c:pt>
                      <c:pt idx="2500">
                        <c:v>2.629</c:v>
                      </c:pt>
                      <c:pt idx="2501">
                        <c:v>2.7189999999999999</c:v>
                      </c:pt>
                      <c:pt idx="2502">
                        <c:v>2.839</c:v>
                      </c:pt>
                      <c:pt idx="2503">
                        <c:v>3.0430000000000001</c:v>
                      </c:pt>
                      <c:pt idx="2504">
                        <c:v>3.093</c:v>
                      </c:pt>
                      <c:pt idx="2505">
                        <c:v>3.0129999999999999</c:v>
                      </c:pt>
                      <c:pt idx="2506">
                        <c:v>3.0569999999999999</c:v>
                      </c:pt>
                      <c:pt idx="2507">
                        <c:v>3.1459999999999999</c:v>
                      </c:pt>
                      <c:pt idx="2508">
                        <c:v>3.141</c:v>
                      </c:pt>
                      <c:pt idx="2509">
                        <c:v>3.1280000000000001</c:v>
                      </c:pt>
                      <c:pt idx="2510">
                        <c:v>3.1360000000000001</c:v>
                      </c:pt>
                      <c:pt idx="2511">
                        <c:v>3.073</c:v>
                      </c:pt>
                      <c:pt idx="2512">
                        <c:v>3.032</c:v>
                      </c:pt>
                      <c:pt idx="2513">
                        <c:v>2.794</c:v>
                      </c:pt>
                      <c:pt idx="2514">
                        <c:v>2.7330000000000001</c:v>
                      </c:pt>
                      <c:pt idx="2515">
                        <c:v>3.032</c:v>
                      </c:pt>
                      <c:pt idx="2516">
                        <c:v>2.7850000000000001</c:v>
                      </c:pt>
                      <c:pt idx="2517">
                        <c:v>2.641</c:v>
                      </c:pt>
                      <c:pt idx="2518">
                        <c:v>2.5569999999999999</c:v>
                      </c:pt>
                      <c:pt idx="2519">
                        <c:v>2.456</c:v>
                      </c:pt>
                      <c:pt idx="2520">
                        <c:v>2.4430000000000001</c:v>
                      </c:pt>
                      <c:pt idx="2521">
                        <c:v>2.4540000000000002</c:v>
                      </c:pt>
                      <c:pt idx="2522">
                        <c:v>2.444</c:v>
                      </c:pt>
                      <c:pt idx="2523">
                        <c:v>2.5049999999999999</c:v>
                      </c:pt>
                      <c:pt idx="2524">
                        <c:v>2.7360000000000002</c:v>
                      </c:pt>
                      <c:pt idx="2525">
                        <c:v>2.835</c:v>
                      </c:pt>
                      <c:pt idx="2526">
                        <c:v>2.8679999999999999</c:v>
                      </c:pt>
                      <c:pt idx="2527">
                        <c:v>2.9079999999999999</c:v>
                      </c:pt>
                      <c:pt idx="2528">
                        <c:v>3.0019999999999998</c:v>
                      </c:pt>
                      <c:pt idx="2529">
                        <c:v>3.1230000000000002</c:v>
                      </c:pt>
                      <c:pt idx="2530">
                        <c:v>3.28</c:v>
                      </c:pt>
                      <c:pt idx="2531">
                        <c:v>3.4510000000000001</c:v>
                      </c:pt>
                      <c:pt idx="2532">
                        <c:v>3.5939999999999999</c:v>
                      </c:pt>
                      <c:pt idx="2533">
                        <c:v>3.5710000000000002</c:v>
                      </c:pt>
                      <c:pt idx="2534">
                        <c:v>3.6240000000000001</c:v>
                      </c:pt>
                      <c:pt idx="2535">
                        <c:v>3.6669999999999998</c:v>
                      </c:pt>
                      <c:pt idx="2536">
                        <c:v>3.5939999999999999</c:v>
                      </c:pt>
                      <c:pt idx="2537">
                        <c:v>3.5720000000000001</c:v>
                      </c:pt>
                      <c:pt idx="2538">
                        <c:v>3.2589999999999999</c:v>
                      </c:pt>
                      <c:pt idx="2539">
                        <c:v>3.121</c:v>
                      </c:pt>
                      <c:pt idx="2540">
                        <c:v>2.9860000000000002</c:v>
                      </c:pt>
                      <c:pt idx="2541">
                        <c:v>2.9260000000000002</c:v>
                      </c:pt>
                      <c:pt idx="2542">
                        <c:v>2.8029999999999999</c:v>
                      </c:pt>
                      <c:pt idx="2543">
                        <c:v>2.7389999999999999</c:v>
                      </c:pt>
                      <c:pt idx="2544">
                        <c:v>2.698</c:v>
                      </c:pt>
                      <c:pt idx="2545">
                        <c:v>2.706</c:v>
                      </c:pt>
                      <c:pt idx="2546">
                        <c:v>2.64</c:v>
                      </c:pt>
                      <c:pt idx="2547">
                        <c:v>2.6850000000000001</c:v>
                      </c:pt>
                      <c:pt idx="2548">
                        <c:v>2.976</c:v>
                      </c:pt>
                      <c:pt idx="2549">
                        <c:v>2.97</c:v>
                      </c:pt>
                      <c:pt idx="2550">
                        <c:v>3.129</c:v>
                      </c:pt>
                      <c:pt idx="2551">
                        <c:v>3.3410000000000002</c:v>
                      </c:pt>
                      <c:pt idx="2552">
                        <c:v>3.6240000000000001</c:v>
                      </c:pt>
                      <c:pt idx="2553">
                        <c:v>3.7570000000000001</c:v>
                      </c:pt>
                      <c:pt idx="2554">
                        <c:v>3.7120000000000002</c:v>
                      </c:pt>
                      <c:pt idx="2555">
                        <c:v>3.8119999999999998</c:v>
                      </c:pt>
                      <c:pt idx="2556">
                        <c:v>3.8540000000000001</c:v>
                      </c:pt>
                      <c:pt idx="2557">
                        <c:v>3.827</c:v>
                      </c:pt>
                      <c:pt idx="2558">
                        <c:v>3.9260000000000002</c:v>
                      </c:pt>
                      <c:pt idx="2559">
                        <c:v>3.8359999999999999</c:v>
                      </c:pt>
                      <c:pt idx="2560">
                        <c:v>3.7589999999999999</c:v>
                      </c:pt>
                      <c:pt idx="2561">
                        <c:v>3.6659999999999999</c:v>
                      </c:pt>
                      <c:pt idx="2562">
                        <c:v>3.4220000000000002</c:v>
                      </c:pt>
                      <c:pt idx="2563">
                        <c:v>3.2450000000000001</c:v>
                      </c:pt>
                      <c:pt idx="2564">
                        <c:v>3.09</c:v>
                      </c:pt>
                      <c:pt idx="2565">
                        <c:v>2.8039999999999998</c:v>
                      </c:pt>
                      <c:pt idx="2566">
                        <c:v>2.6259999999999999</c:v>
                      </c:pt>
                      <c:pt idx="2567">
                        <c:v>2.5539999999999998</c:v>
                      </c:pt>
                      <c:pt idx="2568">
                        <c:v>2.4780000000000002</c:v>
                      </c:pt>
                      <c:pt idx="2569">
                        <c:v>2.4689999999999999</c:v>
                      </c:pt>
                      <c:pt idx="2570">
                        <c:v>2.375</c:v>
                      </c:pt>
                      <c:pt idx="2571">
                        <c:v>2.5259999999999998</c:v>
                      </c:pt>
                      <c:pt idx="2572">
                        <c:v>2.6619999999999999</c:v>
                      </c:pt>
                      <c:pt idx="2573">
                        <c:v>2.7149999999999999</c:v>
                      </c:pt>
                      <c:pt idx="2574">
                        <c:v>3.02</c:v>
                      </c:pt>
                      <c:pt idx="2575">
                        <c:v>3.169</c:v>
                      </c:pt>
                      <c:pt idx="2576">
                        <c:v>3.2629999999999999</c:v>
                      </c:pt>
                      <c:pt idx="2577">
                        <c:v>3.2389999999999999</c:v>
                      </c:pt>
                      <c:pt idx="2578">
                        <c:v>3.3090000000000002</c:v>
                      </c:pt>
                      <c:pt idx="2579">
                        <c:v>3.3010000000000002</c:v>
                      </c:pt>
                      <c:pt idx="2580">
                        <c:v>3.339</c:v>
                      </c:pt>
                      <c:pt idx="2581">
                        <c:v>3.3839999999999999</c:v>
                      </c:pt>
                      <c:pt idx="2582">
                        <c:v>3.3940000000000001</c:v>
                      </c:pt>
                      <c:pt idx="2583">
                        <c:v>3.3660000000000001</c:v>
                      </c:pt>
                      <c:pt idx="2584">
                        <c:v>3.1789999999999998</c:v>
                      </c:pt>
                      <c:pt idx="2585">
                        <c:v>3.1549999999999998</c:v>
                      </c:pt>
                      <c:pt idx="2586">
                        <c:v>3.0859999999999999</c:v>
                      </c:pt>
                      <c:pt idx="2587">
                        <c:v>2.9929999999999999</c:v>
                      </c:pt>
                      <c:pt idx="2588">
                        <c:v>2.762</c:v>
                      </c:pt>
                      <c:pt idx="2589">
                        <c:v>2.5659999999999998</c:v>
                      </c:pt>
                      <c:pt idx="2590">
                        <c:v>2.492</c:v>
                      </c:pt>
                      <c:pt idx="2591">
                        <c:v>2.391</c:v>
                      </c:pt>
                      <c:pt idx="2592">
                        <c:v>2.38</c:v>
                      </c:pt>
                      <c:pt idx="2593">
                        <c:v>2.3820000000000001</c:v>
                      </c:pt>
                      <c:pt idx="2594">
                        <c:v>2.5209999999999999</c:v>
                      </c:pt>
                      <c:pt idx="2595">
                        <c:v>2.4929999999999999</c:v>
                      </c:pt>
                      <c:pt idx="2596">
                        <c:v>2.532</c:v>
                      </c:pt>
                      <c:pt idx="2597">
                        <c:v>2.5750000000000002</c:v>
                      </c:pt>
                      <c:pt idx="2598">
                        <c:v>2.6930000000000001</c:v>
                      </c:pt>
                      <c:pt idx="2599">
                        <c:v>2.9950000000000001</c:v>
                      </c:pt>
                      <c:pt idx="2600">
                        <c:v>3.2109999999999999</c:v>
                      </c:pt>
                      <c:pt idx="2601">
                        <c:v>3.097</c:v>
                      </c:pt>
                      <c:pt idx="2602">
                        <c:v>3.1680000000000001</c:v>
                      </c:pt>
                      <c:pt idx="2603">
                        <c:v>3.2330000000000001</c:v>
                      </c:pt>
                      <c:pt idx="2604">
                        <c:v>3.38</c:v>
                      </c:pt>
                      <c:pt idx="2605">
                        <c:v>3.4129999999999998</c:v>
                      </c:pt>
                      <c:pt idx="2606">
                        <c:v>3.3690000000000002</c:v>
                      </c:pt>
                      <c:pt idx="2607">
                        <c:v>3.3809999999999998</c:v>
                      </c:pt>
                      <c:pt idx="2608">
                        <c:v>3.355</c:v>
                      </c:pt>
                      <c:pt idx="2609">
                        <c:v>3.3119999999999998</c:v>
                      </c:pt>
                      <c:pt idx="2610">
                        <c:v>3.1909999999999998</c:v>
                      </c:pt>
                      <c:pt idx="2611">
                        <c:v>3.1219999999999999</c:v>
                      </c:pt>
                      <c:pt idx="2612">
                        <c:v>2.843</c:v>
                      </c:pt>
                      <c:pt idx="2613">
                        <c:v>2.633</c:v>
                      </c:pt>
                      <c:pt idx="2614">
                        <c:v>2.5459999999999998</c:v>
                      </c:pt>
                      <c:pt idx="2615">
                        <c:v>2.4540000000000002</c:v>
                      </c:pt>
                      <c:pt idx="2616">
                        <c:v>2.3969999999999998</c:v>
                      </c:pt>
                      <c:pt idx="2617">
                        <c:v>2.4089999999999998</c:v>
                      </c:pt>
                      <c:pt idx="2618">
                        <c:v>2.4279999999999999</c:v>
                      </c:pt>
                      <c:pt idx="2619">
                        <c:v>2.4569999999999999</c:v>
                      </c:pt>
                      <c:pt idx="2620">
                        <c:v>2.6349999999999998</c:v>
                      </c:pt>
                      <c:pt idx="2621">
                        <c:v>2.6379999999999999</c:v>
                      </c:pt>
                      <c:pt idx="2622">
                        <c:v>2.968</c:v>
                      </c:pt>
                      <c:pt idx="2623">
                        <c:v>3.0710000000000002</c:v>
                      </c:pt>
                      <c:pt idx="2624">
                        <c:v>3.2650000000000001</c:v>
                      </c:pt>
                      <c:pt idx="2625">
                        <c:v>3.19</c:v>
                      </c:pt>
                      <c:pt idx="2626">
                        <c:v>3.2749999999999999</c:v>
                      </c:pt>
                      <c:pt idx="2627">
                        <c:v>3.4260000000000002</c:v>
                      </c:pt>
                      <c:pt idx="2628">
                        <c:v>3.5630000000000002</c:v>
                      </c:pt>
                      <c:pt idx="2629">
                        <c:v>3.5939999999999999</c:v>
                      </c:pt>
                      <c:pt idx="2630">
                        <c:v>3.65</c:v>
                      </c:pt>
                      <c:pt idx="2631">
                        <c:v>3.6720000000000002</c:v>
                      </c:pt>
                      <c:pt idx="2632">
                        <c:v>3.6120000000000001</c:v>
                      </c:pt>
                      <c:pt idx="2633">
                        <c:v>3.5569999999999999</c:v>
                      </c:pt>
                      <c:pt idx="2634">
                        <c:v>3.4039999999999999</c:v>
                      </c:pt>
                      <c:pt idx="2635">
                        <c:v>3.371</c:v>
                      </c:pt>
                      <c:pt idx="2636">
                        <c:v>3.0710000000000002</c:v>
                      </c:pt>
                      <c:pt idx="2637">
                        <c:v>2.8</c:v>
                      </c:pt>
                      <c:pt idx="2638">
                        <c:v>2.7639999999999998</c:v>
                      </c:pt>
                      <c:pt idx="2639">
                        <c:v>2.6480000000000001</c:v>
                      </c:pt>
                      <c:pt idx="2640">
                        <c:v>2.5910000000000002</c:v>
                      </c:pt>
                      <c:pt idx="2641">
                        <c:v>2.5049999999999999</c:v>
                      </c:pt>
                      <c:pt idx="2642">
                        <c:v>2.4620000000000002</c:v>
                      </c:pt>
                      <c:pt idx="2643">
                        <c:v>2.4769999999999999</c:v>
                      </c:pt>
                      <c:pt idx="2644">
                        <c:v>2.738</c:v>
                      </c:pt>
                      <c:pt idx="2645">
                        <c:v>2.8450000000000002</c:v>
                      </c:pt>
                      <c:pt idx="2646">
                        <c:v>3.0670000000000002</c:v>
                      </c:pt>
                      <c:pt idx="2647">
                        <c:v>3.238</c:v>
                      </c:pt>
                      <c:pt idx="2648">
                        <c:v>3.3839999999999999</c:v>
                      </c:pt>
                      <c:pt idx="2649">
                        <c:v>3.456</c:v>
                      </c:pt>
                      <c:pt idx="2650">
                        <c:v>3.49</c:v>
                      </c:pt>
                      <c:pt idx="2651">
                        <c:v>3.6760000000000002</c:v>
                      </c:pt>
                      <c:pt idx="2652">
                        <c:v>3.7290000000000001</c:v>
                      </c:pt>
                      <c:pt idx="2653">
                        <c:v>3.7240000000000002</c:v>
                      </c:pt>
                      <c:pt idx="2654">
                        <c:v>3.762</c:v>
                      </c:pt>
                      <c:pt idx="2655">
                        <c:v>3.782</c:v>
                      </c:pt>
                      <c:pt idx="2656">
                        <c:v>3.6760000000000002</c:v>
                      </c:pt>
                      <c:pt idx="2657">
                        <c:v>3.7360000000000002</c:v>
                      </c:pt>
                      <c:pt idx="2658">
                        <c:v>3.5230000000000001</c:v>
                      </c:pt>
                      <c:pt idx="2659">
                        <c:v>3.47</c:v>
                      </c:pt>
                      <c:pt idx="2660">
                        <c:v>3.25</c:v>
                      </c:pt>
                      <c:pt idx="2661">
                        <c:v>3.0270000000000001</c:v>
                      </c:pt>
                      <c:pt idx="2662">
                        <c:v>2.8530000000000002</c:v>
                      </c:pt>
                      <c:pt idx="2663">
                        <c:v>2.742</c:v>
                      </c:pt>
                      <c:pt idx="2664">
                        <c:v>2.6619999999999999</c:v>
                      </c:pt>
                      <c:pt idx="2665">
                        <c:v>2.6240000000000001</c:v>
                      </c:pt>
                      <c:pt idx="2666">
                        <c:v>2.4300000000000002</c:v>
                      </c:pt>
                      <c:pt idx="2667">
                        <c:v>2.3319999999999999</c:v>
                      </c:pt>
                      <c:pt idx="2668">
                        <c:v>2.552</c:v>
                      </c:pt>
                      <c:pt idx="2669">
                        <c:v>2.5920000000000001</c:v>
                      </c:pt>
                      <c:pt idx="2670">
                        <c:v>2.73</c:v>
                      </c:pt>
                      <c:pt idx="2671">
                        <c:v>2.9580000000000002</c:v>
                      </c:pt>
                      <c:pt idx="2672">
                        <c:v>3.016</c:v>
                      </c:pt>
                      <c:pt idx="2673">
                        <c:v>3.0179999999999998</c:v>
                      </c:pt>
                      <c:pt idx="2674">
                        <c:v>3.0059999999999998</c:v>
                      </c:pt>
                      <c:pt idx="2675">
                        <c:v>3.0070000000000001</c:v>
                      </c:pt>
                      <c:pt idx="2676">
                        <c:v>3.0339999999999998</c:v>
                      </c:pt>
                      <c:pt idx="2677">
                        <c:v>2.8610000000000002</c:v>
                      </c:pt>
                      <c:pt idx="2678">
                        <c:v>2.8679999999999999</c:v>
                      </c:pt>
                      <c:pt idx="2679">
                        <c:v>2.855</c:v>
                      </c:pt>
                      <c:pt idx="2680">
                        <c:v>3.024</c:v>
                      </c:pt>
                      <c:pt idx="2681">
                        <c:v>3.0739999999999998</c:v>
                      </c:pt>
                      <c:pt idx="2682">
                        <c:v>3.004</c:v>
                      </c:pt>
                      <c:pt idx="2683">
                        <c:v>2.9239999999999999</c:v>
                      </c:pt>
                      <c:pt idx="2684">
                        <c:v>2.758</c:v>
                      </c:pt>
                      <c:pt idx="2685">
                        <c:v>2.6230000000000002</c:v>
                      </c:pt>
                      <c:pt idx="2686">
                        <c:v>2.4489999999999998</c:v>
                      </c:pt>
                      <c:pt idx="2687">
                        <c:v>2.3290000000000002</c:v>
                      </c:pt>
                      <c:pt idx="2688">
                        <c:v>2.3290000000000002</c:v>
                      </c:pt>
                      <c:pt idx="2689">
                        <c:v>2.306</c:v>
                      </c:pt>
                      <c:pt idx="2690">
                        <c:v>2.2949999999999999</c:v>
                      </c:pt>
                      <c:pt idx="2691">
                        <c:v>2.3180000000000001</c:v>
                      </c:pt>
                      <c:pt idx="2692">
                        <c:v>2.468</c:v>
                      </c:pt>
                      <c:pt idx="2693">
                        <c:v>2.5990000000000002</c:v>
                      </c:pt>
                      <c:pt idx="2694">
                        <c:v>2.6749999999999998</c:v>
                      </c:pt>
                      <c:pt idx="2695">
                        <c:v>2.702</c:v>
                      </c:pt>
                      <c:pt idx="2696">
                        <c:v>2.7789999999999999</c:v>
                      </c:pt>
                      <c:pt idx="2697">
                        <c:v>2.8519999999999999</c:v>
                      </c:pt>
                      <c:pt idx="2698">
                        <c:v>2.9569999999999999</c:v>
                      </c:pt>
                      <c:pt idx="2699">
                        <c:v>3.02</c:v>
                      </c:pt>
                      <c:pt idx="2700">
                        <c:v>2.9550000000000001</c:v>
                      </c:pt>
                      <c:pt idx="2701">
                        <c:v>2.923</c:v>
                      </c:pt>
                      <c:pt idx="2702">
                        <c:v>2.9740000000000002</c:v>
                      </c:pt>
                      <c:pt idx="2703">
                        <c:v>3.0680000000000001</c:v>
                      </c:pt>
                      <c:pt idx="2704">
                        <c:v>2.9980000000000002</c:v>
                      </c:pt>
                      <c:pt idx="2705">
                        <c:v>3.028</c:v>
                      </c:pt>
                      <c:pt idx="2706">
                        <c:v>2.8530000000000002</c:v>
                      </c:pt>
                      <c:pt idx="2707">
                        <c:v>2.68</c:v>
                      </c:pt>
                      <c:pt idx="2708">
                        <c:v>2.5350000000000001</c:v>
                      </c:pt>
                      <c:pt idx="2709">
                        <c:v>2.5049999999999999</c:v>
                      </c:pt>
                      <c:pt idx="2710">
                        <c:v>2.431</c:v>
                      </c:pt>
                      <c:pt idx="2711">
                        <c:v>2.4300000000000002</c:v>
                      </c:pt>
                      <c:pt idx="2712">
                        <c:v>2.3889999999999998</c:v>
                      </c:pt>
                      <c:pt idx="2713">
                        <c:v>2.3940000000000001</c:v>
                      </c:pt>
                      <c:pt idx="2714">
                        <c:v>2.3929999999999998</c:v>
                      </c:pt>
                      <c:pt idx="2715">
                        <c:v>2.415</c:v>
                      </c:pt>
                      <c:pt idx="2716">
                        <c:v>2.645</c:v>
                      </c:pt>
                      <c:pt idx="2717">
                        <c:v>2.778</c:v>
                      </c:pt>
                      <c:pt idx="2718">
                        <c:v>3.0489999999999999</c:v>
                      </c:pt>
                      <c:pt idx="2719">
                        <c:v>3.1619999999999999</c:v>
                      </c:pt>
                      <c:pt idx="2720">
                        <c:v>3.161</c:v>
                      </c:pt>
                      <c:pt idx="2721">
                        <c:v>3.258</c:v>
                      </c:pt>
                      <c:pt idx="2722">
                        <c:v>3.1930000000000001</c:v>
                      </c:pt>
                      <c:pt idx="2723">
                        <c:v>3.0590000000000002</c:v>
                      </c:pt>
                      <c:pt idx="2724">
                        <c:v>3.056</c:v>
                      </c:pt>
                      <c:pt idx="2725">
                        <c:v>2.9569999999999999</c:v>
                      </c:pt>
                      <c:pt idx="2726">
                        <c:v>2.97</c:v>
                      </c:pt>
                      <c:pt idx="2727">
                        <c:v>2.9249999999999998</c:v>
                      </c:pt>
                      <c:pt idx="2728">
                        <c:v>2.9129999999999998</c:v>
                      </c:pt>
                      <c:pt idx="2729">
                        <c:v>2.831</c:v>
                      </c:pt>
                      <c:pt idx="2730">
                        <c:v>2.7970000000000002</c:v>
                      </c:pt>
                      <c:pt idx="2731">
                        <c:v>2.7839999999999998</c:v>
                      </c:pt>
                      <c:pt idx="2732">
                        <c:v>2.6309999999999998</c:v>
                      </c:pt>
                      <c:pt idx="2733">
                        <c:v>2.5939999999999999</c:v>
                      </c:pt>
                      <c:pt idx="2734">
                        <c:v>2.4079999999999999</c:v>
                      </c:pt>
                      <c:pt idx="2735">
                        <c:v>2.2370000000000001</c:v>
                      </c:pt>
                      <c:pt idx="2736">
                        <c:v>2.214</c:v>
                      </c:pt>
                      <c:pt idx="2737">
                        <c:v>2.153</c:v>
                      </c:pt>
                      <c:pt idx="2738">
                        <c:v>2.137</c:v>
                      </c:pt>
                      <c:pt idx="2739">
                        <c:v>2.1469999999999998</c:v>
                      </c:pt>
                      <c:pt idx="2740">
                        <c:v>2.5819999999999999</c:v>
                      </c:pt>
                      <c:pt idx="2741">
                        <c:v>2.6869999999999998</c:v>
                      </c:pt>
                      <c:pt idx="2742">
                        <c:v>2.9380000000000002</c:v>
                      </c:pt>
                      <c:pt idx="2743">
                        <c:v>3.149</c:v>
                      </c:pt>
                      <c:pt idx="2744">
                        <c:v>3.2480000000000002</c:v>
                      </c:pt>
                      <c:pt idx="2745">
                        <c:v>3.2410000000000001</c:v>
                      </c:pt>
                      <c:pt idx="2746">
                        <c:v>3.2440000000000002</c:v>
                      </c:pt>
                      <c:pt idx="2747">
                        <c:v>3.2589999999999999</c:v>
                      </c:pt>
                      <c:pt idx="2748">
                        <c:v>3.31</c:v>
                      </c:pt>
                      <c:pt idx="2749">
                        <c:v>3.2410000000000001</c:v>
                      </c:pt>
                      <c:pt idx="2750">
                        <c:v>3.2509999999999999</c:v>
                      </c:pt>
                      <c:pt idx="2751">
                        <c:v>3.2450000000000001</c:v>
                      </c:pt>
                      <c:pt idx="2752">
                        <c:v>3.2</c:v>
                      </c:pt>
                      <c:pt idx="2753">
                        <c:v>3.1219999999999999</c:v>
                      </c:pt>
                      <c:pt idx="2754">
                        <c:v>3.0680000000000001</c:v>
                      </c:pt>
                      <c:pt idx="2755">
                        <c:v>3.024</c:v>
                      </c:pt>
                      <c:pt idx="2756">
                        <c:v>2.8719999999999999</c:v>
                      </c:pt>
                      <c:pt idx="2757">
                        <c:v>2.7090000000000001</c:v>
                      </c:pt>
                      <c:pt idx="2758">
                        <c:v>2.593</c:v>
                      </c:pt>
                      <c:pt idx="2759">
                        <c:v>2.5750000000000002</c:v>
                      </c:pt>
                      <c:pt idx="2760">
                        <c:v>2.5379999999999998</c:v>
                      </c:pt>
                      <c:pt idx="2761">
                        <c:v>2.5350000000000001</c:v>
                      </c:pt>
                      <c:pt idx="2762">
                        <c:v>2.665</c:v>
                      </c:pt>
                      <c:pt idx="2763">
                        <c:v>2.6019999999999999</c:v>
                      </c:pt>
                      <c:pt idx="2764">
                        <c:v>2.8570000000000002</c:v>
                      </c:pt>
                      <c:pt idx="2765">
                        <c:v>2.7530000000000001</c:v>
                      </c:pt>
                      <c:pt idx="2766">
                        <c:v>2.8479999999999999</c:v>
                      </c:pt>
                      <c:pt idx="2767">
                        <c:v>3.202</c:v>
                      </c:pt>
                      <c:pt idx="2768">
                        <c:v>3.363</c:v>
                      </c:pt>
                      <c:pt idx="2769">
                        <c:v>3.331</c:v>
                      </c:pt>
                      <c:pt idx="2770">
                        <c:v>3.335</c:v>
                      </c:pt>
                      <c:pt idx="2771">
                        <c:v>3.42</c:v>
                      </c:pt>
                      <c:pt idx="2772">
                        <c:v>3.496</c:v>
                      </c:pt>
                      <c:pt idx="2773">
                        <c:v>3.3969999999999998</c:v>
                      </c:pt>
                      <c:pt idx="2774">
                        <c:v>3.3620000000000001</c:v>
                      </c:pt>
                      <c:pt idx="2775">
                        <c:v>3.3119999999999998</c:v>
                      </c:pt>
                      <c:pt idx="2776">
                        <c:v>3.2410000000000001</c:v>
                      </c:pt>
                      <c:pt idx="2777">
                        <c:v>3.214</c:v>
                      </c:pt>
                      <c:pt idx="2778">
                        <c:v>3.125</c:v>
                      </c:pt>
                      <c:pt idx="2779">
                        <c:v>3.085</c:v>
                      </c:pt>
                      <c:pt idx="2780">
                        <c:v>2.9590000000000001</c:v>
                      </c:pt>
                      <c:pt idx="2781">
                        <c:v>2.7410000000000001</c:v>
                      </c:pt>
                      <c:pt idx="2782">
                        <c:v>2.6629999999999998</c:v>
                      </c:pt>
                      <c:pt idx="2783">
                        <c:v>2.58</c:v>
                      </c:pt>
                      <c:pt idx="2784">
                        <c:v>2.5289999999999999</c:v>
                      </c:pt>
                      <c:pt idx="2785">
                        <c:v>2.5310000000000001</c:v>
                      </c:pt>
                      <c:pt idx="2786">
                        <c:v>2.4809999999999999</c:v>
                      </c:pt>
                      <c:pt idx="2787">
                        <c:v>2.524</c:v>
                      </c:pt>
                      <c:pt idx="2788">
                        <c:v>2.73</c:v>
                      </c:pt>
                      <c:pt idx="2789">
                        <c:v>3.0459999999999998</c:v>
                      </c:pt>
                      <c:pt idx="2790">
                        <c:v>3.12</c:v>
                      </c:pt>
                      <c:pt idx="2791">
                        <c:v>3.2869999999999999</c:v>
                      </c:pt>
                      <c:pt idx="2792">
                        <c:v>3.4279999999999999</c:v>
                      </c:pt>
                      <c:pt idx="2793">
                        <c:v>3.383</c:v>
                      </c:pt>
                      <c:pt idx="2794">
                        <c:v>3.3359999999999999</c:v>
                      </c:pt>
                      <c:pt idx="2795">
                        <c:v>3.4390000000000001</c:v>
                      </c:pt>
                      <c:pt idx="2796">
                        <c:v>3.5209999999999999</c:v>
                      </c:pt>
                      <c:pt idx="2797">
                        <c:v>3.4740000000000002</c:v>
                      </c:pt>
                      <c:pt idx="2798">
                        <c:v>3.5089999999999999</c:v>
                      </c:pt>
                      <c:pt idx="2799">
                        <c:v>3.4649999999999999</c:v>
                      </c:pt>
                      <c:pt idx="2800">
                        <c:v>3.3359999999999999</c:v>
                      </c:pt>
                      <c:pt idx="2801">
                        <c:v>3.2189999999999999</c:v>
                      </c:pt>
                      <c:pt idx="2802">
                        <c:v>3.0710000000000002</c:v>
                      </c:pt>
                      <c:pt idx="2803">
                        <c:v>3.0390000000000001</c:v>
                      </c:pt>
                      <c:pt idx="2804">
                        <c:v>2.8239999999999998</c:v>
                      </c:pt>
                      <c:pt idx="2805">
                        <c:v>2.6619999999999999</c:v>
                      </c:pt>
                      <c:pt idx="2806">
                        <c:v>2.5430000000000001</c:v>
                      </c:pt>
                      <c:pt idx="2807">
                        <c:v>2.39</c:v>
                      </c:pt>
                      <c:pt idx="2808">
                        <c:v>2.3959999999999999</c:v>
                      </c:pt>
                      <c:pt idx="2809">
                        <c:v>2.278</c:v>
                      </c:pt>
                      <c:pt idx="2810">
                        <c:v>2.3260000000000001</c:v>
                      </c:pt>
                      <c:pt idx="2811">
                        <c:v>2.3109999999999999</c:v>
                      </c:pt>
                      <c:pt idx="2812">
                        <c:v>2.6139999999999999</c:v>
                      </c:pt>
                      <c:pt idx="2813">
                        <c:v>2.6619999999999999</c:v>
                      </c:pt>
                      <c:pt idx="2814">
                        <c:v>2.9860000000000002</c:v>
                      </c:pt>
                      <c:pt idx="2815">
                        <c:v>3.0670000000000002</c:v>
                      </c:pt>
                      <c:pt idx="2816">
                        <c:v>3.14</c:v>
                      </c:pt>
                      <c:pt idx="2817">
                        <c:v>3.1850000000000001</c:v>
                      </c:pt>
                      <c:pt idx="2818">
                        <c:v>3.2480000000000002</c:v>
                      </c:pt>
                      <c:pt idx="2819">
                        <c:v>3.2829999999999999</c:v>
                      </c:pt>
                      <c:pt idx="2820">
                        <c:v>3.3660000000000001</c:v>
                      </c:pt>
                      <c:pt idx="2821">
                        <c:v>3.3079999999999998</c:v>
                      </c:pt>
                      <c:pt idx="2822">
                        <c:v>3.3210000000000002</c:v>
                      </c:pt>
                      <c:pt idx="2823">
                        <c:v>3.226</c:v>
                      </c:pt>
                      <c:pt idx="2824">
                        <c:v>3.22</c:v>
                      </c:pt>
                      <c:pt idx="2825">
                        <c:v>3.1739999999999999</c:v>
                      </c:pt>
                      <c:pt idx="2826">
                        <c:v>3.0870000000000002</c:v>
                      </c:pt>
                      <c:pt idx="2827">
                        <c:v>2.9529999999999998</c:v>
                      </c:pt>
                      <c:pt idx="2828">
                        <c:v>2.9350000000000001</c:v>
                      </c:pt>
                      <c:pt idx="2829">
                        <c:v>2.782</c:v>
                      </c:pt>
                      <c:pt idx="2830">
                        <c:v>2.6789999999999998</c:v>
                      </c:pt>
                      <c:pt idx="2831">
                        <c:v>2.5510000000000002</c:v>
                      </c:pt>
                      <c:pt idx="2832">
                        <c:v>2.5</c:v>
                      </c:pt>
                      <c:pt idx="2833">
                        <c:v>2.5089999999999999</c:v>
                      </c:pt>
                      <c:pt idx="2834">
                        <c:v>2.4620000000000002</c:v>
                      </c:pt>
                      <c:pt idx="2835">
                        <c:v>2.464</c:v>
                      </c:pt>
                      <c:pt idx="2836">
                        <c:v>2.7959999999999998</c:v>
                      </c:pt>
                      <c:pt idx="2837">
                        <c:v>2.83</c:v>
                      </c:pt>
                      <c:pt idx="2838">
                        <c:v>3.0049999999999999</c:v>
                      </c:pt>
                      <c:pt idx="2839">
                        <c:v>2.9209999999999998</c:v>
                      </c:pt>
                      <c:pt idx="2840">
                        <c:v>3.0049999999999999</c:v>
                      </c:pt>
                      <c:pt idx="2841">
                        <c:v>3.105</c:v>
                      </c:pt>
                      <c:pt idx="2842">
                        <c:v>3.1019999999999999</c:v>
                      </c:pt>
                      <c:pt idx="2843">
                        <c:v>2.9990000000000001</c:v>
                      </c:pt>
                      <c:pt idx="2844">
                        <c:v>3.0470000000000002</c:v>
                      </c:pt>
                      <c:pt idx="2845">
                        <c:v>2.9540000000000002</c:v>
                      </c:pt>
                      <c:pt idx="2846">
                        <c:v>2.8820000000000001</c:v>
                      </c:pt>
                      <c:pt idx="2847">
                        <c:v>2.9239999999999999</c:v>
                      </c:pt>
                      <c:pt idx="2848">
                        <c:v>2.9239999999999999</c:v>
                      </c:pt>
                      <c:pt idx="2849">
                        <c:v>2.903</c:v>
                      </c:pt>
                      <c:pt idx="2850">
                        <c:v>2.8919999999999999</c:v>
                      </c:pt>
                      <c:pt idx="2851">
                        <c:v>2.8260000000000001</c:v>
                      </c:pt>
                      <c:pt idx="2852">
                        <c:v>2.6389999999999998</c:v>
                      </c:pt>
                      <c:pt idx="2853">
                        <c:v>2.5310000000000001</c:v>
                      </c:pt>
                      <c:pt idx="2854">
                        <c:v>2.484</c:v>
                      </c:pt>
                      <c:pt idx="2855">
                        <c:v>2.4039999999999999</c:v>
                      </c:pt>
                      <c:pt idx="2856">
                        <c:v>2.415</c:v>
                      </c:pt>
                      <c:pt idx="2857">
                        <c:v>2.363</c:v>
                      </c:pt>
                      <c:pt idx="2858">
                        <c:v>2.3359999999999999</c:v>
                      </c:pt>
                      <c:pt idx="2859">
                        <c:v>2.35</c:v>
                      </c:pt>
                      <c:pt idx="2860">
                        <c:v>2.5830000000000002</c:v>
                      </c:pt>
                      <c:pt idx="2861">
                        <c:v>2.6709999999999998</c:v>
                      </c:pt>
                      <c:pt idx="2862">
                        <c:v>2.665</c:v>
                      </c:pt>
                      <c:pt idx="2863">
                        <c:v>2.738</c:v>
                      </c:pt>
                      <c:pt idx="2864">
                        <c:v>3.024</c:v>
                      </c:pt>
                      <c:pt idx="2865">
                        <c:v>3.073</c:v>
                      </c:pt>
                      <c:pt idx="2866">
                        <c:v>3.1190000000000002</c:v>
                      </c:pt>
                      <c:pt idx="2867">
                        <c:v>3.1480000000000001</c:v>
                      </c:pt>
                      <c:pt idx="2868">
                        <c:v>3.1680000000000001</c:v>
                      </c:pt>
                      <c:pt idx="2869">
                        <c:v>3.1259999999999999</c:v>
                      </c:pt>
                      <c:pt idx="2870">
                        <c:v>3.1440000000000001</c:v>
                      </c:pt>
                      <c:pt idx="2871">
                        <c:v>3.1360000000000001</c:v>
                      </c:pt>
                      <c:pt idx="2872">
                        <c:v>3.085</c:v>
                      </c:pt>
                      <c:pt idx="2873">
                        <c:v>3.1120000000000001</c:v>
                      </c:pt>
                      <c:pt idx="2874">
                        <c:v>2.9820000000000002</c:v>
                      </c:pt>
                      <c:pt idx="2875">
                        <c:v>2.831</c:v>
                      </c:pt>
                      <c:pt idx="2876">
                        <c:v>2.7280000000000002</c:v>
                      </c:pt>
                      <c:pt idx="2877">
                        <c:v>2.73</c:v>
                      </c:pt>
                      <c:pt idx="2878">
                        <c:v>2.62</c:v>
                      </c:pt>
                      <c:pt idx="2879">
                        <c:v>2.5819999999999999</c:v>
                      </c:pt>
                      <c:pt idx="2880">
                        <c:v>2.6030000000000002</c:v>
                      </c:pt>
                      <c:pt idx="2881">
                        <c:v>2.5920000000000001</c:v>
                      </c:pt>
                      <c:pt idx="2882">
                        <c:v>2.5230000000000001</c:v>
                      </c:pt>
                      <c:pt idx="2883">
                        <c:v>2.5230000000000001</c:v>
                      </c:pt>
                      <c:pt idx="2884">
                        <c:v>2.7090000000000001</c:v>
                      </c:pt>
                      <c:pt idx="2885">
                        <c:v>2.7930000000000001</c:v>
                      </c:pt>
                      <c:pt idx="2886">
                        <c:v>2.9740000000000002</c:v>
                      </c:pt>
                      <c:pt idx="2887">
                        <c:v>3.1059999999999999</c:v>
                      </c:pt>
                      <c:pt idx="2888">
                        <c:v>3.2050000000000001</c:v>
                      </c:pt>
                      <c:pt idx="2889">
                        <c:v>3.2730000000000001</c:v>
                      </c:pt>
                      <c:pt idx="2890">
                        <c:v>3.3849999999999998</c:v>
                      </c:pt>
                      <c:pt idx="2891">
                        <c:v>3.5169999999999999</c:v>
                      </c:pt>
                      <c:pt idx="2892">
                        <c:v>3.7789999999999999</c:v>
                      </c:pt>
                      <c:pt idx="2893">
                        <c:v>3.9169999999999998</c:v>
                      </c:pt>
                      <c:pt idx="2894">
                        <c:v>3.8980000000000001</c:v>
                      </c:pt>
                      <c:pt idx="2895">
                        <c:v>3.931</c:v>
                      </c:pt>
                      <c:pt idx="2896">
                        <c:v>3.7589999999999999</c:v>
                      </c:pt>
                      <c:pt idx="2897">
                        <c:v>3.6709999999999998</c:v>
                      </c:pt>
                      <c:pt idx="2898">
                        <c:v>3.552</c:v>
                      </c:pt>
                      <c:pt idx="2899">
                        <c:v>3.512</c:v>
                      </c:pt>
                      <c:pt idx="2900">
                        <c:v>3.2890000000000001</c:v>
                      </c:pt>
                      <c:pt idx="2901">
                        <c:v>3.0030000000000001</c:v>
                      </c:pt>
                      <c:pt idx="2902">
                        <c:v>2.798</c:v>
                      </c:pt>
                      <c:pt idx="2903">
                        <c:v>2.5819999999999999</c:v>
                      </c:pt>
                      <c:pt idx="2904">
                        <c:v>2.7229999999999999</c:v>
                      </c:pt>
                      <c:pt idx="2905">
                        <c:v>2.7010000000000001</c:v>
                      </c:pt>
                      <c:pt idx="2906">
                        <c:v>2.6709999999999998</c:v>
                      </c:pt>
                      <c:pt idx="2907">
                        <c:v>2.7109999999999999</c:v>
                      </c:pt>
                      <c:pt idx="2908">
                        <c:v>2.9510000000000001</c:v>
                      </c:pt>
                      <c:pt idx="2909">
                        <c:v>3.036</c:v>
                      </c:pt>
                      <c:pt idx="2910">
                        <c:v>3.2080000000000002</c:v>
                      </c:pt>
                      <c:pt idx="2911">
                        <c:v>3.456</c:v>
                      </c:pt>
                      <c:pt idx="2912">
                        <c:v>3.6579999999999999</c:v>
                      </c:pt>
                      <c:pt idx="2913">
                        <c:v>3.6459999999999999</c:v>
                      </c:pt>
                      <c:pt idx="2914">
                        <c:v>3.6880000000000002</c:v>
                      </c:pt>
                      <c:pt idx="2915">
                        <c:v>3.798</c:v>
                      </c:pt>
                      <c:pt idx="2916">
                        <c:v>3.8570000000000002</c:v>
                      </c:pt>
                      <c:pt idx="2917">
                        <c:v>3.992</c:v>
                      </c:pt>
                      <c:pt idx="2918">
                        <c:v>3.9710000000000001</c:v>
                      </c:pt>
                      <c:pt idx="2919">
                        <c:v>4.01</c:v>
                      </c:pt>
                      <c:pt idx="2920">
                        <c:v>3.8839999999999999</c:v>
                      </c:pt>
                      <c:pt idx="2921">
                        <c:v>3.7989999999999999</c:v>
                      </c:pt>
                      <c:pt idx="2922">
                        <c:v>3.629</c:v>
                      </c:pt>
                      <c:pt idx="2923">
                        <c:v>3.4889999999999999</c:v>
                      </c:pt>
                      <c:pt idx="2924">
                        <c:v>3.286</c:v>
                      </c:pt>
                      <c:pt idx="2925">
                        <c:v>3.0750000000000002</c:v>
                      </c:pt>
                      <c:pt idx="2926">
                        <c:v>2.8719999999999999</c:v>
                      </c:pt>
                      <c:pt idx="2927">
                        <c:v>2.74</c:v>
                      </c:pt>
                      <c:pt idx="2928">
                        <c:v>2.6829999999999998</c:v>
                      </c:pt>
                      <c:pt idx="2929">
                        <c:v>2.6640000000000001</c:v>
                      </c:pt>
                      <c:pt idx="2930">
                        <c:v>2.7690000000000001</c:v>
                      </c:pt>
                      <c:pt idx="2931">
                        <c:v>2.7450000000000001</c:v>
                      </c:pt>
                      <c:pt idx="2932">
                        <c:v>2.992</c:v>
                      </c:pt>
                      <c:pt idx="2933">
                        <c:v>3.0670000000000002</c:v>
                      </c:pt>
                      <c:pt idx="2934">
                        <c:v>3.1619999999999999</c:v>
                      </c:pt>
                      <c:pt idx="2935">
                        <c:v>3.395</c:v>
                      </c:pt>
                      <c:pt idx="2936">
                        <c:v>3.6920000000000002</c:v>
                      </c:pt>
                      <c:pt idx="2937">
                        <c:v>3.7869999999999999</c:v>
                      </c:pt>
                      <c:pt idx="2938">
                        <c:v>4.0149999999999997</c:v>
                      </c:pt>
                      <c:pt idx="2939">
                        <c:v>4.0830000000000002</c:v>
                      </c:pt>
                      <c:pt idx="2940">
                        <c:v>4.2359999999999998</c:v>
                      </c:pt>
                      <c:pt idx="2941">
                        <c:v>4.2430000000000003</c:v>
                      </c:pt>
                      <c:pt idx="2942">
                        <c:v>4.2350000000000003</c:v>
                      </c:pt>
                      <c:pt idx="2943">
                        <c:v>4.2690000000000001</c:v>
                      </c:pt>
                      <c:pt idx="2944">
                        <c:v>4.1189999999999998</c:v>
                      </c:pt>
                      <c:pt idx="2945">
                        <c:v>4.0389999999999997</c:v>
                      </c:pt>
                      <c:pt idx="2946">
                        <c:v>3.956</c:v>
                      </c:pt>
                      <c:pt idx="2947">
                        <c:v>3.762</c:v>
                      </c:pt>
                      <c:pt idx="2948">
                        <c:v>3.5470000000000002</c:v>
                      </c:pt>
                      <c:pt idx="2949">
                        <c:v>3.2919999999999998</c:v>
                      </c:pt>
                      <c:pt idx="2950">
                        <c:v>3.0539999999999998</c:v>
                      </c:pt>
                      <c:pt idx="2951">
                        <c:v>2.988</c:v>
                      </c:pt>
                      <c:pt idx="2952">
                        <c:v>2.9009999999999998</c:v>
                      </c:pt>
                      <c:pt idx="2953">
                        <c:v>2.794</c:v>
                      </c:pt>
                      <c:pt idx="2954">
                        <c:v>2.823</c:v>
                      </c:pt>
                      <c:pt idx="2955">
                        <c:v>2.7749999999999999</c:v>
                      </c:pt>
                      <c:pt idx="2956">
                        <c:v>2.9870000000000001</c:v>
                      </c:pt>
                      <c:pt idx="2957">
                        <c:v>2.9580000000000002</c:v>
                      </c:pt>
                      <c:pt idx="2958">
                        <c:v>3.202</c:v>
                      </c:pt>
                      <c:pt idx="2959">
                        <c:v>3.556</c:v>
                      </c:pt>
                      <c:pt idx="2960">
                        <c:v>3.9460000000000002</c:v>
                      </c:pt>
                      <c:pt idx="2961">
                        <c:v>4.1120000000000001</c:v>
                      </c:pt>
                      <c:pt idx="2962">
                        <c:v>4.181</c:v>
                      </c:pt>
                      <c:pt idx="2963">
                        <c:v>4.3099999999999996</c:v>
                      </c:pt>
                      <c:pt idx="2964">
                        <c:v>4.4539999999999997</c:v>
                      </c:pt>
                      <c:pt idx="2965">
                        <c:v>4.556</c:v>
                      </c:pt>
                      <c:pt idx="2966">
                        <c:v>4.4790000000000001</c:v>
                      </c:pt>
                      <c:pt idx="2967">
                        <c:v>4.49</c:v>
                      </c:pt>
                      <c:pt idx="2968">
                        <c:v>4.38</c:v>
                      </c:pt>
                      <c:pt idx="2969">
                        <c:v>4.2270000000000003</c:v>
                      </c:pt>
                      <c:pt idx="2970">
                        <c:v>4.1070000000000002</c:v>
                      </c:pt>
                      <c:pt idx="2971">
                        <c:v>3.9750000000000001</c:v>
                      </c:pt>
                      <c:pt idx="2972">
                        <c:v>3.738</c:v>
                      </c:pt>
                      <c:pt idx="2973">
                        <c:v>3.7069999999999999</c:v>
                      </c:pt>
                      <c:pt idx="2974">
                        <c:v>3.5249999999999999</c:v>
                      </c:pt>
                      <c:pt idx="2975">
                        <c:v>3.3769999999999998</c:v>
                      </c:pt>
                      <c:pt idx="2976">
                        <c:v>3.3420000000000001</c:v>
                      </c:pt>
                      <c:pt idx="2977">
                        <c:v>3.2890000000000001</c:v>
                      </c:pt>
                      <c:pt idx="2978">
                        <c:v>3.202</c:v>
                      </c:pt>
                      <c:pt idx="2979">
                        <c:v>3.153</c:v>
                      </c:pt>
                      <c:pt idx="2980">
                        <c:v>3.407</c:v>
                      </c:pt>
                      <c:pt idx="2981">
                        <c:v>3.2709999999999999</c:v>
                      </c:pt>
                      <c:pt idx="2982">
                        <c:v>3.4279999999999999</c:v>
                      </c:pt>
                      <c:pt idx="2983">
                        <c:v>3.67</c:v>
                      </c:pt>
                      <c:pt idx="2984">
                        <c:v>3.8439999999999999</c:v>
                      </c:pt>
                      <c:pt idx="2985">
                        <c:v>3.8980000000000001</c:v>
                      </c:pt>
                      <c:pt idx="2986">
                        <c:v>3.9980000000000002</c:v>
                      </c:pt>
                      <c:pt idx="2987">
                        <c:v>4.0999999999999996</c:v>
                      </c:pt>
                      <c:pt idx="2988">
                        <c:v>4.1970000000000001</c:v>
                      </c:pt>
                      <c:pt idx="2989">
                        <c:v>4.2610000000000001</c:v>
                      </c:pt>
                      <c:pt idx="2990">
                        <c:v>4.1900000000000004</c:v>
                      </c:pt>
                      <c:pt idx="2991">
                        <c:v>4.0759999999999996</c:v>
                      </c:pt>
                      <c:pt idx="2992">
                        <c:v>3.92</c:v>
                      </c:pt>
                      <c:pt idx="2993">
                        <c:v>3.823</c:v>
                      </c:pt>
                      <c:pt idx="2994">
                        <c:v>3.7530000000000001</c:v>
                      </c:pt>
                      <c:pt idx="2995">
                        <c:v>3.6619999999999999</c:v>
                      </c:pt>
                      <c:pt idx="2996">
                        <c:v>3.5779999999999998</c:v>
                      </c:pt>
                      <c:pt idx="2997">
                        <c:v>3.5550000000000002</c:v>
                      </c:pt>
                      <c:pt idx="2998">
                        <c:v>3.2829999999999999</c:v>
                      </c:pt>
                      <c:pt idx="2999">
                        <c:v>3.1659999999999999</c:v>
                      </c:pt>
                      <c:pt idx="3000">
                        <c:v>3.1429999999999998</c:v>
                      </c:pt>
                      <c:pt idx="3001">
                        <c:v>3.0510000000000002</c:v>
                      </c:pt>
                      <c:pt idx="3002">
                        <c:v>2.99</c:v>
                      </c:pt>
                      <c:pt idx="3003">
                        <c:v>3.0209999999999999</c:v>
                      </c:pt>
                      <c:pt idx="3004">
                        <c:v>3.2320000000000002</c:v>
                      </c:pt>
                      <c:pt idx="3005">
                        <c:v>3.246</c:v>
                      </c:pt>
                      <c:pt idx="3006">
                        <c:v>3.2610000000000001</c:v>
                      </c:pt>
                      <c:pt idx="3007">
                        <c:v>3.3940000000000001</c:v>
                      </c:pt>
                      <c:pt idx="3008">
                        <c:v>3.496</c:v>
                      </c:pt>
                      <c:pt idx="3009">
                        <c:v>3.4630000000000001</c:v>
                      </c:pt>
                      <c:pt idx="3010">
                        <c:v>3.5350000000000001</c:v>
                      </c:pt>
                      <c:pt idx="3011">
                        <c:v>3.669</c:v>
                      </c:pt>
                      <c:pt idx="3012">
                        <c:v>3.758</c:v>
                      </c:pt>
                      <c:pt idx="3013">
                        <c:v>3.7040000000000002</c:v>
                      </c:pt>
                      <c:pt idx="3014">
                        <c:v>3.7589999999999999</c:v>
                      </c:pt>
                      <c:pt idx="3015">
                        <c:v>3.7549999999999999</c:v>
                      </c:pt>
                      <c:pt idx="3016">
                        <c:v>3.7909999999999999</c:v>
                      </c:pt>
                      <c:pt idx="3017">
                        <c:v>3.7349999999999999</c:v>
                      </c:pt>
                      <c:pt idx="3018">
                        <c:v>3.6480000000000001</c:v>
                      </c:pt>
                      <c:pt idx="3019">
                        <c:v>3.4769999999999999</c:v>
                      </c:pt>
                      <c:pt idx="3020">
                        <c:v>3.35</c:v>
                      </c:pt>
                      <c:pt idx="3021">
                        <c:v>3.1680000000000001</c:v>
                      </c:pt>
                      <c:pt idx="3022">
                        <c:v>2.9039999999999999</c:v>
                      </c:pt>
                      <c:pt idx="3023">
                        <c:v>2.746</c:v>
                      </c:pt>
                      <c:pt idx="3024">
                        <c:v>2.6920000000000002</c:v>
                      </c:pt>
                      <c:pt idx="3025">
                        <c:v>2.6619999999999999</c:v>
                      </c:pt>
                      <c:pt idx="3026">
                        <c:v>2.6179999999999999</c:v>
                      </c:pt>
                      <c:pt idx="3027">
                        <c:v>2.657</c:v>
                      </c:pt>
                      <c:pt idx="3028">
                        <c:v>2.8010000000000002</c:v>
                      </c:pt>
                      <c:pt idx="3029">
                        <c:v>2.823</c:v>
                      </c:pt>
                      <c:pt idx="3030">
                        <c:v>2.9449999999999998</c:v>
                      </c:pt>
                      <c:pt idx="3031">
                        <c:v>3.0369999999999999</c:v>
                      </c:pt>
                      <c:pt idx="3032">
                        <c:v>3.1230000000000002</c:v>
                      </c:pt>
                      <c:pt idx="3033">
                        <c:v>3.2970000000000002</c:v>
                      </c:pt>
                      <c:pt idx="3034">
                        <c:v>3.49</c:v>
                      </c:pt>
                      <c:pt idx="3035">
                        <c:v>3.6269999999999998</c:v>
                      </c:pt>
                      <c:pt idx="3036">
                        <c:v>3.6749999999999998</c:v>
                      </c:pt>
                      <c:pt idx="3037">
                        <c:v>3.7519999999999998</c:v>
                      </c:pt>
                      <c:pt idx="3038">
                        <c:v>3.7290000000000001</c:v>
                      </c:pt>
                      <c:pt idx="3039">
                        <c:v>3.7709999999999999</c:v>
                      </c:pt>
                      <c:pt idx="3040">
                        <c:v>3.6539999999999999</c:v>
                      </c:pt>
                      <c:pt idx="3041">
                        <c:v>3.7010000000000001</c:v>
                      </c:pt>
                      <c:pt idx="3042">
                        <c:v>3.44</c:v>
                      </c:pt>
                      <c:pt idx="3043">
                        <c:v>3.226</c:v>
                      </c:pt>
                      <c:pt idx="3044">
                        <c:v>3.0870000000000002</c:v>
                      </c:pt>
                      <c:pt idx="3045">
                        <c:v>3.0379999999999998</c:v>
                      </c:pt>
                      <c:pt idx="3046">
                        <c:v>2.8279999999999998</c:v>
                      </c:pt>
                      <c:pt idx="3047">
                        <c:v>2.7519999999999998</c:v>
                      </c:pt>
                      <c:pt idx="3048">
                        <c:v>2.7229999999999999</c:v>
                      </c:pt>
                      <c:pt idx="3049">
                        <c:v>2.6890000000000001</c:v>
                      </c:pt>
                      <c:pt idx="3050">
                        <c:v>2.6480000000000001</c:v>
                      </c:pt>
                      <c:pt idx="3051">
                        <c:v>2.6720000000000002</c:v>
                      </c:pt>
                      <c:pt idx="3052">
                        <c:v>2.8660000000000001</c:v>
                      </c:pt>
                      <c:pt idx="3053">
                        <c:v>2.9319999999999999</c:v>
                      </c:pt>
                      <c:pt idx="3054">
                        <c:v>3.1520000000000001</c:v>
                      </c:pt>
                      <c:pt idx="3055">
                        <c:v>3.3759999999999999</c:v>
                      </c:pt>
                      <c:pt idx="3056">
                        <c:v>3.6030000000000002</c:v>
                      </c:pt>
                      <c:pt idx="3057">
                        <c:v>3.6930000000000001</c:v>
                      </c:pt>
                      <c:pt idx="3058">
                        <c:v>3.8159999999999998</c:v>
                      </c:pt>
                      <c:pt idx="3059">
                        <c:v>3.9529999999999998</c:v>
                      </c:pt>
                      <c:pt idx="3060">
                        <c:v>4.085</c:v>
                      </c:pt>
                      <c:pt idx="3061">
                        <c:v>4.2069999999999999</c:v>
                      </c:pt>
                      <c:pt idx="3062">
                        <c:v>4.2370000000000001</c:v>
                      </c:pt>
                      <c:pt idx="3063">
                        <c:v>4.1870000000000003</c:v>
                      </c:pt>
                      <c:pt idx="3064">
                        <c:v>4.0609999999999999</c:v>
                      </c:pt>
                      <c:pt idx="3065">
                        <c:v>3.931</c:v>
                      </c:pt>
                      <c:pt idx="3066">
                        <c:v>3.7959999999999998</c:v>
                      </c:pt>
                      <c:pt idx="3067">
                        <c:v>3.669</c:v>
                      </c:pt>
                      <c:pt idx="3068">
                        <c:v>3.3290000000000002</c:v>
                      </c:pt>
                      <c:pt idx="3069">
                        <c:v>3.149</c:v>
                      </c:pt>
                      <c:pt idx="3070">
                        <c:v>2.95</c:v>
                      </c:pt>
                      <c:pt idx="3071">
                        <c:v>2.8620000000000001</c:v>
                      </c:pt>
                      <c:pt idx="3072">
                        <c:v>2.8479999999999999</c:v>
                      </c:pt>
                      <c:pt idx="3073">
                        <c:v>2.8319999999999999</c:v>
                      </c:pt>
                      <c:pt idx="3074">
                        <c:v>2.819</c:v>
                      </c:pt>
                      <c:pt idx="3075">
                        <c:v>2.8109999999999999</c:v>
                      </c:pt>
                      <c:pt idx="3076">
                        <c:v>2.9889999999999999</c:v>
                      </c:pt>
                      <c:pt idx="3077">
                        <c:v>2.9950000000000001</c:v>
                      </c:pt>
                      <c:pt idx="3078">
                        <c:v>3.1589999999999998</c:v>
                      </c:pt>
                      <c:pt idx="3079">
                        <c:v>3.4769999999999999</c:v>
                      </c:pt>
                      <c:pt idx="3080">
                        <c:v>3.6909999999999998</c:v>
                      </c:pt>
                      <c:pt idx="3081">
                        <c:v>3.605</c:v>
                      </c:pt>
                      <c:pt idx="3082">
                        <c:v>3.597</c:v>
                      </c:pt>
                      <c:pt idx="3083">
                        <c:v>3.6429999999999998</c:v>
                      </c:pt>
                      <c:pt idx="3084">
                        <c:v>3.806</c:v>
                      </c:pt>
                      <c:pt idx="3085">
                        <c:v>3.839</c:v>
                      </c:pt>
                      <c:pt idx="3086">
                        <c:v>3.8450000000000002</c:v>
                      </c:pt>
                      <c:pt idx="3087">
                        <c:v>3.867</c:v>
                      </c:pt>
                      <c:pt idx="3088">
                        <c:v>3.6930000000000001</c:v>
                      </c:pt>
                      <c:pt idx="3089">
                        <c:v>3.6419999999999999</c:v>
                      </c:pt>
                      <c:pt idx="3090">
                        <c:v>3.4740000000000002</c:v>
                      </c:pt>
                      <c:pt idx="3091">
                        <c:v>3.3730000000000002</c:v>
                      </c:pt>
                      <c:pt idx="3092">
                        <c:v>3.1419999999999999</c:v>
                      </c:pt>
                      <c:pt idx="3093">
                        <c:v>3.2210000000000001</c:v>
                      </c:pt>
                      <c:pt idx="3094">
                        <c:v>2.88</c:v>
                      </c:pt>
                      <c:pt idx="3095">
                        <c:v>2.7360000000000002</c:v>
                      </c:pt>
                      <c:pt idx="3096">
                        <c:v>2.6379999999999999</c:v>
                      </c:pt>
                      <c:pt idx="3097">
                        <c:v>2.4700000000000002</c:v>
                      </c:pt>
                      <c:pt idx="3098">
                        <c:v>2.6150000000000002</c:v>
                      </c:pt>
                      <c:pt idx="3099">
                        <c:v>2.6720000000000002</c:v>
                      </c:pt>
                      <c:pt idx="3100">
                        <c:v>2.86</c:v>
                      </c:pt>
                      <c:pt idx="3101">
                        <c:v>2.9729999999999999</c:v>
                      </c:pt>
                      <c:pt idx="3102">
                        <c:v>3.073</c:v>
                      </c:pt>
                      <c:pt idx="3103">
                        <c:v>3.2829999999999999</c:v>
                      </c:pt>
                      <c:pt idx="3104">
                        <c:v>3.3679999999999999</c:v>
                      </c:pt>
                      <c:pt idx="3105">
                        <c:v>3.4289999999999998</c:v>
                      </c:pt>
                      <c:pt idx="3106">
                        <c:v>3.5779999999999998</c:v>
                      </c:pt>
                      <c:pt idx="3107">
                        <c:v>3.6110000000000002</c:v>
                      </c:pt>
                      <c:pt idx="3108">
                        <c:v>3.694</c:v>
                      </c:pt>
                      <c:pt idx="3109">
                        <c:v>3.6280000000000001</c:v>
                      </c:pt>
                      <c:pt idx="3110">
                        <c:v>3.5960000000000001</c:v>
                      </c:pt>
                      <c:pt idx="3111">
                        <c:v>3.6179999999999999</c:v>
                      </c:pt>
                      <c:pt idx="3112">
                        <c:v>3.51</c:v>
                      </c:pt>
                      <c:pt idx="3113">
                        <c:v>3.3820000000000001</c:v>
                      </c:pt>
                      <c:pt idx="3114">
                        <c:v>3.218</c:v>
                      </c:pt>
                      <c:pt idx="3115">
                        <c:v>3.081</c:v>
                      </c:pt>
                      <c:pt idx="3116">
                        <c:v>2.9359999999999999</c:v>
                      </c:pt>
                      <c:pt idx="3117">
                        <c:v>2.7160000000000002</c:v>
                      </c:pt>
                      <c:pt idx="3118">
                        <c:v>2.5129999999999999</c:v>
                      </c:pt>
                      <c:pt idx="3119">
                        <c:v>2.4350000000000001</c:v>
                      </c:pt>
                      <c:pt idx="3120">
                        <c:v>2.419</c:v>
                      </c:pt>
                      <c:pt idx="3121">
                        <c:v>2.3570000000000002</c:v>
                      </c:pt>
                      <c:pt idx="3122">
                        <c:v>2.3530000000000002</c:v>
                      </c:pt>
                      <c:pt idx="3123">
                        <c:v>2.3679999999999999</c:v>
                      </c:pt>
                      <c:pt idx="3124">
                        <c:v>2.5529999999999999</c:v>
                      </c:pt>
                      <c:pt idx="3125">
                        <c:v>2.6819999999999999</c:v>
                      </c:pt>
                      <c:pt idx="3126">
                        <c:v>2.843</c:v>
                      </c:pt>
                      <c:pt idx="3127">
                        <c:v>3.0630000000000002</c:v>
                      </c:pt>
                      <c:pt idx="3128">
                        <c:v>3.2530000000000001</c:v>
                      </c:pt>
                      <c:pt idx="3129">
                        <c:v>3.2970000000000002</c:v>
                      </c:pt>
                      <c:pt idx="3130">
                        <c:v>3.2879999999999998</c:v>
                      </c:pt>
                      <c:pt idx="3131">
                        <c:v>3.2789999999999999</c:v>
                      </c:pt>
                      <c:pt idx="3132">
                        <c:v>3.3650000000000002</c:v>
                      </c:pt>
                      <c:pt idx="3133">
                        <c:v>3.3639999999999999</c:v>
                      </c:pt>
                      <c:pt idx="3134">
                        <c:v>3.4119999999999999</c:v>
                      </c:pt>
                      <c:pt idx="3135">
                        <c:v>3.4020000000000001</c:v>
                      </c:pt>
                      <c:pt idx="3136">
                        <c:v>3.286</c:v>
                      </c:pt>
                      <c:pt idx="3137">
                        <c:v>3.2770000000000001</c:v>
                      </c:pt>
                      <c:pt idx="3138">
                        <c:v>3.1480000000000001</c:v>
                      </c:pt>
                      <c:pt idx="3139">
                        <c:v>2.9830000000000001</c:v>
                      </c:pt>
                      <c:pt idx="3140">
                        <c:v>2.907</c:v>
                      </c:pt>
                      <c:pt idx="3141">
                        <c:v>2.83</c:v>
                      </c:pt>
                      <c:pt idx="3142">
                        <c:v>2.6579999999999999</c:v>
                      </c:pt>
                      <c:pt idx="3143">
                        <c:v>2.5819999999999999</c:v>
                      </c:pt>
                      <c:pt idx="3144">
                        <c:v>2.5819999999999999</c:v>
                      </c:pt>
                      <c:pt idx="3145">
                        <c:v>2.548</c:v>
                      </c:pt>
                      <c:pt idx="3146">
                        <c:v>2.548</c:v>
                      </c:pt>
                      <c:pt idx="3147">
                        <c:v>2.5840000000000001</c:v>
                      </c:pt>
                      <c:pt idx="3148">
                        <c:v>2.7559999999999998</c:v>
                      </c:pt>
                      <c:pt idx="3149">
                        <c:v>2.7869999999999999</c:v>
                      </c:pt>
                      <c:pt idx="3150">
                        <c:v>2.911</c:v>
                      </c:pt>
                      <c:pt idx="3151">
                        <c:v>3.0640000000000001</c:v>
                      </c:pt>
                      <c:pt idx="3152">
                        <c:v>3.1560000000000001</c:v>
                      </c:pt>
                      <c:pt idx="3153">
                        <c:v>3.2989999999999999</c:v>
                      </c:pt>
                      <c:pt idx="3154">
                        <c:v>3.2909999999999999</c:v>
                      </c:pt>
                      <c:pt idx="3155">
                        <c:v>3.4319999999999999</c:v>
                      </c:pt>
                      <c:pt idx="3156">
                        <c:v>3.4750000000000001</c:v>
                      </c:pt>
                      <c:pt idx="3157">
                        <c:v>3.5019999999999998</c:v>
                      </c:pt>
                      <c:pt idx="3158">
                        <c:v>3.5489999999999999</c:v>
                      </c:pt>
                      <c:pt idx="3159">
                        <c:v>3.5230000000000001</c:v>
                      </c:pt>
                      <c:pt idx="3160">
                        <c:v>3.5270000000000001</c:v>
                      </c:pt>
                      <c:pt idx="3161">
                        <c:v>3.5249999999999999</c:v>
                      </c:pt>
                      <c:pt idx="3162">
                        <c:v>3.3759999999999999</c:v>
                      </c:pt>
                      <c:pt idx="3163">
                        <c:v>3.2090000000000001</c:v>
                      </c:pt>
                      <c:pt idx="3164">
                        <c:v>3.0249999999999999</c:v>
                      </c:pt>
                      <c:pt idx="3165">
                        <c:v>2.8159999999999998</c:v>
                      </c:pt>
                      <c:pt idx="3166">
                        <c:v>2.6890000000000001</c:v>
                      </c:pt>
                      <c:pt idx="3167">
                        <c:v>2.5790000000000002</c:v>
                      </c:pt>
                      <c:pt idx="3168">
                        <c:v>2.5139999999999998</c:v>
                      </c:pt>
                      <c:pt idx="3169">
                        <c:v>2.468</c:v>
                      </c:pt>
                      <c:pt idx="3170">
                        <c:v>2.4540000000000002</c:v>
                      </c:pt>
                      <c:pt idx="3171">
                        <c:v>2.536</c:v>
                      </c:pt>
                      <c:pt idx="3172">
                        <c:v>2.6469999999999998</c:v>
                      </c:pt>
                      <c:pt idx="3173">
                        <c:v>2.6869999999999998</c:v>
                      </c:pt>
                      <c:pt idx="3174">
                        <c:v>2.9420000000000002</c:v>
                      </c:pt>
                      <c:pt idx="3175">
                        <c:v>3.0939999999999999</c:v>
                      </c:pt>
                      <c:pt idx="3176">
                        <c:v>3.1669999999999998</c:v>
                      </c:pt>
                      <c:pt idx="3177">
                        <c:v>3.2050000000000001</c:v>
                      </c:pt>
                      <c:pt idx="3178">
                        <c:v>3.2490000000000001</c:v>
                      </c:pt>
                      <c:pt idx="3179">
                        <c:v>3.3759999999999999</c:v>
                      </c:pt>
                      <c:pt idx="3180">
                        <c:v>3.4729999999999999</c:v>
                      </c:pt>
                      <c:pt idx="3181">
                        <c:v>3.47</c:v>
                      </c:pt>
                      <c:pt idx="3182">
                        <c:v>3.5259999999999998</c:v>
                      </c:pt>
                      <c:pt idx="3183">
                        <c:v>3.56</c:v>
                      </c:pt>
                      <c:pt idx="3184">
                        <c:v>3.399</c:v>
                      </c:pt>
                      <c:pt idx="3185">
                        <c:v>3.4060000000000001</c:v>
                      </c:pt>
                      <c:pt idx="3186">
                        <c:v>3.302</c:v>
                      </c:pt>
                      <c:pt idx="3187">
                        <c:v>3.2690000000000001</c:v>
                      </c:pt>
                      <c:pt idx="3188">
                        <c:v>3.089</c:v>
                      </c:pt>
                      <c:pt idx="3189">
                        <c:v>2.8809999999999998</c:v>
                      </c:pt>
                      <c:pt idx="3190">
                        <c:v>2.7610000000000001</c:v>
                      </c:pt>
                      <c:pt idx="3191">
                        <c:v>2.681</c:v>
                      </c:pt>
                      <c:pt idx="3192">
                        <c:v>2.597</c:v>
                      </c:pt>
                      <c:pt idx="3193">
                        <c:v>2.5920000000000001</c:v>
                      </c:pt>
                      <c:pt idx="3194">
                        <c:v>2.5750000000000002</c:v>
                      </c:pt>
                      <c:pt idx="3195">
                        <c:v>2.5670000000000002</c:v>
                      </c:pt>
                      <c:pt idx="3196">
                        <c:v>2.7320000000000002</c:v>
                      </c:pt>
                      <c:pt idx="3197">
                        <c:v>2.8210000000000002</c:v>
                      </c:pt>
                      <c:pt idx="3198">
                        <c:v>2.8919999999999999</c:v>
                      </c:pt>
                      <c:pt idx="3199">
                        <c:v>2.9969999999999999</c:v>
                      </c:pt>
                      <c:pt idx="3200">
                        <c:v>3.2109999999999999</c:v>
                      </c:pt>
                      <c:pt idx="3201">
                        <c:v>3.125</c:v>
                      </c:pt>
                      <c:pt idx="3202">
                        <c:v>3.1949999999999998</c:v>
                      </c:pt>
                      <c:pt idx="3203">
                        <c:v>3.2290000000000001</c:v>
                      </c:pt>
                      <c:pt idx="3204">
                        <c:v>3.2210000000000001</c:v>
                      </c:pt>
                      <c:pt idx="3205">
                        <c:v>3.1629999999999998</c:v>
                      </c:pt>
                      <c:pt idx="3206">
                        <c:v>3.1850000000000001</c:v>
                      </c:pt>
                      <c:pt idx="3207">
                        <c:v>3.2210000000000001</c:v>
                      </c:pt>
                      <c:pt idx="3208">
                        <c:v>3.218</c:v>
                      </c:pt>
                      <c:pt idx="3209">
                        <c:v>3.1739999999999999</c:v>
                      </c:pt>
                      <c:pt idx="3210">
                        <c:v>2.9710000000000001</c:v>
                      </c:pt>
                      <c:pt idx="3211">
                        <c:v>2.8</c:v>
                      </c:pt>
                      <c:pt idx="3212">
                        <c:v>2.7090000000000001</c:v>
                      </c:pt>
                      <c:pt idx="3213">
                        <c:v>2.6480000000000001</c:v>
                      </c:pt>
                      <c:pt idx="3214">
                        <c:v>2.5630000000000002</c:v>
                      </c:pt>
                      <c:pt idx="3215">
                        <c:v>2.4809999999999999</c:v>
                      </c:pt>
                      <c:pt idx="3216">
                        <c:v>2.4500000000000002</c:v>
                      </c:pt>
                      <c:pt idx="3217">
                        <c:v>2.44</c:v>
                      </c:pt>
                      <c:pt idx="3218">
                        <c:v>2.4569999999999999</c:v>
                      </c:pt>
                      <c:pt idx="3219">
                        <c:v>2.4129999999999998</c:v>
                      </c:pt>
                      <c:pt idx="3220">
                        <c:v>2.6259999999999999</c:v>
                      </c:pt>
                      <c:pt idx="3221">
                        <c:v>2.7839999999999998</c:v>
                      </c:pt>
                      <c:pt idx="3222">
                        <c:v>2.94</c:v>
                      </c:pt>
                      <c:pt idx="3223">
                        <c:v>3.2410000000000001</c:v>
                      </c:pt>
                      <c:pt idx="3224">
                        <c:v>3.2970000000000002</c:v>
                      </c:pt>
                      <c:pt idx="3225">
                        <c:v>3.23</c:v>
                      </c:pt>
                      <c:pt idx="3226">
                        <c:v>3.2669999999999999</c:v>
                      </c:pt>
                      <c:pt idx="3227">
                        <c:v>3.38</c:v>
                      </c:pt>
                      <c:pt idx="3228">
                        <c:v>3.484</c:v>
                      </c:pt>
                      <c:pt idx="3229">
                        <c:v>3.5270000000000001</c:v>
                      </c:pt>
                      <c:pt idx="3230">
                        <c:v>3.5339999999999998</c:v>
                      </c:pt>
                      <c:pt idx="3231">
                        <c:v>3.5459999999999998</c:v>
                      </c:pt>
                      <c:pt idx="3232">
                        <c:v>3.4249999999999998</c:v>
                      </c:pt>
                      <c:pt idx="3233">
                        <c:v>3.3620000000000001</c:v>
                      </c:pt>
                      <c:pt idx="3234">
                        <c:v>3.2759999999999998</c:v>
                      </c:pt>
                      <c:pt idx="3235">
                        <c:v>3.1429999999999998</c:v>
                      </c:pt>
                      <c:pt idx="3236">
                        <c:v>2.9830000000000001</c:v>
                      </c:pt>
                      <c:pt idx="3237">
                        <c:v>2.7330000000000001</c:v>
                      </c:pt>
                      <c:pt idx="3238">
                        <c:v>2.6280000000000001</c:v>
                      </c:pt>
                      <c:pt idx="3239">
                        <c:v>2.5539999999999998</c:v>
                      </c:pt>
                      <c:pt idx="3240">
                        <c:v>2.4689999999999999</c:v>
                      </c:pt>
                      <c:pt idx="3241">
                        <c:v>2.42</c:v>
                      </c:pt>
                      <c:pt idx="3242">
                        <c:v>2.4209999999999998</c:v>
                      </c:pt>
                      <c:pt idx="3243">
                        <c:v>2.4340000000000002</c:v>
                      </c:pt>
                      <c:pt idx="3244">
                        <c:v>2.6680000000000001</c:v>
                      </c:pt>
                      <c:pt idx="3245">
                        <c:v>2.7330000000000001</c:v>
                      </c:pt>
                      <c:pt idx="3246">
                        <c:v>3.0339999999999998</c:v>
                      </c:pt>
                      <c:pt idx="3247">
                        <c:v>3.3130000000000002</c:v>
                      </c:pt>
                      <c:pt idx="3248">
                        <c:v>3.411</c:v>
                      </c:pt>
                      <c:pt idx="3249">
                        <c:v>3.399</c:v>
                      </c:pt>
                      <c:pt idx="3250">
                        <c:v>3.5070000000000001</c:v>
                      </c:pt>
                      <c:pt idx="3251">
                        <c:v>3.67</c:v>
                      </c:pt>
                      <c:pt idx="3252">
                        <c:v>3.79</c:v>
                      </c:pt>
                      <c:pt idx="3253">
                        <c:v>3.8730000000000002</c:v>
                      </c:pt>
                      <c:pt idx="3254">
                        <c:v>3.8929999999999998</c:v>
                      </c:pt>
                      <c:pt idx="3255">
                        <c:v>3.9020000000000001</c:v>
                      </c:pt>
                      <c:pt idx="3256">
                        <c:v>3.7679999999999998</c:v>
                      </c:pt>
                      <c:pt idx="3257">
                        <c:v>3.7730000000000001</c:v>
                      </c:pt>
                      <c:pt idx="3258">
                        <c:v>3.605</c:v>
                      </c:pt>
                      <c:pt idx="3259">
                        <c:v>3.4569999999999999</c:v>
                      </c:pt>
                      <c:pt idx="3260">
                        <c:v>3.2109999999999999</c:v>
                      </c:pt>
                      <c:pt idx="3261">
                        <c:v>3.0510000000000002</c:v>
                      </c:pt>
                      <c:pt idx="3262">
                        <c:v>2.819</c:v>
                      </c:pt>
                      <c:pt idx="3263">
                        <c:v>2.6640000000000001</c:v>
                      </c:pt>
                      <c:pt idx="3264">
                        <c:v>2.641</c:v>
                      </c:pt>
                      <c:pt idx="3265">
                        <c:v>2.6269999999999998</c:v>
                      </c:pt>
                      <c:pt idx="3266">
                        <c:v>2.76</c:v>
                      </c:pt>
                      <c:pt idx="3267">
                        <c:v>2.6640000000000001</c:v>
                      </c:pt>
                      <c:pt idx="3268">
                        <c:v>2.8180000000000001</c:v>
                      </c:pt>
                      <c:pt idx="3269">
                        <c:v>2.8889999999999998</c:v>
                      </c:pt>
                      <c:pt idx="3270">
                        <c:v>3.0139999999999998</c:v>
                      </c:pt>
                      <c:pt idx="3271">
                        <c:v>3.2519999999999998</c:v>
                      </c:pt>
                      <c:pt idx="3272">
                        <c:v>3.3490000000000002</c:v>
                      </c:pt>
                      <c:pt idx="3273">
                        <c:v>3.4129999999999998</c:v>
                      </c:pt>
                      <c:pt idx="3274">
                        <c:v>3.601</c:v>
                      </c:pt>
                      <c:pt idx="3275">
                        <c:v>3.6819999999999999</c:v>
                      </c:pt>
                      <c:pt idx="3276">
                        <c:v>3.839</c:v>
                      </c:pt>
                      <c:pt idx="3277">
                        <c:v>3.72</c:v>
                      </c:pt>
                      <c:pt idx="3278">
                        <c:v>3.718</c:v>
                      </c:pt>
                      <c:pt idx="3279">
                        <c:v>3.7330000000000001</c:v>
                      </c:pt>
                      <c:pt idx="3280">
                        <c:v>3.5910000000000002</c:v>
                      </c:pt>
                      <c:pt idx="3281">
                        <c:v>3.5249999999999999</c:v>
                      </c:pt>
                      <c:pt idx="3282">
                        <c:v>3.3119999999999998</c:v>
                      </c:pt>
                      <c:pt idx="3283">
                        <c:v>3.2069999999999999</c:v>
                      </c:pt>
                      <c:pt idx="3284">
                        <c:v>3.0339999999999998</c:v>
                      </c:pt>
                      <c:pt idx="3285">
                        <c:v>2.7370000000000001</c:v>
                      </c:pt>
                      <c:pt idx="3286">
                        <c:v>2.4089999999999998</c:v>
                      </c:pt>
                      <c:pt idx="3287">
                        <c:v>2.331</c:v>
                      </c:pt>
                      <c:pt idx="3288">
                        <c:v>2.262</c:v>
                      </c:pt>
                      <c:pt idx="3289">
                        <c:v>2.2320000000000002</c:v>
                      </c:pt>
                      <c:pt idx="3290">
                        <c:v>2.2130000000000001</c:v>
                      </c:pt>
                      <c:pt idx="3291">
                        <c:v>2.29</c:v>
                      </c:pt>
                      <c:pt idx="3292">
                        <c:v>2.5169999999999999</c:v>
                      </c:pt>
                      <c:pt idx="3293">
                        <c:v>2.5459999999999998</c:v>
                      </c:pt>
                      <c:pt idx="3294">
                        <c:v>2.875</c:v>
                      </c:pt>
                      <c:pt idx="3295">
                        <c:v>2.9790000000000001</c:v>
                      </c:pt>
                      <c:pt idx="3296">
                        <c:v>3.048</c:v>
                      </c:pt>
                      <c:pt idx="3297">
                        <c:v>3.1629999999999998</c:v>
                      </c:pt>
                      <c:pt idx="3298">
                        <c:v>3.246</c:v>
                      </c:pt>
                      <c:pt idx="3299">
                        <c:v>3.3809999999999998</c:v>
                      </c:pt>
                      <c:pt idx="3300">
                        <c:v>3.484</c:v>
                      </c:pt>
                      <c:pt idx="3301">
                        <c:v>3.4889999999999999</c:v>
                      </c:pt>
                      <c:pt idx="3302">
                        <c:v>3.5339999999999998</c:v>
                      </c:pt>
                      <c:pt idx="3303">
                        <c:v>3.5489999999999999</c:v>
                      </c:pt>
                      <c:pt idx="3304">
                        <c:v>3.5179999999999998</c:v>
                      </c:pt>
                      <c:pt idx="3305">
                        <c:v>3.43</c:v>
                      </c:pt>
                      <c:pt idx="3306">
                        <c:v>3.2570000000000001</c:v>
                      </c:pt>
                      <c:pt idx="3307">
                        <c:v>3.1539999999999999</c:v>
                      </c:pt>
                      <c:pt idx="3308">
                        <c:v>2.9119999999999999</c:v>
                      </c:pt>
                      <c:pt idx="3309">
                        <c:v>2.6709999999999998</c:v>
                      </c:pt>
                      <c:pt idx="3310">
                        <c:v>2.5550000000000002</c:v>
                      </c:pt>
                      <c:pt idx="3311">
                        <c:v>2.411</c:v>
                      </c:pt>
                      <c:pt idx="3312">
                        <c:v>2.427</c:v>
                      </c:pt>
                      <c:pt idx="3313">
                        <c:v>2.3660000000000001</c:v>
                      </c:pt>
                      <c:pt idx="3314">
                        <c:v>2.3839999999999999</c:v>
                      </c:pt>
                      <c:pt idx="3315">
                        <c:v>2.38</c:v>
                      </c:pt>
                      <c:pt idx="3316">
                        <c:v>2.5579999999999998</c:v>
                      </c:pt>
                      <c:pt idx="3317">
                        <c:v>2.6110000000000002</c:v>
                      </c:pt>
                      <c:pt idx="3318">
                        <c:v>2.798</c:v>
                      </c:pt>
                      <c:pt idx="3319">
                        <c:v>3.0590000000000002</c:v>
                      </c:pt>
                      <c:pt idx="3320">
                        <c:v>3.2669999999999999</c:v>
                      </c:pt>
                      <c:pt idx="3321">
                        <c:v>3.3839999999999999</c:v>
                      </c:pt>
                      <c:pt idx="3322">
                        <c:v>3.3980000000000001</c:v>
                      </c:pt>
                      <c:pt idx="3323">
                        <c:v>3.58</c:v>
                      </c:pt>
                      <c:pt idx="3324">
                        <c:v>3.7240000000000002</c:v>
                      </c:pt>
                      <c:pt idx="3325">
                        <c:v>3.74</c:v>
                      </c:pt>
                      <c:pt idx="3326">
                        <c:v>3.7490000000000001</c:v>
                      </c:pt>
                      <c:pt idx="3327">
                        <c:v>3.85</c:v>
                      </c:pt>
                      <c:pt idx="3328">
                        <c:v>3.734</c:v>
                      </c:pt>
                      <c:pt idx="3329">
                        <c:v>3.7349999999999999</c:v>
                      </c:pt>
                      <c:pt idx="3330">
                        <c:v>3.5830000000000002</c:v>
                      </c:pt>
                      <c:pt idx="3331">
                        <c:v>3.419</c:v>
                      </c:pt>
                      <c:pt idx="3332">
                        <c:v>3.1389999999999998</c:v>
                      </c:pt>
                      <c:pt idx="3333">
                        <c:v>2.9039999999999999</c:v>
                      </c:pt>
                      <c:pt idx="3334">
                        <c:v>2.7709999999999999</c:v>
                      </c:pt>
                      <c:pt idx="3335">
                        <c:v>2.66</c:v>
                      </c:pt>
                      <c:pt idx="3336">
                        <c:v>2.63</c:v>
                      </c:pt>
                      <c:pt idx="3337">
                        <c:v>2.57</c:v>
                      </c:pt>
                      <c:pt idx="3338">
                        <c:v>2.5259999999999998</c:v>
                      </c:pt>
                      <c:pt idx="3339">
                        <c:v>2.5259999999999998</c:v>
                      </c:pt>
                      <c:pt idx="3340">
                        <c:v>2.7069999999999999</c:v>
                      </c:pt>
                      <c:pt idx="3341">
                        <c:v>2.7570000000000001</c:v>
                      </c:pt>
                      <c:pt idx="3342">
                        <c:v>2.956</c:v>
                      </c:pt>
                      <c:pt idx="3343">
                        <c:v>3.2549999999999999</c:v>
                      </c:pt>
                      <c:pt idx="3344">
                        <c:v>3.3570000000000002</c:v>
                      </c:pt>
                      <c:pt idx="3345">
                        <c:v>3.5139999999999998</c:v>
                      </c:pt>
                      <c:pt idx="3346">
                        <c:v>3.6259999999999999</c:v>
                      </c:pt>
                      <c:pt idx="3347">
                        <c:v>3.7229999999999999</c:v>
                      </c:pt>
                      <c:pt idx="3348">
                        <c:v>3.88</c:v>
                      </c:pt>
                      <c:pt idx="3349">
                        <c:v>3.8439999999999999</c:v>
                      </c:pt>
                      <c:pt idx="3350">
                        <c:v>3.9649999999999999</c:v>
                      </c:pt>
                      <c:pt idx="3351">
                        <c:v>3.9369999999999998</c:v>
                      </c:pt>
                      <c:pt idx="3352">
                        <c:v>3.9590000000000001</c:v>
                      </c:pt>
                      <c:pt idx="3353">
                        <c:v>3.9510000000000001</c:v>
                      </c:pt>
                      <c:pt idx="3354">
                        <c:v>3.7890000000000001</c:v>
                      </c:pt>
                      <c:pt idx="3355">
                        <c:v>3.6629999999999998</c:v>
                      </c:pt>
                      <c:pt idx="3356">
                        <c:v>3.4239999999999999</c:v>
                      </c:pt>
                      <c:pt idx="3357">
                        <c:v>3.1970000000000001</c:v>
                      </c:pt>
                      <c:pt idx="3358">
                        <c:v>3.0390000000000001</c:v>
                      </c:pt>
                      <c:pt idx="3359">
                        <c:v>2.8359999999999999</c:v>
                      </c:pt>
                      <c:pt idx="3360">
                        <c:v>2.7730000000000001</c:v>
                      </c:pt>
                      <c:pt idx="3361">
                        <c:v>2.7450000000000001</c:v>
                      </c:pt>
                      <c:pt idx="3362">
                        <c:v>2.7240000000000002</c:v>
                      </c:pt>
                      <c:pt idx="3363">
                        <c:v>2.762</c:v>
                      </c:pt>
                      <c:pt idx="3364">
                        <c:v>2.9119999999999999</c:v>
                      </c:pt>
                      <c:pt idx="3365">
                        <c:v>2.9</c:v>
                      </c:pt>
                      <c:pt idx="3366">
                        <c:v>2.956</c:v>
                      </c:pt>
                      <c:pt idx="3367">
                        <c:v>3.18</c:v>
                      </c:pt>
                      <c:pt idx="3368">
                        <c:v>3.4159999999999999</c:v>
                      </c:pt>
                      <c:pt idx="3369">
                        <c:v>3.5110000000000001</c:v>
                      </c:pt>
                      <c:pt idx="3370">
                        <c:v>3.649</c:v>
                      </c:pt>
                      <c:pt idx="3371">
                        <c:v>3.7890000000000001</c:v>
                      </c:pt>
                      <c:pt idx="3372">
                        <c:v>3.907</c:v>
                      </c:pt>
                      <c:pt idx="3373">
                        <c:v>3.9359999999999999</c:v>
                      </c:pt>
                      <c:pt idx="3374">
                        <c:v>3.94</c:v>
                      </c:pt>
                      <c:pt idx="3375">
                        <c:v>3.97</c:v>
                      </c:pt>
                      <c:pt idx="3376">
                        <c:v>3.9489999999999998</c:v>
                      </c:pt>
                      <c:pt idx="3377">
                        <c:v>3.927</c:v>
                      </c:pt>
                      <c:pt idx="3378">
                        <c:v>3.6739999999999999</c:v>
                      </c:pt>
                      <c:pt idx="3379">
                        <c:v>3.4550000000000001</c:v>
                      </c:pt>
                      <c:pt idx="3380">
                        <c:v>3.234</c:v>
                      </c:pt>
                      <c:pt idx="3381">
                        <c:v>3.18</c:v>
                      </c:pt>
                      <c:pt idx="3382">
                        <c:v>2.9809999999999999</c:v>
                      </c:pt>
                      <c:pt idx="3383">
                        <c:v>2.8439999999999999</c:v>
                      </c:pt>
                      <c:pt idx="3384">
                        <c:v>2.74</c:v>
                      </c:pt>
                      <c:pt idx="3385">
                        <c:v>2.74</c:v>
                      </c:pt>
                      <c:pt idx="3386">
                        <c:v>2.6749999999999998</c:v>
                      </c:pt>
                      <c:pt idx="3387">
                        <c:v>2.6840000000000002</c:v>
                      </c:pt>
                      <c:pt idx="3388">
                        <c:v>2.9060000000000001</c:v>
                      </c:pt>
                      <c:pt idx="3389">
                        <c:v>2.94</c:v>
                      </c:pt>
                      <c:pt idx="3390">
                        <c:v>3.2040000000000002</c:v>
                      </c:pt>
                      <c:pt idx="3391">
                        <c:v>3.4249999999999998</c:v>
                      </c:pt>
                      <c:pt idx="3392">
                        <c:v>3.7370000000000001</c:v>
                      </c:pt>
                      <c:pt idx="3393">
                        <c:v>3.8069999999999999</c:v>
                      </c:pt>
                      <c:pt idx="3394">
                        <c:v>3.9260000000000002</c:v>
                      </c:pt>
                      <c:pt idx="3395">
                        <c:v>4.09</c:v>
                      </c:pt>
                      <c:pt idx="3396">
                        <c:v>4.2779999999999996</c:v>
                      </c:pt>
                      <c:pt idx="3397">
                        <c:v>4.2069999999999999</c:v>
                      </c:pt>
                      <c:pt idx="3398">
                        <c:v>4.0810000000000004</c:v>
                      </c:pt>
                      <c:pt idx="3399">
                        <c:v>4.0350000000000001</c:v>
                      </c:pt>
                      <c:pt idx="3400">
                        <c:v>3.9580000000000002</c:v>
                      </c:pt>
                      <c:pt idx="3401">
                        <c:v>3.8069999999999999</c:v>
                      </c:pt>
                      <c:pt idx="3402">
                        <c:v>3.5870000000000002</c:v>
                      </c:pt>
                      <c:pt idx="3403">
                        <c:v>3.5019999999999998</c:v>
                      </c:pt>
                      <c:pt idx="3404">
                        <c:v>3.2309999999999999</c:v>
                      </c:pt>
                      <c:pt idx="3405">
                        <c:v>3.0710000000000002</c:v>
                      </c:pt>
                      <c:pt idx="3406">
                        <c:v>2.88</c:v>
                      </c:pt>
                      <c:pt idx="3407">
                        <c:v>2.7170000000000001</c:v>
                      </c:pt>
                      <c:pt idx="3408">
                        <c:v>2.6920000000000002</c:v>
                      </c:pt>
                      <c:pt idx="3409">
                        <c:v>2.6840000000000002</c:v>
                      </c:pt>
                      <c:pt idx="3410">
                        <c:v>2.5790000000000002</c:v>
                      </c:pt>
                      <c:pt idx="3411">
                        <c:v>2.5819999999999999</c:v>
                      </c:pt>
                      <c:pt idx="3412">
                        <c:v>2.7450000000000001</c:v>
                      </c:pt>
                      <c:pt idx="3413">
                        <c:v>2.7930000000000001</c:v>
                      </c:pt>
                      <c:pt idx="3414">
                        <c:v>3.1589999999999998</c:v>
                      </c:pt>
                      <c:pt idx="3415">
                        <c:v>3.282</c:v>
                      </c:pt>
                      <c:pt idx="3416">
                        <c:v>3.5070000000000001</c:v>
                      </c:pt>
                      <c:pt idx="3417">
                        <c:v>3.431</c:v>
                      </c:pt>
                      <c:pt idx="3418">
                        <c:v>3.286</c:v>
                      </c:pt>
                      <c:pt idx="3419">
                        <c:v>3.36</c:v>
                      </c:pt>
                      <c:pt idx="3420">
                        <c:v>3.5009999999999999</c:v>
                      </c:pt>
                      <c:pt idx="3421">
                        <c:v>3.5</c:v>
                      </c:pt>
                      <c:pt idx="3422">
                        <c:v>3.49</c:v>
                      </c:pt>
                      <c:pt idx="3423">
                        <c:v>3.452</c:v>
                      </c:pt>
                      <c:pt idx="3424">
                        <c:v>3.4209999999999998</c:v>
                      </c:pt>
                      <c:pt idx="3425">
                        <c:v>3.4119999999999999</c:v>
                      </c:pt>
                      <c:pt idx="3426">
                        <c:v>3.3260000000000001</c:v>
                      </c:pt>
                      <c:pt idx="3427">
                        <c:v>3.2149999999999999</c:v>
                      </c:pt>
                      <c:pt idx="3428">
                        <c:v>2.9609999999999999</c:v>
                      </c:pt>
                      <c:pt idx="3429">
                        <c:v>2.7330000000000001</c:v>
                      </c:pt>
                      <c:pt idx="3430">
                        <c:v>2.63</c:v>
                      </c:pt>
                      <c:pt idx="3431">
                        <c:v>2.5</c:v>
                      </c:pt>
                      <c:pt idx="3432">
                        <c:v>2.4289999999999998</c:v>
                      </c:pt>
                      <c:pt idx="3433">
                        <c:v>2.3860000000000001</c:v>
                      </c:pt>
                      <c:pt idx="3434">
                        <c:v>2.5019999999999998</c:v>
                      </c:pt>
                      <c:pt idx="3435">
                        <c:v>2.5299999999999998</c:v>
                      </c:pt>
                      <c:pt idx="3436">
                        <c:v>2.72</c:v>
                      </c:pt>
                      <c:pt idx="3437">
                        <c:v>2.8940000000000001</c:v>
                      </c:pt>
                      <c:pt idx="3438">
                        <c:v>3.1070000000000002</c:v>
                      </c:pt>
                      <c:pt idx="3439">
                        <c:v>3.26</c:v>
                      </c:pt>
                      <c:pt idx="3440">
                        <c:v>3.4289999999999998</c:v>
                      </c:pt>
                      <c:pt idx="3441">
                        <c:v>3.532</c:v>
                      </c:pt>
                      <c:pt idx="3442">
                        <c:v>3.5619999999999998</c:v>
                      </c:pt>
                      <c:pt idx="3443">
                        <c:v>3.7149999999999999</c:v>
                      </c:pt>
                      <c:pt idx="3444">
                        <c:v>3.7949999999999999</c:v>
                      </c:pt>
                      <c:pt idx="3445">
                        <c:v>3.891</c:v>
                      </c:pt>
                      <c:pt idx="3446">
                        <c:v>3.9260000000000002</c:v>
                      </c:pt>
                      <c:pt idx="3447">
                        <c:v>3.9159999999999999</c:v>
                      </c:pt>
                      <c:pt idx="3448">
                        <c:v>3.8</c:v>
                      </c:pt>
                      <c:pt idx="3449">
                        <c:v>3.7469999999999999</c:v>
                      </c:pt>
                      <c:pt idx="3450">
                        <c:v>3.5649999999999999</c:v>
                      </c:pt>
                      <c:pt idx="3451">
                        <c:v>3.4470000000000001</c:v>
                      </c:pt>
                      <c:pt idx="3452">
                        <c:v>3.1840000000000002</c:v>
                      </c:pt>
                      <c:pt idx="3453">
                        <c:v>2.9369999999999998</c:v>
                      </c:pt>
                      <c:pt idx="3454">
                        <c:v>2.6589999999999998</c:v>
                      </c:pt>
                      <c:pt idx="3455">
                        <c:v>2.5830000000000002</c:v>
                      </c:pt>
                      <c:pt idx="3456">
                        <c:v>2.5299999999999998</c:v>
                      </c:pt>
                      <c:pt idx="3457">
                        <c:v>2.504</c:v>
                      </c:pt>
                      <c:pt idx="3458">
                        <c:v>2.4649999999999999</c:v>
                      </c:pt>
                      <c:pt idx="3459">
                        <c:v>2.4540000000000002</c:v>
                      </c:pt>
                      <c:pt idx="3460">
                        <c:v>2.6850000000000001</c:v>
                      </c:pt>
                      <c:pt idx="3461">
                        <c:v>2.84</c:v>
                      </c:pt>
                      <c:pt idx="3462">
                        <c:v>3.2519999999999998</c:v>
                      </c:pt>
                      <c:pt idx="3463">
                        <c:v>3.4780000000000002</c:v>
                      </c:pt>
                      <c:pt idx="3464">
                        <c:v>3.7080000000000002</c:v>
                      </c:pt>
                      <c:pt idx="3465">
                        <c:v>3.7250000000000001</c:v>
                      </c:pt>
                      <c:pt idx="3466">
                        <c:v>3.8540000000000001</c:v>
                      </c:pt>
                      <c:pt idx="3467">
                        <c:v>3.9670000000000001</c:v>
                      </c:pt>
                      <c:pt idx="3468">
                        <c:v>4.3419999999999996</c:v>
                      </c:pt>
                      <c:pt idx="3469">
                        <c:v>4.4249999999999998</c:v>
                      </c:pt>
                      <c:pt idx="3470">
                        <c:v>4.4080000000000004</c:v>
                      </c:pt>
                      <c:pt idx="3471">
                        <c:v>4.4180000000000001</c:v>
                      </c:pt>
                      <c:pt idx="3472">
                        <c:v>4.2450000000000001</c:v>
                      </c:pt>
                      <c:pt idx="3473">
                        <c:v>4.1379999999999999</c:v>
                      </c:pt>
                      <c:pt idx="3474">
                        <c:v>3.948</c:v>
                      </c:pt>
                      <c:pt idx="3475">
                        <c:v>3.73</c:v>
                      </c:pt>
                      <c:pt idx="3476">
                        <c:v>3.383</c:v>
                      </c:pt>
                      <c:pt idx="3477">
                        <c:v>3.2589999999999999</c:v>
                      </c:pt>
                      <c:pt idx="3478">
                        <c:v>3.0760000000000001</c:v>
                      </c:pt>
                      <c:pt idx="3479">
                        <c:v>2.899</c:v>
                      </c:pt>
                      <c:pt idx="3480">
                        <c:v>2.8460000000000001</c:v>
                      </c:pt>
                      <c:pt idx="3481">
                        <c:v>2.7480000000000002</c:v>
                      </c:pt>
                      <c:pt idx="3482">
                        <c:v>2.7130000000000001</c:v>
                      </c:pt>
                      <c:pt idx="3483">
                        <c:v>2.7040000000000002</c:v>
                      </c:pt>
                      <c:pt idx="3484">
                        <c:v>3.0030000000000001</c:v>
                      </c:pt>
                      <c:pt idx="3485">
                        <c:v>3.1179999999999999</c:v>
                      </c:pt>
                      <c:pt idx="3486">
                        <c:v>3.4209999999999998</c:v>
                      </c:pt>
                      <c:pt idx="3487">
                        <c:v>3.6949999999999998</c:v>
                      </c:pt>
                      <c:pt idx="3488">
                        <c:v>3.8660000000000001</c:v>
                      </c:pt>
                      <c:pt idx="3489">
                        <c:v>3.9510000000000001</c:v>
                      </c:pt>
                      <c:pt idx="3490">
                        <c:v>4.0979999999999999</c:v>
                      </c:pt>
                      <c:pt idx="3491">
                        <c:v>4.1950000000000003</c:v>
                      </c:pt>
                      <c:pt idx="3492">
                        <c:v>4.4589999999999996</c:v>
                      </c:pt>
                      <c:pt idx="3493">
                        <c:v>4.4770000000000003</c:v>
                      </c:pt>
                      <c:pt idx="3494">
                        <c:v>4.4459999999999997</c:v>
                      </c:pt>
                      <c:pt idx="3495">
                        <c:v>4.4459999999999997</c:v>
                      </c:pt>
                      <c:pt idx="3496">
                        <c:v>4.2859999999999996</c:v>
                      </c:pt>
                      <c:pt idx="3497">
                        <c:v>4.2409999999999997</c:v>
                      </c:pt>
                      <c:pt idx="3498">
                        <c:v>4.1150000000000002</c:v>
                      </c:pt>
                      <c:pt idx="3499">
                        <c:v>3.9470000000000001</c:v>
                      </c:pt>
                      <c:pt idx="3500">
                        <c:v>3.6829999999999998</c:v>
                      </c:pt>
                      <c:pt idx="3501">
                        <c:v>3.4119999999999999</c:v>
                      </c:pt>
                      <c:pt idx="3502">
                        <c:v>3.2280000000000002</c:v>
                      </c:pt>
                      <c:pt idx="3503">
                        <c:v>3.0459999999999998</c:v>
                      </c:pt>
                      <c:pt idx="3504">
                        <c:v>3.02</c:v>
                      </c:pt>
                      <c:pt idx="3505">
                        <c:v>2.923</c:v>
                      </c:pt>
                      <c:pt idx="3506">
                        <c:v>2.8140000000000001</c:v>
                      </c:pt>
                      <c:pt idx="3507">
                        <c:v>2.8210000000000002</c:v>
                      </c:pt>
                      <c:pt idx="3508">
                        <c:v>3.008</c:v>
                      </c:pt>
                      <c:pt idx="3509">
                        <c:v>3.0289999999999999</c:v>
                      </c:pt>
                      <c:pt idx="3510">
                        <c:v>3.238</c:v>
                      </c:pt>
                      <c:pt idx="3511">
                        <c:v>3.5720000000000001</c:v>
                      </c:pt>
                      <c:pt idx="3512">
                        <c:v>3.8929999999999998</c:v>
                      </c:pt>
                      <c:pt idx="3513">
                        <c:v>3.8730000000000002</c:v>
                      </c:pt>
                      <c:pt idx="3514">
                        <c:v>3.9529999999999998</c:v>
                      </c:pt>
                      <c:pt idx="3515">
                        <c:v>4.077</c:v>
                      </c:pt>
                      <c:pt idx="3516">
                        <c:v>4.1539999999999999</c:v>
                      </c:pt>
                      <c:pt idx="3517">
                        <c:v>4.2069999999999999</c:v>
                      </c:pt>
                      <c:pt idx="3518">
                        <c:v>4.2640000000000002</c:v>
                      </c:pt>
                      <c:pt idx="3519">
                        <c:v>4.2240000000000002</c:v>
                      </c:pt>
                      <c:pt idx="3520">
                        <c:v>4.1319999999999997</c:v>
                      </c:pt>
                      <c:pt idx="3521">
                        <c:v>4.1760000000000002</c:v>
                      </c:pt>
                      <c:pt idx="3522">
                        <c:v>3.9489999999999998</c:v>
                      </c:pt>
                      <c:pt idx="3523">
                        <c:v>3.778</c:v>
                      </c:pt>
                      <c:pt idx="3524">
                        <c:v>3.4969999999999999</c:v>
                      </c:pt>
                      <c:pt idx="3525">
                        <c:v>3.2869999999999999</c:v>
                      </c:pt>
                      <c:pt idx="3526">
                        <c:v>3.1539999999999999</c:v>
                      </c:pt>
                      <c:pt idx="3527">
                        <c:v>2.972</c:v>
                      </c:pt>
                      <c:pt idx="3528">
                        <c:v>2.9249999999999998</c:v>
                      </c:pt>
                      <c:pt idx="3529">
                        <c:v>2.8580000000000001</c:v>
                      </c:pt>
                      <c:pt idx="3530">
                        <c:v>2.7930000000000001</c:v>
                      </c:pt>
                      <c:pt idx="3531">
                        <c:v>2.782</c:v>
                      </c:pt>
                      <c:pt idx="3532">
                        <c:v>2.948</c:v>
                      </c:pt>
                      <c:pt idx="3533">
                        <c:v>3.0409999999999999</c:v>
                      </c:pt>
                      <c:pt idx="3534">
                        <c:v>3.0550000000000002</c:v>
                      </c:pt>
                      <c:pt idx="3535">
                        <c:v>3.4119999999999999</c:v>
                      </c:pt>
                      <c:pt idx="3536">
                        <c:v>3.6920000000000002</c:v>
                      </c:pt>
                      <c:pt idx="3537">
                        <c:v>3.9550000000000001</c:v>
                      </c:pt>
                      <c:pt idx="3538">
                        <c:v>4.1260000000000003</c:v>
                      </c:pt>
                      <c:pt idx="3539">
                        <c:v>4.234</c:v>
                      </c:pt>
                      <c:pt idx="3540">
                        <c:v>4.3739999999999997</c:v>
                      </c:pt>
                      <c:pt idx="3541">
                        <c:v>4.3520000000000003</c:v>
                      </c:pt>
                      <c:pt idx="3542">
                        <c:v>4.4269999999999996</c:v>
                      </c:pt>
                      <c:pt idx="3543">
                        <c:v>4.3310000000000004</c:v>
                      </c:pt>
                      <c:pt idx="3544">
                        <c:v>4.1680000000000001</c:v>
                      </c:pt>
                      <c:pt idx="3545">
                        <c:v>4.1550000000000002</c:v>
                      </c:pt>
                      <c:pt idx="3546">
                        <c:v>3.9279999999999999</c:v>
                      </c:pt>
                      <c:pt idx="3547">
                        <c:v>3.8170000000000002</c:v>
                      </c:pt>
                      <c:pt idx="3548">
                        <c:v>3.4980000000000002</c:v>
                      </c:pt>
                      <c:pt idx="3549">
                        <c:v>3.4340000000000002</c:v>
                      </c:pt>
                      <c:pt idx="3550">
                        <c:v>3.2090000000000001</c:v>
                      </c:pt>
                      <c:pt idx="3551">
                        <c:v>3.1480000000000001</c:v>
                      </c:pt>
                      <c:pt idx="3552">
                        <c:v>3.113</c:v>
                      </c:pt>
                      <c:pt idx="3553">
                        <c:v>3.052</c:v>
                      </c:pt>
                      <c:pt idx="3554">
                        <c:v>2.9830000000000001</c:v>
                      </c:pt>
                      <c:pt idx="3555">
                        <c:v>2.956</c:v>
                      </c:pt>
                      <c:pt idx="3556">
                        <c:v>3.1680000000000001</c:v>
                      </c:pt>
                      <c:pt idx="3557">
                        <c:v>3.2349999999999999</c:v>
                      </c:pt>
                      <c:pt idx="3558">
                        <c:v>3.3889999999999998</c:v>
                      </c:pt>
                      <c:pt idx="3559">
                        <c:v>3.5430000000000001</c:v>
                      </c:pt>
                      <c:pt idx="3560">
                        <c:v>3.9950000000000001</c:v>
                      </c:pt>
                      <c:pt idx="3561">
                        <c:v>4.1230000000000002</c:v>
                      </c:pt>
                      <c:pt idx="3562">
                        <c:v>4.2530000000000001</c:v>
                      </c:pt>
                      <c:pt idx="3563">
                        <c:v>4.4290000000000003</c:v>
                      </c:pt>
                      <c:pt idx="3564">
                        <c:v>4.3920000000000003</c:v>
                      </c:pt>
                      <c:pt idx="3565">
                        <c:v>4.3840000000000003</c:v>
                      </c:pt>
                      <c:pt idx="3566">
                        <c:v>4.3730000000000002</c:v>
                      </c:pt>
                      <c:pt idx="3567">
                        <c:v>4.2720000000000002</c:v>
                      </c:pt>
                      <c:pt idx="3568">
                        <c:v>4.2320000000000002</c:v>
                      </c:pt>
                      <c:pt idx="3569">
                        <c:v>4.2210000000000001</c:v>
                      </c:pt>
                      <c:pt idx="3570">
                        <c:v>3.952</c:v>
                      </c:pt>
                      <c:pt idx="3571">
                        <c:v>3.798</c:v>
                      </c:pt>
                      <c:pt idx="3572">
                        <c:v>3.6139999999999999</c:v>
                      </c:pt>
                      <c:pt idx="3573">
                        <c:v>3.46</c:v>
                      </c:pt>
                      <c:pt idx="3574">
                        <c:v>3.3069999999999999</c:v>
                      </c:pt>
                      <c:pt idx="3575">
                        <c:v>3.238</c:v>
                      </c:pt>
                      <c:pt idx="3576">
                        <c:v>3.1219999999999999</c:v>
                      </c:pt>
                      <c:pt idx="3577">
                        <c:v>3.125</c:v>
                      </c:pt>
                      <c:pt idx="3578">
                        <c:v>3.0030000000000001</c:v>
                      </c:pt>
                      <c:pt idx="3579">
                        <c:v>3.008</c:v>
                      </c:pt>
                      <c:pt idx="3580">
                        <c:v>3.4660000000000002</c:v>
                      </c:pt>
                      <c:pt idx="3581">
                        <c:v>3.4569999999999999</c:v>
                      </c:pt>
                      <c:pt idx="3582">
                        <c:v>3.681</c:v>
                      </c:pt>
                      <c:pt idx="3583">
                        <c:v>4.048</c:v>
                      </c:pt>
                      <c:pt idx="3584">
                        <c:v>4.2249999999999996</c:v>
                      </c:pt>
                      <c:pt idx="3585">
                        <c:v>4.093</c:v>
                      </c:pt>
                      <c:pt idx="3586">
                        <c:v>3.806</c:v>
                      </c:pt>
                      <c:pt idx="3587">
                        <c:v>4.032</c:v>
                      </c:pt>
                      <c:pt idx="3588">
                        <c:v>4.1360000000000001</c:v>
                      </c:pt>
                      <c:pt idx="3589">
                        <c:v>4.109</c:v>
                      </c:pt>
                      <c:pt idx="3590">
                        <c:v>4.173</c:v>
                      </c:pt>
                      <c:pt idx="3591">
                        <c:v>4.0839999999999996</c:v>
                      </c:pt>
                      <c:pt idx="3592">
                        <c:v>3.89</c:v>
                      </c:pt>
                      <c:pt idx="3593">
                        <c:v>3.7549999999999999</c:v>
                      </c:pt>
                      <c:pt idx="3594">
                        <c:v>3.6440000000000001</c:v>
                      </c:pt>
                      <c:pt idx="3595">
                        <c:v>3.6379999999999999</c:v>
                      </c:pt>
                      <c:pt idx="3596">
                        <c:v>3.3079999999999998</c:v>
                      </c:pt>
                      <c:pt idx="3597">
                        <c:v>3.1179999999999999</c:v>
                      </c:pt>
                      <c:pt idx="3598">
                        <c:v>2.8759999999999999</c:v>
                      </c:pt>
                      <c:pt idx="3599">
                        <c:v>2.677</c:v>
                      </c:pt>
                      <c:pt idx="3600">
                        <c:v>2.625</c:v>
                      </c:pt>
                      <c:pt idx="3601">
                        <c:v>2.68</c:v>
                      </c:pt>
                      <c:pt idx="3602">
                        <c:v>2.8220000000000001</c:v>
                      </c:pt>
                      <c:pt idx="3603">
                        <c:v>2.7330000000000001</c:v>
                      </c:pt>
                      <c:pt idx="3604">
                        <c:v>2.93</c:v>
                      </c:pt>
                      <c:pt idx="3605">
                        <c:v>3.0990000000000002</c:v>
                      </c:pt>
                      <c:pt idx="3606">
                        <c:v>3.2679999999999998</c:v>
                      </c:pt>
                      <c:pt idx="3607">
                        <c:v>3.5019999999999998</c:v>
                      </c:pt>
                      <c:pt idx="3608">
                        <c:v>3.7240000000000002</c:v>
                      </c:pt>
                      <c:pt idx="3609">
                        <c:v>3.8210000000000002</c:v>
                      </c:pt>
                      <c:pt idx="3610">
                        <c:v>3.8450000000000002</c:v>
                      </c:pt>
                      <c:pt idx="3611">
                        <c:v>3.9849999999999999</c:v>
                      </c:pt>
                      <c:pt idx="3612">
                        <c:v>4.0709999999999997</c:v>
                      </c:pt>
                      <c:pt idx="3613">
                        <c:v>4.0119999999999996</c:v>
                      </c:pt>
                      <c:pt idx="3614">
                        <c:v>3.9319999999999999</c:v>
                      </c:pt>
                      <c:pt idx="3615">
                        <c:v>3.9380000000000002</c:v>
                      </c:pt>
                      <c:pt idx="3616">
                        <c:v>3.7970000000000002</c:v>
                      </c:pt>
                      <c:pt idx="3617">
                        <c:v>3.7509999999999999</c:v>
                      </c:pt>
                      <c:pt idx="3618">
                        <c:v>3.5659999999999998</c:v>
                      </c:pt>
                      <c:pt idx="3619">
                        <c:v>3.3610000000000002</c:v>
                      </c:pt>
                      <c:pt idx="3620">
                        <c:v>3.0939999999999999</c:v>
                      </c:pt>
                      <c:pt idx="3621">
                        <c:v>3.0459999999999998</c:v>
                      </c:pt>
                      <c:pt idx="3622">
                        <c:v>2.786</c:v>
                      </c:pt>
                      <c:pt idx="3623">
                        <c:v>2.593</c:v>
                      </c:pt>
                      <c:pt idx="3624">
                        <c:v>2.57</c:v>
                      </c:pt>
                      <c:pt idx="3625">
                        <c:v>2.4500000000000002</c:v>
                      </c:pt>
                      <c:pt idx="3626">
                        <c:v>2.5209999999999999</c:v>
                      </c:pt>
                      <c:pt idx="3627">
                        <c:v>2.5089999999999999</c:v>
                      </c:pt>
                      <c:pt idx="3628">
                        <c:v>2.7690000000000001</c:v>
                      </c:pt>
                      <c:pt idx="3629">
                        <c:v>2.774</c:v>
                      </c:pt>
                      <c:pt idx="3630">
                        <c:v>2.927</c:v>
                      </c:pt>
                      <c:pt idx="3631">
                        <c:v>3.1280000000000001</c:v>
                      </c:pt>
                      <c:pt idx="3632">
                        <c:v>3.4409999999999998</c:v>
                      </c:pt>
                      <c:pt idx="3633">
                        <c:v>3.52</c:v>
                      </c:pt>
                      <c:pt idx="3634">
                        <c:v>3.5750000000000002</c:v>
                      </c:pt>
                      <c:pt idx="3635">
                        <c:v>3.6920000000000002</c:v>
                      </c:pt>
                      <c:pt idx="3636">
                        <c:v>3.7919999999999998</c:v>
                      </c:pt>
                      <c:pt idx="3637">
                        <c:v>3.823</c:v>
                      </c:pt>
                      <c:pt idx="3638">
                        <c:v>3.867</c:v>
                      </c:pt>
                      <c:pt idx="3639">
                        <c:v>3.8860000000000001</c:v>
                      </c:pt>
                      <c:pt idx="3640">
                        <c:v>3.782</c:v>
                      </c:pt>
                      <c:pt idx="3641">
                        <c:v>3.7719999999999998</c:v>
                      </c:pt>
                      <c:pt idx="3642">
                        <c:v>3.5680000000000001</c:v>
                      </c:pt>
                      <c:pt idx="3643">
                        <c:v>3.4540000000000002</c:v>
                      </c:pt>
                      <c:pt idx="3644">
                        <c:v>3.113</c:v>
                      </c:pt>
                      <c:pt idx="3645">
                        <c:v>2.9039999999999999</c:v>
                      </c:pt>
                      <c:pt idx="3646">
                        <c:v>2.6869999999999998</c:v>
                      </c:pt>
                      <c:pt idx="3647">
                        <c:v>2.593</c:v>
                      </c:pt>
                      <c:pt idx="3648">
                        <c:v>2.4569999999999999</c:v>
                      </c:pt>
                      <c:pt idx="3649">
                        <c:v>2.504</c:v>
                      </c:pt>
                      <c:pt idx="3650">
                        <c:v>2.4249999999999998</c:v>
                      </c:pt>
                      <c:pt idx="3651">
                        <c:v>2.4449999999999998</c:v>
                      </c:pt>
                      <c:pt idx="3652">
                        <c:v>2.653</c:v>
                      </c:pt>
                      <c:pt idx="3653">
                        <c:v>3.0369999999999999</c:v>
                      </c:pt>
                      <c:pt idx="3654">
                        <c:v>3.12</c:v>
                      </c:pt>
                      <c:pt idx="3655">
                        <c:v>3.4420000000000002</c:v>
                      </c:pt>
                      <c:pt idx="3656">
                        <c:v>3.5009999999999999</c:v>
                      </c:pt>
                      <c:pt idx="3657">
                        <c:v>3.5030000000000001</c:v>
                      </c:pt>
                      <c:pt idx="3658">
                        <c:v>3.4529999999999998</c:v>
                      </c:pt>
                      <c:pt idx="3659">
                        <c:v>3.4460000000000002</c:v>
                      </c:pt>
                      <c:pt idx="3660">
                        <c:v>3.5779999999999998</c:v>
                      </c:pt>
                      <c:pt idx="3661">
                        <c:v>3.359</c:v>
                      </c:pt>
                      <c:pt idx="3662">
                        <c:v>3.21</c:v>
                      </c:pt>
                      <c:pt idx="3663">
                        <c:v>3.2050000000000001</c:v>
                      </c:pt>
                      <c:pt idx="3664">
                        <c:v>3.024</c:v>
                      </c:pt>
                      <c:pt idx="3665">
                        <c:v>2.9870000000000001</c:v>
                      </c:pt>
                      <c:pt idx="3666">
                        <c:v>2.8980000000000001</c:v>
                      </c:pt>
                      <c:pt idx="3667">
                        <c:v>2.7639999999999998</c:v>
                      </c:pt>
                      <c:pt idx="3668">
                        <c:v>2.5760000000000001</c:v>
                      </c:pt>
                      <c:pt idx="3669">
                        <c:v>2.6240000000000001</c:v>
                      </c:pt>
                      <c:pt idx="3670">
                        <c:v>2.4950000000000001</c:v>
                      </c:pt>
                      <c:pt idx="3671">
                        <c:v>2.4020000000000001</c:v>
                      </c:pt>
                      <c:pt idx="3672">
                        <c:v>2.3690000000000002</c:v>
                      </c:pt>
                      <c:pt idx="3673">
                        <c:v>2.2639999999999998</c:v>
                      </c:pt>
                      <c:pt idx="3674">
                        <c:v>2.286</c:v>
                      </c:pt>
                      <c:pt idx="3675">
                        <c:v>2.282</c:v>
                      </c:pt>
                      <c:pt idx="3676">
                        <c:v>2.411</c:v>
                      </c:pt>
                      <c:pt idx="3677">
                        <c:v>2.657</c:v>
                      </c:pt>
                      <c:pt idx="3678">
                        <c:v>2.7789999999999999</c:v>
                      </c:pt>
                      <c:pt idx="3679">
                        <c:v>2.97</c:v>
                      </c:pt>
                      <c:pt idx="3680">
                        <c:v>3.1070000000000002</c:v>
                      </c:pt>
                      <c:pt idx="3681">
                        <c:v>3.02</c:v>
                      </c:pt>
                      <c:pt idx="3682">
                        <c:v>3.024</c:v>
                      </c:pt>
                      <c:pt idx="3683">
                        <c:v>3.1509999999999998</c:v>
                      </c:pt>
                      <c:pt idx="3684">
                        <c:v>3.242</c:v>
                      </c:pt>
                      <c:pt idx="3685">
                        <c:v>3.101</c:v>
                      </c:pt>
                      <c:pt idx="3686">
                        <c:v>3.1920000000000002</c:v>
                      </c:pt>
                      <c:pt idx="3687">
                        <c:v>3.2189999999999999</c:v>
                      </c:pt>
                      <c:pt idx="3688">
                        <c:v>3.1669999999999998</c:v>
                      </c:pt>
                      <c:pt idx="3689">
                        <c:v>3.2080000000000002</c:v>
                      </c:pt>
                      <c:pt idx="3690">
                        <c:v>3.0409999999999999</c:v>
                      </c:pt>
                      <c:pt idx="3691">
                        <c:v>3.0110000000000001</c:v>
                      </c:pt>
                      <c:pt idx="3692">
                        <c:v>2.76</c:v>
                      </c:pt>
                      <c:pt idx="3693">
                        <c:v>2.5609999999999999</c:v>
                      </c:pt>
                      <c:pt idx="3694">
                        <c:v>2.5150000000000001</c:v>
                      </c:pt>
                      <c:pt idx="3695">
                        <c:v>2.4140000000000001</c:v>
                      </c:pt>
                      <c:pt idx="3696">
                        <c:v>2.3530000000000002</c:v>
                      </c:pt>
                      <c:pt idx="3697">
                        <c:v>2.3380000000000001</c:v>
                      </c:pt>
                      <c:pt idx="3698">
                        <c:v>2.3250000000000002</c:v>
                      </c:pt>
                      <c:pt idx="3699">
                        <c:v>2.2829999999999999</c:v>
                      </c:pt>
                      <c:pt idx="3700">
                        <c:v>2.528</c:v>
                      </c:pt>
                      <c:pt idx="3701">
                        <c:v>2.5760000000000001</c:v>
                      </c:pt>
                      <c:pt idx="3702">
                        <c:v>2.67</c:v>
                      </c:pt>
                      <c:pt idx="3703">
                        <c:v>2.8220000000000001</c:v>
                      </c:pt>
                      <c:pt idx="3704">
                        <c:v>3.0169999999999999</c:v>
                      </c:pt>
                      <c:pt idx="3705">
                        <c:v>3.0649999999999999</c:v>
                      </c:pt>
                      <c:pt idx="3706">
                        <c:v>3.08</c:v>
                      </c:pt>
                      <c:pt idx="3707">
                        <c:v>3.278</c:v>
                      </c:pt>
                      <c:pt idx="3708">
                        <c:v>3.359</c:v>
                      </c:pt>
                      <c:pt idx="3709">
                        <c:v>3.3889999999999998</c:v>
                      </c:pt>
                      <c:pt idx="3710">
                        <c:v>3.4009999999999998</c:v>
                      </c:pt>
                      <c:pt idx="3711">
                        <c:v>3.3820000000000001</c:v>
                      </c:pt>
                      <c:pt idx="3712">
                        <c:v>3.4209999999999998</c:v>
                      </c:pt>
                      <c:pt idx="3713">
                        <c:v>3.5310000000000001</c:v>
                      </c:pt>
                      <c:pt idx="3714">
                        <c:v>3.2610000000000001</c:v>
                      </c:pt>
                      <c:pt idx="3715">
                        <c:v>2.9569999999999999</c:v>
                      </c:pt>
                      <c:pt idx="3716">
                        <c:v>2.7749999999999999</c:v>
                      </c:pt>
                      <c:pt idx="3717">
                        <c:v>2.677</c:v>
                      </c:pt>
                      <c:pt idx="3718">
                        <c:v>2.492</c:v>
                      </c:pt>
                      <c:pt idx="3719">
                        <c:v>2.37</c:v>
                      </c:pt>
                      <c:pt idx="3720">
                        <c:v>2.3319999999999999</c:v>
                      </c:pt>
                      <c:pt idx="3721">
                        <c:v>2.3340000000000001</c:v>
                      </c:pt>
                      <c:pt idx="3722">
                        <c:v>2.2989999999999999</c:v>
                      </c:pt>
                      <c:pt idx="3723">
                        <c:v>2.306</c:v>
                      </c:pt>
                      <c:pt idx="3724">
                        <c:v>2.6019999999999999</c:v>
                      </c:pt>
                      <c:pt idx="3725">
                        <c:v>2.8029999999999999</c:v>
                      </c:pt>
                      <c:pt idx="3726">
                        <c:v>2.8730000000000002</c:v>
                      </c:pt>
                      <c:pt idx="3727">
                        <c:v>3.15</c:v>
                      </c:pt>
                      <c:pt idx="3728">
                        <c:v>3.2909999999999999</c:v>
                      </c:pt>
                      <c:pt idx="3729">
                        <c:v>3.3809999999999998</c:v>
                      </c:pt>
                      <c:pt idx="3730">
                        <c:v>3.4910000000000001</c:v>
                      </c:pt>
                      <c:pt idx="3731">
                        <c:v>3.6579999999999999</c:v>
                      </c:pt>
                      <c:pt idx="3732">
                        <c:v>3.6920000000000002</c:v>
                      </c:pt>
                      <c:pt idx="3733">
                        <c:v>3.6349999999999998</c:v>
                      </c:pt>
                      <c:pt idx="3734">
                        <c:v>3.6779999999999999</c:v>
                      </c:pt>
                      <c:pt idx="3735">
                        <c:v>3.55</c:v>
                      </c:pt>
                      <c:pt idx="3736">
                        <c:v>3.4289999999999998</c:v>
                      </c:pt>
                      <c:pt idx="3737">
                        <c:v>3.4</c:v>
                      </c:pt>
                      <c:pt idx="3738">
                        <c:v>3.2829999999999999</c:v>
                      </c:pt>
                      <c:pt idx="3739">
                        <c:v>3.1880000000000002</c:v>
                      </c:pt>
                      <c:pt idx="3740">
                        <c:v>2.8759999999999999</c:v>
                      </c:pt>
                      <c:pt idx="3741">
                        <c:v>2.738</c:v>
                      </c:pt>
                      <c:pt idx="3742">
                        <c:v>2.5259999999999998</c:v>
                      </c:pt>
                      <c:pt idx="3743">
                        <c:v>2.4329999999999998</c:v>
                      </c:pt>
                      <c:pt idx="3744">
                        <c:v>2.4260000000000002</c:v>
                      </c:pt>
                      <c:pt idx="3745">
                        <c:v>2.34</c:v>
                      </c:pt>
                      <c:pt idx="3746">
                        <c:v>2.298</c:v>
                      </c:pt>
                      <c:pt idx="3747">
                        <c:v>2.3490000000000002</c:v>
                      </c:pt>
                      <c:pt idx="3748">
                        <c:v>2.5390000000000001</c:v>
                      </c:pt>
                      <c:pt idx="3749">
                        <c:v>2.6640000000000001</c:v>
                      </c:pt>
                      <c:pt idx="3750">
                        <c:v>2.9460000000000002</c:v>
                      </c:pt>
                      <c:pt idx="3751">
                        <c:v>3.1829999999999998</c:v>
                      </c:pt>
                      <c:pt idx="3752">
                        <c:v>3.286</c:v>
                      </c:pt>
                      <c:pt idx="3753">
                        <c:v>3.32</c:v>
                      </c:pt>
                      <c:pt idx="3754">
                        <c:v>3.28</c:v>
                      </c:pt>
                      <c:pt idx="3755">
                        <c:v>3.3239999999999998</c:v>
                      </c:pt>
                      <c:pt idx="3756">
                        <c:v>3.3580000000000001</c:v>
                      </c:pt>
                      <c:pt idx="3757">
                        <c:v>3.298</c:v>
                      </c:pt>
                      <c:pt idx="3758">
                        <c:v>3.2789999999999999</c:v>
                      </c:pt>
                      <c:pt idx="3759">
                        <c:v>3.1760000000000002</c:v>
                      </c:pt>
                      <c:pt idx="3760">
                        <c:v>3.0880000000000001</c:v>
                      </c:pt>
                      <c:pt idx="3761">
                        <c:v>3.032</c:v>
                      </c:pt>
                      <c:pt idx="3762">
                        <c:v>2.9340000000000002</c:v>
                      </c:pt>
                      <c:pt idx="3763">
                        <c:v>2.83</c:v>
                      </c:pt>
                      <c:pt idx="3764">
                        <c:v>2.5409999999999999</c:v>
                      </c:pt>
                      <c:pt idx="3765">
                        <c:v>2.5009999999999999</c:v>
                      </c:pt>
                      <c:pt idx="3766">
                        <c:v>2.347</c:v>
                      </c:pt>
                      <c:pt idx="3767">
                        <c:v>2.2770000000000001</c:v>
                      </c:pt>
                      <c:pt idx="3768">
                        <c:v>2.286</c:v>
                      </c:pt>
                      <c:pt idx="3769">
                        <c:v>2.2050000000000001</c:v>
                      </c:pt>
                      <c:pt idx="3770">
                        <c:v>2.1640000000000001</c:v>
                      </c:pt>
                      <c:pt idx="3771">
                        <c:v>2.2629999999999999</c:v>
                      </c:pt>
                      <c:pt idx="3772">
                        <c:v>2.52</c:v>
                      </c:pt>
                      <c:pt idx="3773">
                        <c:v>2.6110000000000002</c:v>
                      </c:pt>
                      <c:pt idx="3774">
                        <c:v>2.7330000000000001</c:v>
                      </c:pt>
                      <c:pt idx="3775">
                        <c:v>2.9710000000000001</c:v>
                      </c:pt>
                      <c:pt idx="3776">
                        <c:v>3.125</c:v>
                      </c:pt>
                      <c:pt idx="3777">
                        <c:v>3.0979999999999999</c:v>
                      </c:pt>
                      <c:pt idx="3778">
                        <c:v>3.1360000000000001</c:v>
                      </c:pt>
                      <c:pt idx="3779">
                        <c:v>3.2360000000000002</c:v>
                      </c:pt>
                      <c:pt idx="3780">
                        <c:v>3.3479999999999999</c:v>
                      </c:pt>
                      <c:pt idx="3781">
                        <c:v>3.3610000000000002</c:v>
                      </c:pt>
                      <c:pt idx="3782">
                        <c:v>3.427</c:v>
                      </c:pt>
                      <c:pt idx="3783">
                        <c:v>3.488</c:v>
                      </c:pt>
                      <c:pt idx="3784">
                        <c:v>3.3980000000000001</c:v>
                      </c:pt>
                      <c:pt idx="3785">
                        <c:v>3.39</c:v>
                      </c:pt>
                      <c:pt idx="3786">
                        <c:v>3.2719999999999998</c:v>
                      </c:pt>
                      <c:pt idx="3787">
                        <c:v>3.1680000000000001</c:v>
                      </c:pt>
                      <c:pt idx="3788">
                        <c:v>2.88</c:v>
                      </c:pt>
                      <c:pt idx="3789">
                        <c:v>2.6480000000000001</c:v>
                      </c:pt>
                      <c:pt idx="3790">
                        <c:v>2.4660000000000002</c:v>
                      </c:pt>
                      <c:pt idx="3791">
                        <c:v>2.2789999999999999</c:v>
                      </c:pt>
                      <c:pt idx="3792">
                        <c:v>2.2770000000000001</c:v>
                      </c:pt>
                      <c:pt idx="3793">
                        <c:v>2.254</c:v>
                      </c:pt>
                      <c:pt idx="3794">
                        <c:v>2.25</c:v>
                      </c:pt>
                      <c:pt idx="3795">
                        <c:v>2.2559999999999998</c:v>
                      </c:pt>
                      <c:pt idx="3796">
                        <c:v>2.508</c:v>
                      </c:pt>
                      <c:pt idx="3797">
                        <c:v>2.7170000000000001</c:v>
                      </c:pt>
                      <c:pt idx="3798">
                        <c:v>2.8929999999999998</c:v>
                      </c:pt>
                      <c:pt idx="3799">
                        <c:v>3.0910000000000002</c:v>
                      </c:pt>
                      <c:pt idx="3800">
                        <c:v>3.2989999999999999</c:v>
                      </c:pt>
                      <c:pt idx="3801">
                        <c:v>3.347</c:v>
                      </c:pt>
                      <c:pt idx="3802">
                        <c:v>3.45</c:v>
                      </c:pt>
                      <c:pt idx="3803">
                        <c:v>3.6160000000000001</c:v>
                      </c:pt>
                      <c:pt idx="3804">
                        <c:v>3.67</c:v>
                      </c:pt>
                      <c:pt idx="3805">
                        <c:v>3.6520000000000001</c:v>
                      </c:pt>
                      <c:pt idx="3806">
                        <c:v>3.649</c:v>
                      </c:pt>
                      <c:pt idx="3807">
                        <c:v>3.637</c:v>
                      </c:pt>
                      <c:pt idx="3808">
                        <c:v>3.5009999999999999</c:v>
                      </c:pt>
                      <c:pt idx="3809">
                        <c:v>3.4990000000000001</c:v>
                      </c:pt>
                      <c:pt idx="3810">
                        <c:v>3.427</c:v>
                      </c:pt>
                      <c:pt idx="3811">
                        <c:v>3.2280000000000002</c:v>
                      </c:pt>
                      <c:pt idx="3812">
                        <c:v>3.073</c:v>
                      </c:pt>
                      <c:pt idx="3813">
                        <c:v>2.8889999999999998</c:v>
                      </c:pt>
                      <c:pt idx="3814">
                        <c:v>2.742</c:v>
                      </c:pt>
                      <c:pt idx="3815">
                        <c:v>2.5630000000000002</c:v>
                      </c:pt>
                      <c:pt idx="3816">
                        <c:v>2.4889999999999999</c:v>
                      </c:pt>
                      <c:pt idx="3817">
                        <c:v>2.4809999999999999</c:v>
                      </c:pt>
                      <c:pt idx="3818">
                        <c:v>2.4020000000000001</c:v>
                      </c:pt>
                      <c:pt idx="3819">
                        <c:v>2.4470000000000001</c:v>
                      </c:pt>
                      <c:pt idx="3820">
                        <c:v>2.65</c:v>
                      </c:pt>
                      <c:pt idx="3821">
                        <c:v>2.718</c:v>
                      </c:pt>
                      <c:pt idx="3822">
                        <c:v>2.85</c:v>
                      </c:pt>
                      <c:pt idx="3823">
                        <c:v>3.05</c:v>
                      </c:pt>
                      <c:pt idx="3824">
                        <c:v>3.327</c:v>
                      </c:pt>
                      <c:pt idx="3825">
                        <c:v>3.4430000000000001</c:v>
                      </c:pt>
                      <c:pt idx="3826">
                        <c:v>3.62</c:v>
                      </c:pt>
                      <c:pt idx="3827">
                        <c:v>3.7330000000000001</c:v>
                      </c:pt>
                      <c:pt idx="3828">
                        <c:v>3.7850000000000001</c:v>
                      </c:pt>
                      <c:pt idx="3829">
                        <c:v>3.8130000000000002</c:v>
                      </c:pt>
                      <c:pt idx="3830">
                        <c:v>3.903</c:v>
                      </c:pt>
                      <c:pt idx="3831">
                        <c:v>3.8929999999999998</c:v>
                      </c:pt>
                      <c:pt idx="3832">
                        <c:v>3.7949999999999999</c:v>
                      </c:pt>
                      <c:pt idx="3833">
                        <c:v>3.7789999999999999</c:v>
                      </c:pt>
                      <c:pt idx="3834">
                        <c:v>3.5790000000000002</c:v>
                      </c:pt>
                      <c:pt idx="3835">
                        <c:v>3.4569999999999999</c:v>
                      </c:pt>
                      <c:pt idx="3836">
                        <c:v>3.121</c:v>
                      </c:pt>
                      <c:pt idx="3837">
                        <c:v>2.911</c:v>
                      </c:pt>
                      <c:pt idx="3838">
                        <c:v>2.7360000000000002</c:v>
                      </c:pt>
                      <c:pt idx="3839">
                        <c:v>2.5150000000000001</c:v>
                      </c:pt>
                      <c:pt idx="3840">
                        <c:v>2.4510000000000001</c:v>
                      </c:pt>
                      <c:pt idx="3841">
                        <c:v>2.423</c:v>
                      </c:pt>
                      <c:pt idx="3842">
                        <c:v>2.33</c:v>
                      </c:pt>
                      <c:pt idx="3843">
                        <c:v>2.3410000000000002</c:v>
                      </c:pt>
                      <c:pt idx="3844">
                        <c:v>2.5329999999999999</c:v>
                      </c:pt>
                      <c:pt idx="3845">
                        <c:v>2.653</c:v>
                      </c:pt>
                      <c:pt idx="3846">
                        <c:v>2.952</c:v>
                      </c:pt>
                      <c:pt idx="3847">
                        <c:v>3.0880000000000001</c:v>
                      </c:pt>
                      <c:pt idx="3848">
                        <c:v>3.3079999999999998</c:v>
                      </c:pt>
                      <c:pt idx="3849">
                        <c:v>3.4049999999999998</c:v>
                      </c:pt>
                      <c:pt idx="3850">
                        <c:v>3.6040000000000001</c:v>
                      </c:pt>
                      <c:pt idx="3851">
                        <c:v>3.7149999999999999</c:v>
                      </c:pt>
                      <c:pt idx="3852">
                        <c:v>3.907</c:v>
                      </c:pt>
                      <c:pt idx="3853">
                        <c:v>3.9319999999999999</c:v>
                      </c:pt>
                      <c:pt idx="3854">
                        <c:v>3.9860000000000002</c:v>
                      </c:pt>
                      <c:pt idx="3855">
                        <c:v>4.0049999999999999</c:v>
                      </c:pt>
                      <c:pt idx="3856">
                        <c:v>3.8969999999999998</c:v>
                      </c:pt>
                      <c:pt idx="3857">
                        <c:v>3.9039999999999999</c:v>
                      </c:pt>
                      <c:pt idx="3858">
                        <c:v>3.7839999999999998</c:v>
                      </c:pt>
                      <c:pt idx="3859">
                        <c:v>3.6019999999999999</c:v>
                      </c:pt>
                      <c:pt idx="3860">
                        <c:v>3.242</c:v>
                      </c:pt>
                      <c:pt idx="3861">
                        <c:v>3.0289999999999999</c:v>
                      </c:pt>
                      <c:pt idx="3862">
                        <c:v>2.8359999999999999</c:v>
                      </c:pt>
                      <c:pt idx="3863">
                        <c:v>2.6970000000000001</c:v>
                      </c:pt>
                      <c:pt idx="3864">
                        <c:v>2.65</c:v>
                      </c:pt>
                      <c:pt idx="3865">
                        <c:v>2.5569999999999999</c:v>
                      </c:pt>
                      <c:pt idx="3866">
                        <c:v>2.52</c:v>
                      </c:pt>
                      <c:pt idx="3867">
                        <c:v>2.464</c:v>
                      </c:pt>
                      <c:pt idx="3868">
                        <c:v>2.6360000000000001</c:v>
                      </c:pt>
                      <c:pt idx="3869">
                        <c:v>2.6619999999999999</c:v>
                      </c:pt>
                      <c:pt idx="3870">
                        <c:v>3.02</c:v>
                      </c:pt>
                      <c:pt idx="3871">
                        <c:v>3.3039999999999998</c:v>
                      </c:pt>
                      <c:pt idx="3872">
                        <c:v>3.44</c:v>
                      </c:pt>
                      <c:pt idx="3873">
                        <c:v>3.5070000000000001</c:v>
                      </c:pt>
                      <c:pt idx="3874">
                        <c:v>3.633</c:v>
                      </c:pt>
                      <c:pt idx="3875">
                        <c:v>3.802</c:v>
                      </c:pt>
                      <c:pt idx="3876">
                        <c:v>3.9369999999999998</c:v>
                      </c:pt>
                      <c:pt idx="3877">
                        <c:v>3.9609999999999999</c:v>
                      </c:pt>
                      <c:pt idx="3878">
                        <c:v>4.0359999999999996</c:v>
                      </c:pt>
                      <c:pt idx="3879">
                        <c:v>3.9929999999999999</c:v>
                      </c:pt>
                      <c:pt idx="3880">
                        <c:v>3.9929999999999999</c:v>
                      </c:pt>
                      <c:pt idx="3881">
                        <c:v>3.9820000000000002</c:v>
                      </c:pt>
                      <c:pt idx="3882">
                        <c:v>3.698</c:v>
                      </c:pt>
                      <c:pt idx="3883">
                        <c:v>3.4670000000000001</c:v>
                      </c:pt>
                      <c:pt idx="3884">
                        <c:v>3.41</c:v>
                      </c:pt>
                      <c:pt idx="3885">
                        <c:v>3.3159999999999998</c:v>
                      </c:pt>
                      <c:pt idx="3886">
                        <c:v>3.1960000000000002</c:v>
                      </c:pt>
                      <c:pt idx="3887">
                        <c:v>3.08</c:v>
                      </c:pt>
                      <c:pt idx="3888">
                        <c:v>2.855</c:v>
                      </c:pt>
                      <c:pt idx="3889">
                        <c:v>2.78</c:v>
                      </c:pt>
                      <c:pt idx="3890">
                        <c:v>2.7589999999999999</c:v>
                      </c:pt>
                      <c:pt idx="3891">
                        <c:v>2.7570000000000001</c:v>
                      </c:pt>
                      <c:pt idx="3892">
                        <c:v>3.0369999999999999</c:v>
                      </c:pt>
                      <c:pt idx="3893">
                        <c:v>3.0619999999999998</c:v>
                      </c:pt>
                      <c:pt idx="3894">
                        <c:v>3.3839999999999999</c:v>
                      </c:pt>
                      <c:pt idx="3895">
                        <c:v>3.395</c:v>
                      </c:pt>
                      <c:pt idx="3896">
                        <c:v>3.5880000000000001</c:v>
                      </c:pt>
                      <c:pt idx="3897">
                        <c:v>3.5750000000000002</c:v>
                      </c:pt>
                      <c:pt idx="3898">
                        <c:v>3.637</c:v>
                      </c:pt>
                      <c:pt idx="3899">
                        <c:v>3.7730000000000001</c:v>
                      </c:pt>
                      <c:pt idx="3900">
                        <c:v>3.82</c:v>
                      </c:pt>
                      <c:pt idx="3901">
                        <c:v>3.8460000000000001</c:v>
                      </c:pt>
                      <c:pt idx="3902">
                        <c:v>3.879</c:v>
                      </c:pt>
                      <c:pt idx="3903">
                        <c:v>3.8530000000000002</c:v>
                      </c:pt>
                      <c:pt idx="3904">
                        <c:v>3.722</c:v>
                      </c:pt>
                      <c:pt idx="3905">
                        <c:v>3.61</c:v>
                      </c:pt>
                      <c:pt idx="3906">
                        <c:v>3.528</c:v>
                      </c:pt>
                      <c:pt idx="3907">
                        <c:v>3.4860000000000002</c:v>
                      </c:pt>
                      <c:pt idx="3908">
                        <c:v>3.2970000000000002</c:v>
                      </c:pt>
                      <c:pt idx="3909">
                        <c:v>3.2090000000000001</c:v>
                      </c:pt>
                      <c:pt idx="3910">
                        <c:v>3.0419999999999998</c:v>
                      </c:pt>
                      <c:pt idx="3911">
                        <c:v>2.798</c:v>
                      </c:pt>
                      <c:pt idx="3912">
                        <c:v>2.8420000000000001</c:v>
                      </c:pt>
                      <c:pt idx="3913">
                        <c:v>2.7919999999999998</c:v>
                      </c:pt>
                      <c:pt idx="3914">
                        <c:v>2.633</c:v>
                      </c:pt>
                      <c:pt idx="3915">
                        <c:v>2.7090000000000001</c:v>
                      </c:pt>
                      <c:pt idx="3916">
                        <c:v>2.972</c:v>
                      </c:pt>
                      <c:pt idx="3917">
                        <c:v>2.9820000000000002</c:v>
                      </c:pt>
                      <c:pt idx="3918">
                        <c:v>3.3919999999999999</c:v>
                      </c:pt>
                      <c:pt idx="3919">
                        <c:v>3.407</c:v>
                      </c:pt>
                      <c:pt idx="3920">
                        <c:v>3.6920000000000002</c:v>
                      </c:pt>
                      <c:pt idx="3921">
                        <c:v>3.8069999999999999</c:v>
                      </c:pt>
                      <c:pt idx="3922">
                        <c:v>3.8839999999999999</c:v>
                      </c:pt>
                      <c:pt idx="3923">
                        <c:v>4.1890000000000001</c:v>
                      </c:pt>
                      <c:pt idx="3924">
                        <c:v>4.2850000000000001</c:v>
                      </c:pt>
                      <c:pt idx="3925">
                        <c:v>4.2619999999999996</c:v>
                      </c:pt>
                      <c:pt idx="3926">
                        <c:v>4.3330000000000002</c:v>
                      </c:pt>
                      <c:pt idx="3927">
                        <c:v>4.258</c:v>
                      </c:pt>
                      <c:pt idx="3928">
                        <c:v>4.0940000000000003</c:v>
                      </c:pt>
                      <c:pt idx="3929">
                        <c:v>4.008</c:v>
                      </c:pt>
                      <c:pt idx="3930">
                        <c:v>3.8519999999999999</c:v>
                      </c:pt>
                      <c:pt idx="3931">
                        <c:v>3.6349999999999998</c:v>
                      </c:pt>
                      <c:pt idx="3932">
                        <c:v>3.3519999999999999</c:v>
                      </c:pt>
                      <c:pt idx="3933">
                        <c:v>3.153</c:v>
                      </c:pt>
                      <c:pt idx="3934">
                        <c:v>2.952</c:v>
                      </c:pt>
                      <c:pt idx="3935">
                        <c:v>2.7250000000000001</c:v>
                      </c:pt>
                      <c:pt idx="3936">
                        <c:v>2.59</c:v>
                      </c:pt>
                      <c:pt idx="3937">
                        <c:v>2.5099999999999998</c:v>
                      </c:pt>
                      <c:pt idx="3938">
                        <c:v>2.68</c:v>
                      </c:pt>
                      <c:pt idx="3939">
                        <c:v>2.5510000000000002</c:v>
                      </c:pt>
                      <c:pt idx="3940">
                        <c:v>2.7210000000000001</c:v>
                      </c:pt>
                      <c:pt idx="3941">
                        <c:v>2.8380000000000001</c:v>
                      </c:pt>
                      <c:pt idx="3942">
                        <c:v>2.911</c:v>
                      </c:pt>
                      <c:pt idx="3943">
                        <c:v>3.044</c:v>
                      </c:pt>
                      <c:pt idx="3944">
                        <c:v>3.2519999999999998</c:v>
                      </c:pt>
                      <c:pt idx="3945">
                        <c:v>3.2949999999999999</c:v>
                      </c:pt>
                      <c:pt idx="3946">
                        <c:v>3.415</c:v>
                      </c:pt>
                      <c:pt idx="3947">
                        <c:v>3.5430000000000001</c:v>
                      </c:pt>
                      <c:pt idx="3948">
                        <c:v>3.694</c:v>
                      </c:pt>
                      <c:pt idx="3949">
                        <c:v>3.6819999999999999</c:v>
                      </c:pt>
                      <c:pt idx="3950">
                        <c:v>3.7349999999999999</c:v>
                      </c:pt>
                      <c:pt idx="3951">
                        <c:v>3.7050000000000001</c:v>
                      </c:pt>
                      <c:pt idx="3952">
                        <c:v>3.6230000000000002</c:v>
                      </c:pt>
                      <c:pt idx="3953">
                        <c:v>3.6230000000000002</c:v>
                      </c:pt>
                      <c:pt idx="3954">
                        <c:v>3.4049999999999998</c:v>
                      </c:pt>
                      <c:pt idx="3955">
                        <c:v>3.2589999999999999</c:v>
                      </c:pt>
                      <c:pt idx="3956">
                        <c:v>2.8820000000000001</c:v>
                      </c:pt>
                      <c:pt idx="3957">
                        <c:v>2.7530000000000001</c:v>
                      </c:pt>
                      <c:pt idx="3958">
                        <c:v>2.4969999999999999</c:v>
                      </c:pt>
                      <c:pt idx="3959">
                        <c:v>2.407</c:v>
                      </c:pt>
                      <c:pt idx="3960">
                        <c:v>2.3919999999999999</c:v>
                      </c:pt>
                      <c:pt idx="3961">
                        <c:v>2.2930000000000001</c:v>
                      </c:pt>
                      <c:pt idx="3962">
                        <c:v>2.2949999999999999</c:v>
                      </c:pt>
                      <c:pt idx="3963">
                        <c:v>2.319</c:v>
                      </c:pt>
                      <c:pt idx="3964">
                        <c:v>2.5499999999999998</c:v>
                      </c:pt>
                      <c:pt idx="3965">
                        <c:v>2.5449999999999999</c:v>
                      </c:pt>
                      <c:pt idx="3966">
                        <c:v>2.8029999999999999</c:v>
                      </c:pt>
                      <c:pt idx="3967">
                        <c:v>3.0329999999999999</c:v>
                      </c:pt>
                      <c:pt idx="3968">
                        <c:v>3.2290000000000001</c:v>
                      </c:pt>
                      <c:pt idx="3969">
                        <c:v>3.2690000000000001</c:v>
                      </c:pt>
                      <c:pt idx="3970">
                        <c:v>3.3969999999999998</c:v>
                      </c:pt>
                      <c:pt idx="3971">
                        <c:v>3.4969999999999999</c:v>
                      </c:pt>
                      <c:pt idx="3972">
                        <c:v>3.7269999999999999</c:v>
                      </c:pt>
                      <c:pt idx="3973">
                        <c:v>3.8519999999999999</c:v>
                      </c:pt>
                      <c:pt idx="3974">
                        <c:v>3.9590000000000001</c:v>
                      </c:pt>
                      <c:pt idx="3975">
                        <c:v>3.9529999999999998</c:v>
                      </c:pt>
                      <c:pt idx="3976">
                        <c:v>3.8180000000000001</c:v>
                      </c:pt>
                      <c:pt idx="3977">
                        <c:v>3.8610000000000002</c:v>
                      </c:pt>
                      <c:pt idx="3978">
                        <c:v>3.7389999999999999</c:v>
                      </c:pt>
                      <c:pt idx="3979">
                        <c:v>3.5419999999999998</c:v>
                      </c:pt>
                      <c:pt idx="3980">
                        <c:v>3.194</c:v>
                      </c:pt>
                      <c:pt idx="3981">
                        <c:v>2.9159999999999999</c:v>
                      </c:pt>
                      <c:pt idx="3982">
                        <c:v>2.79</c:v>
                      </c:pt>
                      <c:pt idx="3983">
                        <c:v>2.6419999999999999</c:v>
                      </c:pt>
                      <c:pt idx="3984">
                        <c:v>2.6080000000000001</c:v>
                      </c:pt>
                      <c:pt idx="3985">
                        <c:v>2.5049999999999999</c:v>
                      </c:pt>
                      <c:pt idx="3986">
                        <c:v>2.496</c:v>
                      </c:pt>
                      <c:pt idx="3987">
                        <c:v>2.387</c:v>
                      </c:pt>
                      <c:pt idx="3988">
                        <c:v>2.6669999999999998</c:v>
                      </c:pt>
                      <c:pt idx="3989">
                        <c:v>2.6909999999999998</c:v>
                      </c:pt>
                      <c:pt idx="3990">
                        <c:v>2.9729999999999999</c:v>
                      </c:pt>
                      <c:pt idx="3991">
                        <c:v>3.266</c:v>
                      </c:pt>
                      <c:pt idx="3992">
                        <c:v>3.59</c:v>
                      </c:pt>
                      <c:pt idx="3993">
                        <c:v>3.6640000000000001</c:v>
                      </c:pt>
                      <c:pt idx="3994">
                        <c:v>3.754</c:v>
                      </c:pt>
                      <c:pt idx="3995">
                        <c:v>3.9790000000000001</c:v>
                      </c:pt>
                      <c:pt idx="3996">
                        <c:v>4.1139999999999999</c:v>
                      </c:pt>
                      <c:pt idx="3997">
                        <c:v>4.1619999999999999</c:v>
                      </c:pt>
                      <c:pt idx="3998">
                        <c:v>4.1989999999999998</c:v>
                      </c:pt>
                      <c:pt idx="3999">
                        <c:v>4.202</c:v>
                      </c:pt>
                      <c:pt idx="4000">
                        <c:v>4.1130000000000004</c:v>
                      </c:pt>
                      <c:pt idx="4001">
                        <c:v>4.0359999999999996</c:v>
                      </c:pt>
                      <c:pt idx="4002">
                        <c:v>3.8479999999999999</c:v>
                      </c:pt>
                      <c:pt idx="4003">
                        <c:v>3.7330000000000001</c:v>
                      </c:pt>
                      <c:pt idx="4004">
                        <c:v>3.395</c:v>
                      </c:pt>
                      <c:pt idx="4005">
                        <c:v>3.157</c:v>
                      </c:pt>
                      <c:pt idx="4006">
                        <c:v>2.9470000000000001</c:v>
                      </c:pt>
                      <c:pt idx="4007">
                        <c:v>2.8050000000000002</c:v>
                      </c:pt>
                      <c:pt idx="4008">
                        <c:v>2.7290000000000001</c:v>
                      </c:pt>
                      <c:pt idx="4009">
                        <c:v>2.6709999999999998</c:v>
                      </c:pt>
                      <c:pt idx="4010">
                        <c:v>2.585</c:v>
                      </c:pt>
                      <c:pt idx="4011">
                        <c:v>2.617</c:v>
                      </c:pt>
                      <c:pt idx="4012">
                        <c:v>2.8210000000000002</c:v>
                      </c:pt>
                      <c:pt idx="4013">
                        <c:v>2.7970000000000002</c:v>
                      </c:pt>
                      <c:pt idx="4014">
                        <c:v>3.04</c:v>
                      </c:pt>
                      <c:pt idx="4015">
                        <c:v>3.3069999999999999</c:v>
                      </c:pt>
                      <c:pt idx="4016">
                        <c:v>3.5139999999999998</c:v>
                      </c:pt>
                      <c:pt idx="4017">
                        <c:v>3.5880000000000001</c:v>
                      </c:pt>
                      <c:pt idx="4018">
                        <c:v>3.7240000000000002</c:v>
                      </c:pt>
                      <c:pt idx="4019">
                        <c:v>3.968</c:v>
                      </c:pt>
                      <c:pt idx="4020">
                        <c:v>4.1120000000000001</c:v>
                      </c:pt>
                      <c:pt idx="4021">
                        <c:v>4.1109999999999998</c:v>
                      </c:pt>
                      <c:pt idx="4022">
                        <c:v>4.1289999999999996</c:v>
                      </c:pt>
                      <c:pt idx="4023">
                        <c:v>4.0609999999999999</c:v>
                      </c:pt>
                      <c:pt idx="4024">
                        <c:v>3.9870000000000001</c:v>
                      </c:pt>
                      <c:pt idx="4025">
                        <c:v>3.9860000000000002</c:v>
                      </c:pt>
                      <c:pt idx="4026">
                        <c:v>3.8620000000000001</c:v>
                      </c:pt>
                      <c:pt idx="4027">
                        <c:v>3.7010000000000001</c:v>
                      </c:pt>
                      <c:pt idx="4028">
                        <c:v>3.379</c:v>
                      </c:pt>
                      <c:pt idx="4029">
                        <c:v>3.1579999999999999</c:v>
                      </c:pt>
                      <c:pt idx="4030">
                        <c:v>3.0539999999999998</c:v>
                      </c:pt>
                      <c:pt idx="4031">
                        <c:v>2.89</c:v>
                      </c:pt>
                      <c:pt idx="4032">
                        <c:v>2.8109999999999999</c:v>
                      </c:pt>
                      <c:pt idx="4033">
                        <c:v>2.7450000000000001</c:v>
                      </c:pt>
                      <c:pt idx="4034">
                        <c:v>2.726</c:v>
                      </c:pt>
                      <c:pt idx="4035">
                        <c:v>2.7250000000000001</c:v>
                      </c:pt>
                      <c:pt idx="4036">
                        <c:v>3.0089999999999999</c:v>
                      </c:pt>
                      <c:pt idx="4037">
                        <c:v>3.0009999999999999</c:v>
                      </c:pt>
                      <c:pt idx="4038">
                        <c:v>3.1520000000000001</c:v>
                      </c:pt>
                      <c:pt idx="4039">
                        <c:v>3.2269999999999999</c:v>
                      </c:pt>
                      <c:pt idx="4040">
                        <c:v>3.4359999999999999</c:v>
                      </c:pt>
                      <c:pt idx="4041">
                        <c:v>3.61</c:v>
                      </c:pt>
                      <c:pt idx="4042">
                        <c:v>3.6440000000000001</c:v>
                      </c:pt>
                      <c:pt idx="4043">
                        <c:v>3.7759999999999998</c:v>
                      </c:pt>
                      <c:pt idx="4044">
                        <c:v>3.867</c:v>
                      </c:pt>
                      <c:pt idx="4045">
                        <c:v>3.802</c:v>
                      </c:pt>
                      <c:pt idx="4046">
                        <c:v>3.7669999999999999</c:v>
                      </c:pt>
                      <c:pt idx="4047">
                        <c:v>3.762</c:v>
                      </c:pt>
                      <c:pt idx="4048">
                        <c:v>3.7869999999999999</c:v>
                      </c:pt>
                      <c:pt idx="4049">
                        <c:v>3.6880000000000002</c:v>
                      </c:pt>
                      <c:pt idx="4050">
                        <c:v>3.3319999999999999</c:v>
                      </c:pt>
                      <c:pt idx="4051">
                        <c:v>3.234</c:v>
                      </c:pt>
                      <c:pt idx="4052">
                        <c:v>3.0230000000000001</c:v>
                      </c:pt>
                      <c:pt idx="4053">
                        <c:v>2.9380000000000002</c:v>
                      </c:pt>
                      <c:pt idx="4054">
                        <c:v>2.83</c:v>
                      </c:pt>
                      <c:pt idx="4055">
                        <c:v>2.7909999999999999</c:v>
                      </c:pt>
                      <c:pt idx="4056">
                        <c:v>2.7810000000000001</c:v>
                      </c:pt>
                      <c:pt idx="4057">
                        <c:v>2.7480000000000002</c:v>
                      </c:pt>
                      <c:pt idx="4058">
                        <c:v>2.6840000000000002</c:v>
                      </c:pt>
                      <c:pt idx="4059">
                        <c:v>2.7410000000000001</c:v>
                      </c:pt>
                      <c:pt idx="4060">
                        <c:v>2.9390000000000001</c:v>
                      </c:pt>
                      <c:pt idx="4061">
                        <c:v>2.93</c:v>
                      </c:pt>
                      <c:pt idx="4062">
                        <c:v>3.2959999999999998</c:v>
                      </c:pt>
                      <c:pt idx="4063">
                        <c:v>3.516</c:v>
                      </c:pt>
                      <c:pt idx="4064">
                        <c:v>3.6779999999999999</c:v>
                      </c:pt>
                      <c:pt idx="4065">
                        <c:v>3.7629999999999999</c:v>
                      </c:pt>
                      <c:pt idx="4066">
                        <c:v>3.8410000000000002</c:v>
                      </c:pt>
                      <c:pt idx="4067">
                        <c:v>4.0519999999999996</c:v>
                      </c:pt>
                      <c:pt idx="4068">
                        <c:v>4.2249999999999996</c:v>
                      </c:pt>
                      <c:pt idx="4069">
                        <c:v>4.2770000000000001</c:v>
                      </c:pt>
                      <c:pt idx="4070">
                        <c:v>4.3</c:v>
                      </c:pt>
                      <c:pt idx="4071">
                        <c:v>4.1760000000000002</c:v>
                      </c:pt>
                      <c:pt idx="4072">
                        <c:v>4.0449999999999999</c:v>
                      </c:pt>
                      <c:pt idx="4073">
                        <c:v>3.863</c:v>
                      </c:pt>
                      <c:pt idx="4074">
                        <c:v>3.698</c:v>
                      </c:pt>
                      <c:pt idx="4075">
                        <c:v>3.57</c:v>
                      </c:pt>
                      <c:pt idx="4076">
                        <c:v>3.258</c:v>
                      </c:pt>
                      <c:pt idx="4077">
                        <c:v>3.0259999999999998</c:v>
                      </c:pt>
                      <c:pt idx="4078">
                        <c:v>2.8359999999999999</c:v>
                      </c:pt>
                      <c:pt idx="4079">
                        <c:v>2.7789999999999999</c:v>
                      </c:pt>
                      <c:pt idx="4080">
                        <c:v>2.6840000000000002</c:v>
                      </c:pt>
                      <c:pt idx="4081">
                        <c:v>2.669</c:v>
                      </c:pt>
                      <c:pt idx="4082">
                        <c:v>2.6669999999999998</c:v>
                      </c:pt>
                      <c:pt idx="4083">
                        <c:v>2.6179999999999999</c:v>
                      </c:pt>
                      <c:pt idx="4084">
                        <c:v>2.9239999999999999</c:v>
                      </c:pt>
                      <c:pt idx="4085">
                        <c:v>3.0539999999999998</c:v>
                      </c:pt>
                      <c:pt idx="4086">
                        <c:v>3.3380000000000001</c:v>
                      </c:pt>
                      <c:pt idx="4087">
                        <c:v>3.7309999999999999</c:v>
                      </c:pt>
                      <c:pt idx="4088">
                        <c:v>3.8860000000000001</c:v>
                      </c:pt>
                      <c:pt idx="4089">
                        <c:v>4.0389999999999997</c:v>
                      </c:pt>
                      <c:pt idx="4090">
                        <c:v>4.0839999999999996</c:v>
                      </c:pt>
                      <c:pt idx="4091">
                        <c:v>4.2629999999999999</c:v>
                      </c:pt>
                      <c:pt idx="4092">
                        <c:v>4.4429999999999996</c:v>
                      </c:pt>
                      <c:pt idx="4093">
                        <c:v>4.484</c:v>
                      </c:pt>
                      <c:pt idx="4094">
                        <c:v>4.4989999999999997</c:v>
                      </c:pt>
                      <c:pt idx="4095">
                        <c:v>4.4530000000000003</c:v>
                      </c:pt>
                      <c:pt idx="4096">
                        <c:v>4.3289999999999997</c:v>
                      </c:pt>
                      <c:pt idx="4097">
                        <c:v>4.2939999999999996</c:v>
                      </c:pt>
                      <c:pt idx="4098">
                        <c:v>4.1440000000000001</c:v>
                      </c:pt>
                      <c:pt idx="4099">
                        <c:v>3.9569999999999999</c:v>
                      </c:pt>
                      <c:pt idx="4100">
                        <c:v>3.629</c:v>
                      </c:pt>
                      <c:pt idx="4101">
                        <c:v>3.6120000000000001</c:v>
                      </c:pt>
                      <c:pt idx="4102">
                        <c:v>3.2829999999999999</c:v>
                      </c:pt>
                      <c:pt idx="4103">
                        <c:v>3.1440000000000001</c:v>
                      </c:pt>
                      <c:pt idx="4104">
                        <c:v>3.0760000000000001</c:v>
                      </c:pt>
                      <c:pt idx="4105">
                        <c:v>2.879</c:v>
                      </c:pt>
                      <c:pt idx="4106">
                        <c:v>3.05</c:v>
                      </c:pt>
                      <c:pt idx="4107">
                        <c:v>2.968</c:v>
                      </c:pt>
                      <c:pt idx="4108">
                        <c:v>3.1869999999999998</c:v>
                      </c:pt>
                      <c:pt idx="4109">
                        <c:v>3.2519999999999998</c:v>
                      </c:pt>
                      <c:pt idx="4110">
                        <c:v>3.3769999999999998</c:v>
                      </c:pt>
                      <c:pt idx="4111">
                        <c:v>3.7709999999999999</c:v>
                      </c:pt>
                      <c:pt idx="4112">
                        <c:v>4.0519999999999996</c:v>
                      </c:pt>
                      <c:pt idx="4113">
                        <c:v>4.1989999999999998</c:v>
                      </c:pt>
                      <c:pt idx="4114">
                        <c:v>4.3419999999999996</c:v>
                      </c:pt>
                      <c:pt idx="4115">
                        <c:v>4.4160000000000004</c:v>
                      </c:pt>
                      <c:pt idx="4116">
                        <c:v>4.5330000000000004</c:v>
                      </c:pt>
                      <c:pt idx="4117">
                        <c:v>4.5830000000000002</c:v>
                      </c:pt>
                      <c:pt idx="4118">
                        <c:v>4.62</c:v>
                      </c:pt>
                      <c:pt idx="4119">
                        <c:v>4.6120000000000001</c:v>
                      </c:pt>
                      <c:pt idx="4120">
                        <c:v>4.4989999999999997</c:v>
                      </c:pt>
                      <c:pt idx="4121">
                        <c:v>4.5030000000000001</c:v>
                      </c:pt>
                      <c:pt idx="4122">
                        <c:v>4.3559999999999999</c:v>
                      </c:pt>
                      <c:pt idx="4123">
                        <c:v>4.165</c:v>
                      </c:pt>
                      <c:pt idx="4124">
                        <c:v>3.8610000000000002</c:v>
                      </c:pt>
                      <c:pt idx="4125">
                        <c:v>3.593</c:v>
                      </c:pt>
                      <c:pt idx="4126">
                        <c:v>3.4079999999999999</c:v>
                      </c:pt>
                      <c:pt idx="4127">
                        <c:v>3.294</c:v>
                      </c:pt>
                      <c:pt idx="4128">
                        <c:v>3.2639999999999998</c:v>
                      </c:pt>
                      <c:pt idx="4129">
                        <c:v>3.1360000000000001</c:v>
                      </c:pt>
                      <c:pt idx="4130">
                        <c:v>3.093</c:v>
                      </c:pt>
                      <c:pt idx="4131">
                        <c:v>3.07</c:v>
                      </c:pt>
                      <c:pt idx="4132">
                        <c:v>3.5030000000000001</c:v>
                      </c:pt>
                      <c:pt idx="4133">
                        <c:v>3.4390000000000001</c:v>
                      </c:pt>
                      <c:pt idx="4134">
                        <c:v>3.6</c:v>
                      </c:pt>
                      <c:pt idx="4135">
                        <c:v>3.9470000000000001</c:v>
                      </c:pt>
                      <c:pt idx="4136">
                        <c:v>4.09</c:v>
                      </c:pt>
                      <c:pt idx="4137">
                        <c:v>4.1529999999999996</c:v>
                      </c:pt>
                      <c:pt idx="4138">
                        <c:v>4.2569999999999997</c:v>
                      </c:pt>
                      <c:pt idx="4139">
                        <c:v>4.3979999999999997</c:v>
                      </c:pt>
                      <c:pt idx="4140">
                        <c:v>4.5119999999999996</c:v>
                      </c:pt>
                      <c:pt idx="4141">
                        <c:v>4.5289999999999999</c:v>
                      </c:pt>
                      <c:pt idx="4142">
                        <c:v>4.4710000000000001</c:v>
                      </c:pt>
                      <c:pt idx="4143">
                        <c:v>4.4240000000000004</c:v>
                      </c:pt>
                      <c:pt idx="4144">
                        <c:v>4.2670000000000003</c:v>
                      </c:pt>
                      <c:pt idx="4145">
                        <c:v>4.258</c:v>
                      </c:pt>
                      <c:pt idx="4146">
                        <c:v>4.1459999999999999</c:v>
                      </c:pt>
                      <c:pt idx="4147">
                        <c:v>3.9670000000000001</c:v>
                      </c:pt>
                      <c:pt idx="4148">
                        <c:v>3.6640000000000001</c:v>
                      </c:pt>
                      <c:pt idx="4149">
                        <c:v>3.51</c:v>
                      </c:pt>
                      <c:pt idx="4150">
                        <c:v>3.2639999999999998</c:v>
                      </c:pt>
                      <c:pt idx="4151">
                        <c:v>3.109</c:v>
                      </c:pt>
                      <c:pt idx="4152">
                        <c:v>3.048</c:v>
                      </c:pt>
                      <c:pt idx="4153">
                        <c:v>2.9780000000000002</c:v>
                      </c:pt>
                      <c:pt idx="4154">
                        <c:v>2.8580000000000001</c:v>
                      </c:pt>
                      <c:pt idx="4155">
                        <c:v>2.9049999999999998</c:v>
                      </c:pt>
                      <c:pt idx="4156">
                        <c:v>3.2610000000000001</c:v>
                      </c:pt>
                      <c:pt idx="4157">
                        <c:v>3.2959999999999998</c:v>
                      </c:pt>
                      <c:pt idx="4158">
                        <c:v>3.64</c:v>
                      </c:pt>
                      <c:pt idx="4159">
                        <c:v>3.7709999999999999</c:v>
                      </c:pt>
                      <c:pt idx="4160">
                        <c:v>3.968</c:v>
                      </c:pt>
                      <c:pt idx="4161">
                        <c:v>4.0209999999999999</c:v>
                      </c:pt>
                      <c:pt idx="4162">
                        <c:v>4.0179999999999998</c:v>
                      </c:pt>
                      <c:pt idx="4163">
                        <c:v>4.1310000000000002</c:v>
                      </c:pt>
                      <c:pt idx="4164">
                        <c:v>4.1879999999999997</c:v>
                      </c:pt>
                      <c:pt idx="4165">
                        <c:v>4.13</c:v>
                      </c:pt>
                      <c:pt idx="4166">
                        <c:v>4.133</c:v>
                      </c:pt>
                      <c:pt idx="4167">
                        <c:v>4.1269999999999998</c:v>
                      </c:pt>
                      <c:pt idx="4168">
                        <c:v>4.0519999999999996</c:v>
                      </c:pt>
                      <c:pt idx="4169">
                        <c:v>4.0069999999999997</c:v>
                      </c:pt>
                      <c:pt idx="4170">
                        <c:v>3.8780000000000001</c:v>
                      </c:pt>
                      <c:pt idx="4171">
                        <c:v>3.7759999999999998</c:v>
                      </c:pt>
                      <c:pt idx="4172">
                        <c:v>3.38</c:v>
                      </c:pt>
                      <c:pt idx="4173">
                        <c:v>3.1840000000000002</c:v>
                      </c:pt>
                      <c:pt idx="4174">
                        <c:v>2.9780000000000002</c:v>
                      </c:pt>
                      <c:pt idx="4175">
                        <c:v>2.7810000000000001</c:v>
                      </c:pt>
                      <c:pt idx="4176">
                        <c:v>2.6850000000000001</c:v>
                      </c:pt>
                      <c:pt idx="4177">
                        <c:v>2.6360000000000001</c:v>
                      </c:pt>
                      <c:pt idx="4178">
                        <c:v>2.6190000000000002</c:v>
                      </c:pt>
                      <c:pt idx="4179">
                        <c:v>2.6190000000000002</c:v>
                      </c:pt>
                      <c:pt idx="4180">
                        <c:v>2.8220000000000001</c:v>
                      </c:pt>
                      <c:pt idx="4181">
                        <c:v>2.8119999999999998</c:v>
                      </c:pt>
                      <c:pt idx="4182">
                        <c:v>3.1579999999999999</c:v>
                      </c:pt>
                      <c:pt idx="4183">
                        <c:v>3.3250000000000002</c:v>
                      </c:pt>
                      <c:pt idx="4184">
                        <c:v>3.6720000000000002</c:v>
                      </c:pt>
                      <c:pt idx="4185">
                        <c:v>3.7</c:v>
                      </c:pt>
                      <c:pt idx="4186">
                        <c:v>3.7909999999999999</c:v>
                      </c:pt>
                      <c:pt idx="4187">
                        <c:v>3.952</c:v>
                      </c:pt>
                      <c:pt idx="4188">
                        <c:v>4.0999999999999996</c:v>
                      </c:pt>
                      <c:pt idx="4189">
                        <c:v>4.1020000000000003</c:v>
                      </c:pt>
                      <c:pt idx="4190">
                        <c:v>4.07</c:v>
                      </c:pt>
                      <c:pt idx="4191">
                        <c:v>4.0590000000000002</c:v>
                      </c:pt>
                      <c:pt idx="4192">
                        <c:v>4.0469999999999997</c:v>
                      </c:pt>
                      <c:pt idx="4193">
                        <c:v>4.0010000000000003</c:v>
                      </c:pt>
                      <c:pt idx="4194">
                        <c:v>3.859</c:v>
                      </c:pt>
                      <c:pt idx="4195">
                        <c:v>3.6869999999999998</c:v>
                      </c:pt>
                      <c:pt idx="4196">
                        <c:v>3.3980000000000001</c:v>
                      </c:pt>
                      <c:pt idx="4197">
                        <c:v>3.1549999999999998</c:v>
                      </c:pt>
                      <c:pt idx="4198">
                        <c:v>2.9990000000000001</c:v>
                      </c:pt>
                      <c:pt idx="4199">
                        <c:v>2.8149999999999999</c:v>
                      </c:pt>
                      <c:pt idx="4200">
                        <c:v>2.774</c:v>
                      </c:pt>
                      <c:pt idx="4201">
                        <c:v>2.738</c:v>
                      </c:pt>
                      <c:pt idx="4202">
                        <c:v>2.6819999999999999</c:v>
                      </c:pt>
                      <c:pt idx="4203">
                        <c:v>2.9260000000000002</c:v>
                      </c:pt>
                      <c:pt idx="4204">
                        <c:v>3.11</c:v>
                      </c:pt>
                      <c:pt idx="4205">
                        <c:v>3.0430000000000001</c:v>
                      </c:pt>
                      <c:pt idx="4206">
                        <c:v>3.1640000000000001</c:v>
                      </c:pt>
                      <c:pt idx="4207">
                        <c:v>3.3180000000000001</c:v>
                      </c:pt>
                      <c:pt idx="4208">
                        <c:v>3.4740000000000002</c:v>
                      </c:pt>
                      <c:pt idx="4209">
                        <c:v>3.5430000000000001</c:v>
                      </c:pt>
                      <c:pt idx="4210">
                        <c:v>3.66</c:v>
                      </c:pt>
                      <c:pt idx="4211">
                        <c:v>3.8319999999999999</c:v>
                      </c:pt>
                      <c:pt idx="4212">
                        <c:v>4.008</c:v>
                      </c:pt>
                      <c:pt idx="4213">
                        <c:v>4.0049999999999999</c:v>
                      </c:pt>
                      <c:pt idx="4214">
                        <c:v>4.016</c:v>
                      </c:pt>
                      <c:pt idx="4215">
                        <c:v>4.0019999999999998</c:v>
                      </c:pt>
                      <c:pt idx="4216">
                        <c:v>3.9990000000000001</c:v>
                      </c:pt>
                      <c:pt idx="4217">
                        <c:v>4.0049999999999999</c:v>
                      </c:pt>
                      <c:pt idx="4218">
                        <c:v>3.7410000000000001</c:v>
                      </c:pt>
                      <c:pt idx="4219">
                        <c:v>3.4590000000000001</c:v>
                      </c:pt>
                      <c:pt idx="4220">
                        <c:v>3.238</c:v>
                      </c:pt>
                      <c:pt idx="4221">
                        <c:v>3.1859999999999999</c:v>
                      </c:pt>
                      <c:pt idx="4222">
                        <c:v>3.0270000000000001</c:v>
                      </c:pt>
                      <c:pt idx="4223">
                        <c:v>2.9129999999999998</c:v>
                      </c:pt>
                      <c:pt idx="4224">
                        <c:v>2.8250000000000002</c:v>
                      </c:pt>
                      <c:pt idx="4225">
                        <c:v>2.7970000000000002</c:v>
                      </c:pt>
                      <c:pt idx="4226">
                        <c:v>2.7050000000000001</c:v>
                      </c:pt>
                      <c:pt idx="4227">
                        <c:v>2.75</c:v>
                      </c:pt>
                      <c:pt idx="4228">
                        <c:v>3.0990000000000002</c:v>
                      </c:pt>
                      <c:pt idx="4229">
                        <c:v>3.2869999999999999</c:v>
                      </c:pt>
                      <c:pt idx="4230">
                        <c:v>3.3719999999999999</c:v>
                      </c:pt>
                      <c:pt idx="4231">
                        <c:v>3.5619999999999998</c:v>
                      </c:pt>
                      <c:pt idx="4232">
                        <c:v>3.8069999999999999</c:v>
                      </c:pt>
                      <c:pt idx="4233">
                        <c:v>3.7549999999999999</c:v>
                      </c:pt>
                      <c:pt idx="4234">
                        <c:v>3.766</c:v>
                      </c:pt>
                      <c:pt idx="4235">
                        <c:v>3.8650000000000002</c:v>
                      </c:pt>
                      <c:pt idx="4236">
                        <c:v>3.9350000000000001</c:v>
                      </c:pt>
                      <c:pt idx="4237">
                        <c:v>3.9039999999999999</c:v>
                      </c:pt>
                      <c:pt idx="4238">
                        <c:v>3.9209999999999998</c:v>
                      </c:pt>
                      <c:pt idx="4239">
                        <c:v>3.9319999999999999</c:v>
                      </c:pt>
                      <c:pt idx="4240">
                        <c:v>3.8109999999999999</c:v>
                      </c:pt>
                      <c:pt idx="4241">
                        <c:v>3.7690000000000001</c:v>
                      </c:pt>
                      <c:pt idx="4242">
                        <c:v>3.55</c:v>
                      </c:pt>
                      <c:pt idx="4243">
                        <c:v>3.3980000000000001</c:v>
                      </c:pt>
                      <c:pt idx="4244">
                        <c:v>3.04</c:v>
                      </c:pt>
                      <c:pt idx="4245">
                        <c:v>3.0569999999999999</c:v>
                      </c:pt>
                      <c:pt idx="4246">
                        <c:v>2.7919999999999998</c:v>
                      </c:pt>
                      <c:pt idx="4247">
                        <c:v>2.6110000000000002</c:v>
                      </c:pt>
                      <c:pt idx="4248">
                        <c:v>2.57</c:v>
                      </c:pt>
                      <c:pt idx="4249">
                        <c:v>2.3849999999999998</c:v>
                      </c:pt>
                      <c:pt idx="4250">
                        <c:v>2.3879999999999999</c:v>
                      </c:pt>
                      <c:pt idx="4251">
                        <c:v>2.4239999999999999</c:v>
                      </c:pt>
                      <c:pt idx="4252">
                        <c:v>2.6139999999999999</c:v>
                      </c:pt>
                      <c:pt idx="4253">
                        <c:v>2.5630000000000002</c:v>
                      </c:pt>
                      <c:pt idx="4254">
                        <c:v>2.867</c:v>
                      </c:pt>
                      <c:pt idx="4255">
                        <c:v>3.141</c:v>
                      </c:pt>
                      <c:pt idx="4256">
                        <c:v>3.3740000000000001</c:v>
                      </c:pt>
                      <c:pt idx="4257">
                        <c:v>3.4430000000000001</c:v>
                      </c:pt>
                      <c:pt idx="4258">
                        <c:v>3.556</c:v>
                      </c:pt>
                      <c:pt idx="4259">
                        <c:v>3.6219999999999999</c:v>
                      </c:pt>
                      <c:pt idx="4260">
                        <c:v>3.7290000000000001</c:v>
                      </c:pt>
                      <c:pt idx="4261">
                        <c:v>3.758</c:v>
                      </c:pt>
                      <c:pt idx="4262">
                        <c:v>3.6949999999999998</c:v>
                      </c:pt>
                      <c:pt idx="4263">
                        <c:v>3.7229999999999999</c:v>
                      </c:pt>
                      <c:pt idx="4264">
                        <c:v>3.6960000000000002</c:v>
                      </c:pt>
                      <c:pt idx="4265">
                        <c:v>3.7269999999999999</c:v>
                      </c:pt>
                      <c:pt idx="4266">
                        <c:v>3.5150000000000001</c:v>
                      </c:pt>
                      <c:pt idx="4267">
                        <c:v>3.46</c:v>
                      </c:pt>
                      <c:pt idx="4268">
                        <c:v>3.052</c:v>
                      </c:pt>
                      <c:pt idx="4269">
                        <c:v>2.996</c:v>
                      </c:pt>
                      <c:pt idx="4270">
                        <c:v>2.738</c:v>
                      </c:pt>
                      <c:pt idx="4271">
                        <c:v>2.62</c:v>
                      </c:pt>
                      <c:pt idx="4272">
                        <c:v>2.6</c:v>
                      </c:pt>
                      <c:pt idx="4273">
                        <c:v>2.423</c:v>
                      </c:pt>
                      <c:pt idx="4274">
                        <c:v>2.5550000000000002</c:v>
                      </c:pt>
                      <c:pt idx="4275">
                        <c:v>2.5339999999999998</c:v>
                      </c:pt>
                      <c:pt idx="4276">
                        <c:v>2.7029999999999998</c:v>
                      </c:pt>
                      <c:pt idx="4277">
                        <c:v>2.855</c:v>
                      </c:pt>
                      <c:pt idx="4278">
                        <c:v>2.8740000000000001</c:v>
                      </c:pt>
                      <c:pt idx="4279">
                        <c:v>3.1779999999999999</c:v>
                      </c:pt>
                      <c:pt idx="4280">
                        <c:v>3.468</c:v>
                      </c:pt>
                      <c:pt idx="4281">
                        <c:v>3.6280000000000001</c:v>
                      </c:pt>
                      <c:pt idx="4282">
                        <c:v>3.7040000000000002</c:v>
                      </c:pt>
                      <c:pt idx="4283">
                        <c:v>3.879</c:v>
                      </c:pt>
                      <c:pt idx="4284">
                        <c:v>3.972</c:v>
                      </c:pt>
                      <c:pt idx="4285">
                        <c:v>4.0309999999999997</c:v>
                      </c:pt>
                      <c:pt idx="4286">
                        <c:v>4.0469999999999997</c:v>
                      </c:pt>
                      <c:pt idx="4287">
                        <c:v>4.0380000000000003</c:v>
                      </c:pt>
                      <c:pt idx="4288">
                        <c:v>3.9350000000000001</c:v>
                      </c:pt>
                      <c:pt idx="4289">
                        <c:v>3.9620000000000002</c:v>
                      </c:pt>
                      <c:pt idx="4290">
                        <c:v>3.843</c:v>
                      </c:pt>
                      <c:pt idx="4291">
                        <c:v>3.7410000000000001</c:v>
                      </c:pt>
                      <c:pt idx="4292">
                        <c:v>3.3</c:v>
                      </c:pt>
                      <c:pt idx="4293">
                        <c:v>3.28</c:v>
                      </c:pt>
                      <c:pt idx="4294">
                        <c:v>3.0019999999999998</c:v>
                      </c:pt>
                      <c:pt idx="4295">
                        <c:v>2.7930000000000001</c:v>
                      </c:pt>
                      <c:pt idx="4296">
                        <c:v>2.7040000000000002</c:v>
                      </c:pt>
                      <c:pt idx="4297">
                        <c:v>2.5979999999999999</c:v>
                      </c:pt>
                      <c:pt idx="4298">
                        <c:v>2.5569999999999999</c:v>
                      </c:pt>
                      <c:pt idx="4299">
                        <c:v>2.548</c:v>
                      </c:pt>
                      <c:pt idx="4300">
                        <c:v>2.9390000000000001</c:v>
                      </c:pt>
                      <c:pt idx="4301">
                        <c:v>3.0739999999999998</c:v>
                      </c:pt>
                      <c:pt idx="4302">
                        <c:v>3.17</c:v>
                      </c:pt>
                      <c:pt idx="4303">
                        <c:v>3.339</c:v>
                      </c:pt>
                      <c:pt idx="4304">
                        <c:v>3.6539999999999999</c:v>
                      </c:pt>
                      <c:pt idx="4305">
                        <c:v>3.7469999999999999</c:v>
                      </c:pt>
                      <c:pt idx="4306">
                        <c:v>3.988</c:v>
                      </c:pt>
                      <c:pt idx="4307">
                        <c:v>4.1539999999999999</c:v>
                      </c:pt>
                      <c:pt idx="4308">
                        <c:v>4.4580000000000002</c:v>
                      </c:pt>
                      <c:pt idx="4309">
                        <c:v>4.5259999999999998</c:v>
                      </c:pt>
                      <c:pt idx="4310">
                        <c:v>4.6310000000000002</c:v>
                      </c:pt>
                      <c:pt idx="4311">
                        <c:v>4.6820000000000004</c:v>
                      </c:pt>
                      <c:pt idx="4312">
                        <c:v>4.6749999999999998</c:v>
                      </c:pt>
                      <c:pt idx="4313">
                        <c:v>4.6239999999999997</c:v>
                      </c:pt>
                      <c:pt idx="4314">
                        <c:v>4.4240000000000004</c:v>
                      </c:pt>
                      <c:pt idx="4315">
                        <c:v>4.2329999999999997</c:v>
                      </c:pt>
                      <c:pt idx="4316">
                        <c:v>3.9249999999999998</c:v>
                      </c:pt>
                      <c:pt idx="4317">
                        <c:v>3.72</c:v>
                      </c:pt>
                      <c:pt idx="4318">
                        <c:v>3.5609999999999999</c:v>
                      </c:pt>
                      <c:pt idx="4319">
                        <c:v>3.4239999999999999</c:v>
                      </c:pt>
                      <c:pt idx="4320">
                        <c:v>3.4129999999999998</c:v>
                      </c:pt>
                      <c:pt idx="4321">
                        <c:v>3.355</c:v>
                      </c:pt>
                      <c:pt idx="4322">
                        <c:v>3.2679999999999998</c:v>
                      </c:pt>
                      <c:pt idx="4323">
                        <c:v>3.2549999999999999</c:v>
                      </c:pt>
                      <c:pt idx="4324">
                        <c:v>3.5070000000000001</c:v>
                      </c:pt>
                      <c:pt idx="4325">
                        <c:v>3.62</c:v>
                      </c:pt>
                      <c:pt idx="4326">
                        <c:v>3.8340000000000001</c:v>
                      </c:pt>
                      <c:pt idx="4327">
                        <c:v>4.0810000000000004</c:v>
                      </c:pt>
                      <c:pt idx="4328">
                        <c:v>4.28</c:v>
                      </c:pt>
                      <c:pt idx="4329">
                        <c:v>4.468</c:v>
                      </c:pt>
                      <c:pt idx="4330">
                        <c:v>4.5149999999999997</c:v>
                      </c:pt>
                      <c:pt idx="4331">
                        <c:v>4.6109999999999998</c:v>
                      </c:pt>
                      <c:pt idx="4332">
                        <c:v>4.6740000000000004</c:v>
                      </c:pt>
                      <c:pt idx="4333">
                        <c:v>4.681</c:v>
                      </c:pt>
                      <c:pt idx="4334">
                        <c:v>4.6760000000000002</c:v>
                      </c:pt>
                      <c:pt idx="4335">
                        <c:v>4.6589999999999998</c:v>
                      </c:pt>
                      <c:pt idx="4336">
                        <c:v>4.0750000000000002</c:v>
                      </c:pt>
                      <c:pt idx="4337">
                        <c:v>3.085</c:v>
                      </c:pt>
                      <c:pt idx="4338">
                        <c:v>2.919</c:v>
                      </c:pt>
                      <c:pt idx="4339">
                        <c:v>2.7959999999999998</c:v>
                      </c:pt>
                      <c:pt idx="4340">
                        <c:v>2.4590000000000001</c:v>
                      </c:pt>
                      <c:pt idx="4341">
                        <c:v>2.3220000000000001</c:v>
                      </c:pt>
                      <c:pt idx="4342">
                        <c:v>2.1949999999999998</c:v>
                      </c:pt>
                      <c:pt idx="4343">
                        <c:v>2.1080000000000001</c:v>
                      </c:pt>
                      <c:pt idx="4344">
                        <c:v>2.113</c:v>
                      </c:pt>
                      <c:pt idx="4345">
                        <c:v>2.0720000000000001</c:v>
                      </c:pt>
                      <c:pt idx="4346">
                        <c:v>2.0089999999999999</c:v>
                      </c:pt>
                      <c:pt idx="4347">
                        <c:v>2.1259999999999999</c:v>
                      </c:pt>
                      <c:pt idx="4348">
                        <c:v>2.226</c:v>
                      </c:pt>
                      <c:pt idx="4349">
                        <c:v>2.2109999999999999</c:v>
                      </c:pt>
                      <c:pt idx="4350">
                        <c:v>2.2440000000000002</c:v>
                      </c:pt>
                      <c:pt idx="4351">
                        <c:v>2.8220000000000001</c:v>
                      </c:pt>
                      <c:pt idx="4352">
                        <c:v>2.9329999999999998</c:v>
                      </c:pt>
                      <c:pt idx="4353">
                        <c:v>3.0590000000000002</c:v>
                      </c:pt>
                      <c:pt idx="4354">
                        <c:v>3.1</c:v>
                      </c:pt>
                      <c:pt idx="4355">
                        <c:v>3.2909999999999999</c:v>
                      </c:pt>
                      <c:pt idx="4356">
                        <c:v>3.5289999999999999</c:v>
                      </c:pt>
                      <c:pt idx="4357">
                        <c:v>3.6680000000000001</c:v>
                      </c:pt>
                      <c:pt idx="4358">
                        <c:v>3.78</c:v>
                      </c:pt>
                      <c:pt idx="4359">
                        <c:v>3.8239999999999998</c:v>
                      </c:pt>
                      <c:pt idx="4360">
                        <c:v>3.8090000000000002</c:v>
                      </c:pt>
                      <c:pt idx="4361">
                        <c:v>3.6520000000000001</c:v>
                      </c:pt>
                      <c:pt idx="4362">
                        <c:v>3.552</c:v>
                      </c:pt>
                      <c:pt idx="4363">
                        <c:v>3.4580000000000002</c:v>
                      </c:pt>
                      <c:pt idx="4364">
                        <c:v>3.3330000000000002</c:v>
                      </c:pt>
                      <c:pt idx="4365">
                        <c:v>3.3420000000000001</c:v>
                      </c:pt>
                      <c:pt idx="4366">
                        <c:v>3.278</c:v>
                      </c:pt>
                      <c:pt idx="4367">
                        <c:v>2.1080000000000001</c:v>
                      </c:pt>
                      <c:pt idx="4368">
                        <c:v>3.048</c:v>
                      </c:pt>
                      <c:pt idx="4369">
                        <c:v>2.968</c:v>
                      </c:pt>
                      <c:pt idx="4370">
                        <c:v>2.823</c:v>
                      </c:pt>
                      <c:pt idx="4371">
                        <c:v>2.8</c:v>
                      </c:pt>
                      <c:pt idx="4372">
                        <c:v>3.105</c:v>
                      </c:pt>
                      <c:pt idx="4373">
                        <c:v>3.0819999999999999</c:v>
                      </c:pt>
                      <c:pt idx="4374">
                        <c:v>3.0840000000000001</c:v>
                      </c:pt>
                      <c:pt idx="4375">
                        <c:v>3.3260000000000001</c:v>
                      </c:pt>
                      <c:pt idx="4376">
                        <c:v>3.4009999999999998</c:v>
                      </c:pt>
                      <c:pt idx="4377">
                        <c:v>3.5390000000000001</c:v>
                      </c:pt>
                      <c:pt idx="4378">
                        <c:v>3.5920000000000001</c:v>
                      </c:pt>
                      <c:pt idx="4379">
                        <c:v>3.6709999999999998</c:v>
                      </c:pt>
                      <c:pt idx="4380">
                        <c:v>3.8130000000000002</c:v>
                      </c:pt>
                      <c:pt idx="4381">
                        <c:v>3.8530000000000002</c:v>
                      </c:pt>
                      <c:pt idx="4382">
                        <c:v>3.899</c:v>
                      </c:pt>
                      <c:pt idx="4383">
                        <c:v>3.9169999999999998</c:v>
                      </c:pt>
                      <c:pt idx="4384">
                        <c:v>3.8530000000000002</c:v>
                      </c:pt>
                      <c:pt idx="4385">
                        <c:v>3.8119999999999998</c:v>
                      </c:pt>
                      <c:pt idx="4386">
                        <c:v>3.6240000000000001</c:v>
                      </c:pt>
                      <c:pt idx="4387">
                        <c:v>3.2570000000000001</c:v>
                      </c:pt>
                      <c:pt idx="4388">
                        <c:v>2.9990000000000001</c:v>
                      </c:pt>
                      <c:pt idx="4389">
                        <c:v>2.8279999999999998</c:v>
                      </c:pt>
                      <c:pt idx="4390">
                        <c:v>2.7050000000000001</c:v>
                      </c:pt>
                      <c:pt idx="4391">
                        <c:v>2.5939999999999999</c:v>
                      </c:pt>
                      <c:pt idx="4392">
                        <c:v>2.5720000000000001</c:v>
                      </c:pt>
                      <c:pt idx="4393">
                        <c:v>2.58</c:v>
                      </c:pt>
                      <c:pt idx="4394">
                        <c:v>2.6059999999999999</c:v>
                      </c:pt>
                      <c:pt idx="4395">
                        <c:v>2.6379999999999999</c:v>
                      </c:pt>
                      <c:pt idx="4396">
                        <c:v>2.8420000000000001</c:v>
                      </c:pt>
                      <c:pt idx="4397">
                        <c:v>2.8730000000000002</c:v>
                      </c:pt>
                      <c:pt idx="4398">
                        <c:v>2.948</c:v>
                      </c:pt>
                      <c:pt idx="4399">
                        <c:v>3.2850000000000001</c:v>
                      </c:pt>
                      <c:pt idx="4400">
                        <c:v>3.7050000000000001</c:v>
                      </c:pt>
                      <c:pt idx="4401">
                        <c:v>3.903</c:v>
                      </c:pt>
                      <c:pt idx="4402">
                        <c:v>4.1180000000000003</c:v>
                      </c:pt>
                      <c:pt idx="4403">
                        <c:v>4.218</c:v>
                      </c:pt>
                      <c:pt idx="4404">
                        <c:v>4.5069999999999997</c:v>
                      </c:pt>
                      <c:pt idx="4405">
                        <c:v>4.577</c:v>
                      </c:pt>
                      <c:pt idx="4406">
                        <c:v>4.5199999999999996</c:v>
                      </c:pt>
                      <c:pt idx="4407">
                        <c:v>4.47</c:v>
                      </c:pt>
                      <c:pt idx="4408">
                        <c:v>4.3209999999999997</c:v>
                      </c:pt>
                      <c:pt idx="4409">
                        <c:v>4.3090000000000002</c:v>
                      </c:pt>
                      <c:pt idx="4410">
                        <c:v>4.2930000000000001</c:v>
                      </c:pt>
                      <c:pt idx="4411">
                        <c:v>4.1260000000000003</c:v>
                      </c:pt>
                      <c:pt idx="4412">
                        <c:v>3.7109999999999999</c:v>
                      </c:pt>
                      <c:pt idx="4413">
                        <c:v>3.569</c:v>
                      </c:pt>
                      <c:pt idx="4414">
                        <c:v>3.4</c:v>
                      </c:pt>
                      <c:pt idx="4415">
                        <c:v>3.24</c:v>
                      </c:pt>
                      <c:pt idx="4416">
                        <c:v>3.177</c:v>
                      </c:pt>
                      <c:pt idx="4417">
                        <c:v>3.1389999999999998</c:v>
                      </c:pt>
                      <c:pt idx="4418">
                        <c:v>3.0739999999999998</c:v>
                      </c:pt>
                      <c:pt idx="4419">
                        <c:v>3.1579999999999999</c:v>
                      </c:pt>
                      <c:pt idx="4420">
                        <c:v>3.3610000000000002</c:v>
                      </c:pt>
                      <c:pt idx="4421">
                        <c:v>3.3610000000000002</c:v>
                      </c:pt>
                      <c:pt idx="4422">
                        <c:v>3.6869999999999998</c:v>
                      </c:pt>
                      <c:pt idx="4423">
                        <c:v>3.9550000000000001</c:v>
                      </c:pt>
                      <c:pt idx="4424">
                        <c:v>4.2839999999999998</c:v>
                      </c:pt>
                      <c:pt idx="4425">
                        <c:v>4.3849999999999998</c:v>
                      </c:pt>
                      <c:pt idx="4426">
                        <c:v>4.2389999999999999</c:v>
                      </c:pt>
                      <c:pt idx="4427">
                        <c:v>4.375</c:v>
                      </c:pt>
                      <c:pt idx="4428">
                        <c:v>4.4859999999999998</c:v>
                      </c:pt>
                      <c:pt idx="4429">
                        <c:v>4.4850000000000003</c:v>
                      </c:pt>
                      <c:pt idx="4430">
                        <c:v>4.5549999999999997</c:v>
                      </c:pt>
                      <c:pt idx="4431">
                        <c:v>4.5250000000000004</c:v>
                      </c:pt>
                      <c:pt idx="4432">
                        <c:v>4.4690000000000003</c:v>
                      </c:pt>
                      <c:pt idx="4433">
                        <c:v>4.407</c:v>
                      </c:pt>
                      <c:pt idx="4434">
                        <c:v>4.3109999999999999</c:v>
                      </c:pt>
                      <c:pt idx="4435">
                        <c:v>4.101</c:v>
                      </c:pt>
                      <c:pt idx="4436">
                        <c:v>3.8029999999999999</c:v>
                      </c:pt>
                      <c:pt idx="4437">
                        <c:v>3.7650000000000001</c:v>
                      </c:pt>
                      <c:pt idx="4438">
                        <c:v>3.6</c:v>
                      </c:pt>
                      <c:pt idx="4439">
                        <c:v>3.3570000000000002</c:v>
                      </c:pt>
                      <c:pt idx="4440">
                        <c:v>3.282</c:v>
                      </c:pt>
                      <c:pt idx="4441">
                        <c:v>3.2509999999999999</c:v>
                      </c:pt>
                      <c:pt idx="4442">
                        <c:v>3.2269999999999999</c:v>
                      </c:pt>
                      <c:pt idx="4443">
                        <c:v>3.254</c:v>
                      </c:pt>
                      <c:pt idx="4444">
                        <c:v>3.444</c:v>
                      </c:pt>
                      <c:pt idx="4445">
                        <c:v>3.4780000000000002</c:v>
                      </c:pt>
                      <c:pt idx="4446">
                        <c:v>3.581</c:v>
                      </c:pt>
                      <c:pt idx="4447">
                        <c:v>3.879</c:v>
                      </c:pt>
                      <c:pt idx="4448">
                        <c:v>4.1399999999999997</c:v>
                      </c:pt>
                      <c:pt idx="4449">
                        <c:v>4.3150000000000004</c:v>
                      </c:pt>
                      <c:pt idx="4450">
                        <c:v>4.4649999999999999</c:v>
                      </c:pt>
                      <c:pt idx="4451">
                        <c:v>4.5449999999999999</c:v>
                      </c:pt>
                      <c:pt idx="4452">
                        <c:v>4.7160000000000002</c:v>
                      </c:pt>
                      <c:pt idx="4453">
                        <c:v>4.6639999999999997</c:v>
                      </c:pt>
                      <c:pt idx="4454">
                        <c:v>4.673</c:v>
                      </c:pt>
                      <c:pt idx="4455">
                        <c:v>4.7560000000000002</c:v>
                      </c:pt>
                      <c:pt idx="4456">
                        <c:v>4.6890000000000001</c:v>
                      </c:pt>
                      <c:pt idx="4457">
                        <c:v>4.63</c:v>
                      </c:pt>
                      <c:pt idx="4458">
                        <c:v>4.4039999999999999</c:v>
                      </c:pt>
                      <c:pt idx="4459">
                        <c:v>4.1920000000000002</c:v>
                      </c:pt>
                      <c:pt idx="4460">
                        <c:v>3.8079999999999998</c:v>
                      </c:pt>
                      <c:pt idx="4461">
                        <c:v>3.82</c:v>
                      </c:pt>
                      <c:pt idx="4462">
                        <c:v>3.6280000000000001</c:v>
                      </c:pt>
                      <c:pt idx="4463">
                        <c:v>3.5270000000000001</c:v>
                      </c:pt>
                      <c:pt idx="4464">
                        <c:v>3.58</c:v>
                      </c:pt>
                      <c:pt idx="4465">
                        <c:v>3.286</c:v>
                      </c:pt>
                      <c:pt idx="4466">
                        <c:v>3.1509999999999998</c:v>
                      </c:pt>
                      <c:pt idx="4467">
                        <c:v>3.1160000000000001</c:v>
                      </c:pt>
                      <c:pt idx="4468">
                        <c:v>3.395</c:v>
                      </c:pt>
                      <c:pt idx="4469">
                        <c:v>3.5579999999999998</c:v>
                      </c:pt>
                      <c:pt idx="4470">
                        <c:v>3.8250000000000002</c:v>
                      </c:pt>
                      <c:pt idx="4471">
                        <c:v>4.0590000000000002</c:v>
                      </c:pt>
                      <c:pt idx="4472">
                        <c:v>4.3099999999999996</c:v>
                      </c:pt>
                      <c:pt idx="4473">
                        <c:v>4.407</c:v>
                      </c:pt>
                      <c:pt idx="4474">
                        <c:v>4.47</c:v>
                      </c:pt>
                      <c:pt idx="4475">
                        <c:v>4.5819999999999999</c:v>
                      </c:pt>
                      <c:pt idx="4476">
                        <c:v>4.5510000000000002</c:v>
                      </c:pt>
                      <c:pt idx="4477">
                        <c:v>4.5739999999999998</c:v>
                      </c:pt>
                      <c:pt idx="4478">
                        <c:v>4.6379999999999999</c:v>
                      </c:pt>
                      <c:pt idx="4479">
                        <c:v>4.6210000000000004</c:v>
                      </c:pt>
                      <c:pt idx="4480">
                        <c:v>4.51</c:v>
                      </c:pt>
                      <c:pt idx="4481">
                        <c:v>4.4409999999999998</c:v>
                      </c:pt>
                      <c:pt idx="4482">
                        <c:v>4.3410000000000002</c:v>
                      </c:pt>
                      <c:pt idx="4483">
                        <c:v>4.1459999999999999</c:v>
                      </c:pt>
                      <c:pt idx="4484">
                        <c:v>3.8130000000000002</c:v>
                      </c:pt>
                      <c:pt idx="4485">
                        <c:v>3.6669999999999998</c:v>
                      </c:pt>
                      <c:pt idx="4486">
                        <c:v>3.5329999999999999</c:v>
                      </c:pt>
                      <c:pt idx="4487">
                        <c:v>3.3610000000000002</c:v>
                      </c:pt>
                      <c:pt idx="4488">
                        <c:v>3.29</c:v>
                      </c:pt>
                      <c:pt idx="4489">
                        <c:v>3.2240000000000002</c:v>
                      </c:pt>
                      <c:pt idx="4490">
                        <c:v>3.1869999999999998</c:v>
                      </c:pt>
                      <c:pt idx="4491">
                        <c:v>3.2240000000000002</c:v>
                      </c:pt>
                      <c:pt idx="4492">
                        <c:v>3.52</c:v>
                      </c:pt>
                      <c:pt idx="4493">
                        <c:v>3.5219999999999998</c:v>
                      </c:pt>
                      <c:pt idx="4494">
                        <c:v>3.7589999999999999</c:v>
                      </c:pt>
                      <c:pt idx="4495">
                        <c:v>4.0830000000000002</c:v>
                      </c:pt>
                      <c:pt idx="4496">
                        <c:v>4.3380000000000001</c:v>
                      </c:pt>
                      <c:pt idx="4497">
                        <c:v>4.5270000000000001</c:v>
                      </c:pt>
                      <c:pt idx="4498">
                        <c:v>4.4880000000000004</c:v>
                      </c:pt>
                      <c:pt idx="4499">
                        <c:v>4.5460000000000003</c:v>
                      </c:pt>
                      <c:pt idx="4500">
                        <c:v>4.8010000000000002</c:v>
                      </c:pt>
                      <c:pt idx="4501">
                        <c:v>4.8330000000000002</c:v>
                      </c:pt>
                      <c:pt idx="4502">
                        <c:v>4.9800000000000004</c:v>
                      </c:pt>
                      <c:pt idx="4503">
                        <c:v>5.0730000000000004</c:v>
                      </c:pt>
                      <c:pt idx="4504">
                        <c:v>4.9180000000000001</c:v>
                      </c:pt>
                      <c:pt idx="4505">
                        <c:v>4.8620000000000001</c:v>
                      </c:pt>
                      <c:pt idx="4506">
                        <c:v>4.7610000000000001</c:v>
                      </c:pt>
                      <c:pt idx="4507">
                        <c:v>4.7009999999999996</c:v>
                      </c:pt>
                      <c:pt idx="4508">
                        <c:v>4.2300000000000004</c:v>
                      </c:pt>
                      <c:pt idx="4509">
                        <c:v>4.0759999999999996</c:v>
                      </c:pt>
                      <c:pt idx="4510">
                        <c:v>3.883</c:v>
                      </c:pt>
                      <c:pt idx="4511">
                        <c:v>3.67</c:v>
                      </c:pt>
                      <c:pt idx="4512">
                        <c:v>3.66</c:v>
                      </c:pt>
                      <c:pt idx="4513">
                        <c:v>3.54</c:v>
                      </c:pt>
                      <c:pt idx="4514">
                        <c:v>3.5190000000000001</c:v>
                      </c:pt>
                      <c:pt idx="4515">
                        <c:v>3.49</c:v>
                      </c:pt>
                      <c:pt idx="4516">
                        <c:v>3.7160000000000002</c:v>
                      </c:pt>
                      <c:pt idx="4517">
                        <c:v>3.72</c:v>
                      </c:pt>
                      <c:pt idx="4518">
                        <c:v>3.9220000000000002</c:v>
                      </c:pt>
                      <c:pt idx="4519">
                        <c:v>4.2489999999999997</c:v>
                      </c:pt>
                      <c:pt idx="4520">
                        <c:v>4.5199999999999996</c:v>
                      </c:pt>
                      <c:pt idx="4521">
                        <c:v>4.6740000000000004</c:v>
                      </c:pt>
                      <c:pt idx="4522">
                        <c:v>4.7649999999999997</c:v>
                      </c:pt>
                      <c:pt idx="4523">
                        <c:v>4.8959999999999999</c:v>
                      </c:pt>
                      <c:pt idx="4524">
                        <c:v>5.0190000000000001</c:v>
                      </c:pt>
                      <c:pt idx="4525">
                        <c:v>5.0369999999999999</c:v>
                      </c:pt>
                      <c:pt idx="4526">
                        <c:v>4.9820000000000002</c:v>
                      </c:pt>
                      <c:pt idx="4527">
                        <c:v>4.9850000000000003</c:v>
                      </c:pt>
                      <c:pt idx="4528">
                        <c:v>4.9420000000000002</c:v>
                      </c:pt>
                      <c:pt idx="4529">
                        <c:v>4.944</c:v>
                      </c:pt>
                      <c:pt idx="4530">
                        <c:v>4.6189999999999998</c:v>
                      </c:pt>
                      <c:pt idx="4531">
                        <c:v>4.4660000000000002</c:v>
                      </c:pt>
                      <c:pt idx="4532">
                        <c:v>4.0970000000000004</c:v>
                      </c:pt>
                      <c:pt idx="4533">
                        <c:v>3.964</c:v>
                      </c:pt>
                      <c:pt idx="4534">
                        <c:v>3.8</c:v>
                      </c:pt>
                      <c:pt idx="4535">
                        <c:v>3.5960000000000001</c:v>
                      </c:pt>
                      <c:pt idx="4536">
                        <c:v>3.5449999999999999</c:v>
                      </c:pt>
                      <c:pt idx="4537">
                        <c:v>3.4580000000000002</c:v>
                      </c:pt>
                      <c:pt idx="4538">
                        <c:v>3.403</c:v>
                      </c:pt>
                      <c:pt idx="4539">
                        <c:v>3.3940000000000001</c:v>
                      </c:pt>
                      <c:pt idx="4540">
                        <c:v>3.6269999999999998</c:v>
                      </c:pt>
                      <c:pt idx="4541">
                        <c:v>3.7069999999999999</c:v>
                      </c:pt>
                      <c:pt idx="4542">
                        <c:v>3.657</c:v>
                      </c:pt>
                      <c:pt idx="4543">
                        <c:v>3.899</c:v>
                      </c:pt>
                      <c:pt idx="4544">
                        <c:v>4.1340000000000003</c:v>
                      </c:pt>
                      <c:pt idx="4545">
                        <c:v>4.306</c:v>
                      </c:pt>
                      <c:pt idx="4546">
                        <c:v>4.3140000000000001</c:v>
                      </c:pt>
                      <c:pt idx="4547">
                        <c:v>4.4459999999999997</c:v>
                      </c:pt>
                      <c:pt idx="4548">
                        <c:v>4.5819999999999999</c:v>
                      </c:pt>
                      <c:pt idx="4549">
                        <c:v>4.4889999999999999</c:v>
                      </c:pt>
                      <c:pt idx="4550">
                        <c:v>4.4269999999999996</c:v>
                      </c:pt>
                      <c:pt idx="4551">
                        <c:v>4.4119999999999999</c:v>
                      </c:pt>
                      <c:pt idx="4552">
                        <c:v>4.3760000000000003</c:v>
                      </c:pt>
                      <c:pt idx="4553">
                        <c:v>4.3150000000000004</c:v>
                      </c:pt>
                      <c:pt idx="4554">
                        <c:v>4.0490000000000004</c:v>
                      </c:pt>
                      <c:pt idx="4555">
                        <c:v>3.9060000000000001</c:v>
                      </c:pt>
                      <c:pt idx="4556">
                        <c:v>3.5819999999999999</c:v>
                      </c:pt>
                      <c:pt idx="4557">
                        <c:v>3.6</c:v>
                      </c:pt>
                      <c:pt idx="4558">
                        <c:v>3.411</c:v>
                      </c:pt>
                      <c:pt idx="4559">
                        <c:v>3.2949999999999999</c:v>
                      </c:pt>
                      <c:pt idx="4560">
                        <c:v>3.274</c:v>
                      </c:pt>
                      <c:pt idx="4561">
                        <c:v>3.21</c:v>
                      </c:pt>
                      <c:pt idx="4562">
                        <c:v>3.1680000000000001</c:v>
                      </c:pt>
                      <c:pt idx="4563">
                        <c:v>3.1629999999999998</c:v>
                      </c:pt>
                      <c:pt idx="4564">
                        <c:v>3.32</c:v>
                      </c:pt>
                      <c:pt idx="4565">
                        <c:v>3.2970000000000002</c:v>
                      </c:pt>
                      <c:pt idx="4566">
                        <c:v>3.5640000000000001</c:v>
                      </c:pt>
                      <c:pt idx="4567">
                        <c:v>3.802</c:v>
                      </c:pt>
                      <c:pt idx="4568">
                        <c:v>4.01</c:v>
                      </c:pt>
                      <c:pt idx="4569">
                        <c:v>4.0460000000000003</c:v>
                      </c:pt>
                      <c:pt idx="4570">
                        <c:v>4.0919999999999996</c:v>
                      </c:pt>
                      <c:pt idx="4571">
                        <c:v>4.1970000000000001</c:v>
                      </c:pt>
                      <c:pt idx="4572">
                        <c:v>4.298</c:v>
                      </c:pt>
                      <c:pt idx="4573">
                        <c:v>4.3159999999999998</c:v>
                      </c:pt>
                      <c:pt idx="4574">
                        <c:v>4.3079999999999998</c:v>
                      </c:pt>
                      <c:pt idx="4575">
                        <c:v>4.3</c:v>
                      </c:pt>
                      <c:pt idx="4576">
                        <c:v>4.2409999999999997</c:v>
                      </c:pt>
                      <c:pt idx="4577">
                        <c:v>4.1790000000000003</c:v>
                      </c:pt>
                      <c:pt idx="4578">
                        <c:v>3.9990000000000001</c:v>
                      </c:pt>
                      <c:pt idx="4579">
                        <c:v>3.8420000000000001</c:v>
                      </c:pt>
                      <c:pt idx="4580">
                        <c:v>3.532</c:v>
                      </c:pt>
                      <c:pt idx="4581">
                        <c:v>3.431</c:v>
                      </c:pt>
                      <c:pt idx="4582">
                        <c:v>3.1819999999999999</c:v>
                      </c:pt>
                      <c:pt idx="4583">
                        <c:v>3.0089999999999999</c:v>
                      </c:pt>
                      <c:pt idx="4584">
                        <c:v>2.988</c:v>
                      </c:pt>
                      <c:pt idx="4585">
                        <c:v>2.9550000000000001</c:v>
                      </c:pt>
                      <c:pt idx="4586">
                        <c:v>2.8980000000000001</c:v>
                      </c:pt>
                      <c:pt idx="4587">
                        <c:v>2.907</c:v>
                      </c:pt>
                      <c:pt idx="4588">
                        <c:v>3.177</c:v>
                      </c:pt>
                      <c:pt idx="4589">
                        <c:v>3.2509999999999999</c:v>
                      </c:pt>
                      <c:pt idx="4590">
                        <c:v>3.4449999999999998</c:v>
                      </c:pt>
                      <c:pt idx="4591">
                        <c:v>3.903</c:v>
                      </c:pt>
                      <c:pt idx="4592">
                        <c:v>4.0860000000000003</c:v>
                      </c:pt>
                      <c:pt idx="4593">
                        <c:v>4.2770000000000001</c:v>
                      </c:pt>
                      <c:pt idx="4594">
                        <c:v>4.3280000000000003</c:v>
                      </c:pt>
                      <c:pt idx="4595">
                        <c:v>4.3529999999999998</c:v>
                      </c:pt>
                      <c:pt idx="4596">
                        <c:v>4.5</c:v>
                      </c:pt>
                      <c:pt idx="4597">
                        <c:v>4.5170000000000003</c:v>
                      </c:pt>
                      <c:pt idx="4598">
                        <c:v>4.4980000000000002</c:v>
                      </c:pt>
                      <c:pt idx="4599">
                        <c:v>4.4610000000000003</c:v>
                      </c:pt>
                      <c:pt idx="4600">
                        <c:v>4.3550000000000004</c:v>
                      </c:pt>
                      <c:pt idx="4601">
                        <c:v>4.26</c:v>
                      </c:pt>
                      <c:pt idx="4602">
                        <c:v>4.2080000000000002</c:v>
                      </c:pt>
                      <c:pt idx="4603">
                        <c:v>4.0140000000000002</c:v>
                      </c:pt>
                      <c:pt idx="4604">
                        <c:v>3.6589999999999998</c:v>
                      </c:pt>
                      <c:pt idx="4605">
                        <c:v>3.6030000000000002</c:v>
                      </c:pt>
                      <c:pt idx="4606">
                        <c:v>3.41</c:v>
                      </c:pt>
                      <c:pt idx="4607">
                        <c:v>3.1640000000000001</c:v>
                      </c:pt>
                      <c:pt idx="4608">
                        <c:v>2.9510000000000001</c:v>
                      </c:pt>
                      <c:pt idx="4609">
                        <c:v>2.8490000000000002</c:v>
                      </c:pt>
                      <c:pt idx="4610">
                        <c:v>2.9350000000000001</c:v>
                      </c:pt>
                      <c:pt idx="4611">
                        <c:v>2.9510000000000001</c:v>
                      </c:pt>
                      <c:pt idx="4612">
                        <c:v>3.1869999999999998</c:v>
                      </c:pt>
                      <c:pt idx="4613">
                        <c:v>3.194</c:v>
                      </c:pt>
                      <c:pt idx="4614">
                        <c:v>3.2930000000000001</c:v>
                      </c:pt>
                      <c:pt idx="4615">
                        <c:v>3.528</c:v>
                      </c:pt>
                      <c:pt idx="4616">
                        <c:v>3.7349999999999999</c:v>
                      </c:pt>
                      <c:pt idx="4617">
                        <c:v>3.8940000000000001</c:v>
                      </c:pt>
                      <c:pt idx="4618">
                        <c:v>3.9910000000000001</c:v>
                      </c:pt>
                      <c:pt idx="4619">
                        <c:v>4.1360000000000001</c:v>
                      </c:pt>
                      <c:pt idx="4620">
                        <c:v>4.194</c:v>
                      </c:pt>
                      <c:pt idx="4621">
                        <c:v>4.2149999999999999</c:v>
                      </c:pt>
                      <c:pt idx="4622">
                        <c:v>4.2279999999999998</c:v>
                      </c:pt>
                      <c:pt idx="4623">
                        <c:v>4.1589999999999998</c:v>
                      </c:pt>
                      <c:pt idx="4624">
                        <c:v>4.0739999999999998</c:v>
                      </c:pt>
                      <c:pt idx="4625">
                        <c:v>4.0259999999999998</c:v>
                      </c:pt>
                      <c:pt idx="4626">
                        <c:v>3.8730000000000002</c:v>
                      </c:pt>
                      <c:pt idx="4627">
                        <c:v>3.6890000000000001</c:v>
                      </c:pt>
                      <c:pt idx="4628">
                        <c:v>3.36</c:v>
                      </c:pt>
                      <c:pt idx="4629">
                        <c:v>3.194</c:v>
                      </c:pt>
                      <c:pt idx="4630">
                        <c:v>3.0049999999999999</c:v>
                      </c:pt>
                      <c:pt idx="4631">
                        <c:v>2.855</c:v>
                      </c:pt>
                      <c:pt idx="4632">
                        <c:v>2.7930000000000001</c:v>
                      </c:pt>
                      <c:pt idx="4633">
                        <c:v>2.7440000000000002</c:v>
                      </c:pt>
                      <c:pt idx="4634">
                        <c:v>2.7349999999999999</c:v>
                      </c:pt>
                      <c:pt idx="4635">
                        <c:v>2.754</c:v>
                      </c:pt>
                      <c:pt idx="4636">
                        <c:v>2.992</c:v>
                      </c:pt>
                      <c:pt idx="4637">
                        <c:v>3.0369999999999999</c:v>
                      </c:pt>
                      <c:pt idx="4638">
                        <c:v>3.3439999999999999</c:v>
                      </c:pt>
                      <c:pt idx="4639">
                        <c:v>3.5619999999999998</c:v>
                      </c:pt>
                      <c:pt idx="4640">
                        <c:v>3.8940000000000001</c:v>
                      </c:pt>
                      <c:pt idx="4641">
                        <c:v>4.09</c:v>
                      </c:pt>
                      <c:pt idx="4642">
                        <c:v>4.1239999999999997</c:v>
                      </c:pt>
                      <c:pt idx="4643">
                        <c:v>4.2809999999999997</c:v>
                      </c:pt>
                      <c:pt idx="4644">
                        <c:v>4.4550000000000001</c:v>
                      </c:pt>
                      <c:pt idx="4645">
                        <c:v>4.4740000000000002</c:v>
                      </c:pt>
                      <c:pt idx="4646">
                        <c:v>4.4429999999999996</c:v>
                      </c:pt>
                      <c:pt idx="4647">
                        <c:v>4.3730000000000002</c:v>
                      </c:pt>
                      <c:pt idx="4648">
                        <c:v>4.2709999999999999</c:v>
                      </c:pt>
                      <c:pt idx="4649">
                        <c:v>4.1840000000000002</c:v>
                      </c:pt>
                      <c:pt idx="4650">
                        <c:v>4.0780000000000003</c:v>
                      </c:pt>
                      <c:pt idx="4651">
                        <c:v>3.931</c:v>
                      </c:pt>
                      <c:pt idx="4652">
                        <c:v>3.5649999999999999</c:v>
                      </c:pt>
                      <c:pt idx="4653">
                        <c:v>3.4790000000000001</c:v>
                      </c:pt>
                      <c:pt idx="4654">
                        <c:v>3.3410000000000002</c:v>
                      </c:pt>
                      <c:pt idx="4655">
                        <c:v>3.2290000000000001</c:v>
                      </c:pt>
                      <c:pt idx="4656">
                        <c:v>3.1850000000000001</c:v>
                      </c:pt>
                      <c:pt idx="4657">
                        <c:v>3.0550000000000002</c:v>
                      </c:pt>
                      <c:pt idx="4658">
                        <c:v>3.0139999999999998</c:v>
                      </c:pt>
                      <c:pt idx="4659">
                        <c:v>3.0640000000000001</c:v>
                      </c:pt>
                      <c:pt idx="4660">
                        <c:v>3.306</c:v>
                      </c:pt>
                      <c:pt idx="4661">
                        <c:v>3.3530000000000002</c:v>
                      </c:pt>
                      <c:pt idx="4662">
                        <c:v>3.3780000000000001</c:v>
                      </c:pt>
                      <c:pt idx="4663">
                        <c:v>3.7650000000000001</c:v>
                      </c:pt>
                      <c:pt idx="4664">
                        <c:v>3.8730000000000002</c:v>
                      </c:pt>
                      <c:pt idx="4665">
                        <c:v>3.9950000000000001</c:v>
                      </c:pt>
                      <c:pt idx="4666">
                        <c:v>4.0659999999999998</c:v>
                      </c:pt>
                      <c:pt idx="4667">
                        <c:v>4.1870000000000003</c:v>
                      </c:pt>
                      <c:pt idx="4668">
                        <c:v>4.33</c:v>
                      </c:pt>
                      <c:pt idx="4669">
                        <c:v>4.3659999999999997</c:v>
                      </c:pt>
                      <c:pt idx="4670">
                        <c:v>4.3689999999999998</c:v>
                      </c:pt>
                      <c:pt idx="4671">
                        <c:v>4.3410000000000002</c:v>
                      </c:pt>
                      <c:pt idx="4672">
                        <c:v>4.2560000000000002</c:v>
                      </c:pt>
                      <c:pt idx="4673">
                        <c:v>4.2320000000000002</c:v>
                      </c:pt>
                      <c:pt idx="4674">
                        <c:v>4.0869999999999997</c:v>
                      </c:pt>
                      <c:pt idx="4675">
                        <c:v>3.9319999999999999</c:v>
                      </c:pt>
                      <c:pt idx="4676">
                        <c:v>3.5419999999999998</c:v>
                      </c:pt>
                      <c:pt idx="4677">
                        <c:v>3.508</c:v>
                      </c:pt>
                      <c:pt idx="4678">
                        <c:v>3.4510000000000001</c:v>
                      </c:pt>
                      <c:pt idx="4679">
                        <c:v>3.298</c:v>
                      </c:pt>
                      <c:pt idx="4680">
                        <c:v>3.2650000000000001</c:v>
                      </c:pt>
                      <c:pt idx="4681">
                        <c:v>3.157</c:v>
                      </c:pt>
                      <c:pt idx="4682">
                        <c:v>3.1640000000000001</c:v>
                      </c:pt>
                      <c:pt idx="4683">
                        <c:v>3.194</c:v>
                      </c:pt>
                      <c:pt idx="4684">
                        <c:v>3.37</c:v>
                      </c:pt>
                      <c:pt idx="4685">
                        <c:v>3.536</c:v>
                      </c:pt>
                      <c:pt idx="4686">
                        <c:v>3.6349999999999998</c:v>
                      </c:pt>
                      <c:pt idx="4687">
                        <c:v>3.7530000000000001</c:v>
                      </c:pt>
                      <c:pt idx="4688">
                        <c:v>3.9550000000000001</c:v>
                      </c:pt>
                      <c:pt idx="4689">
                        <c:v>3.9710000000000001</c:v>
                      </c:pt>
                      <c:pt idx="4690">
                        <c:v>4.0350000000000001</c:v>
                      </c:pt>
                      <c:pt idx="4691">
                        <c:v>4.1719999999999997</c:v>
                      </c:pt>
                      <c:pt idx="4692">
                        <c:v>4.3120000000000003</c:v>
                      </c:pt>
                      <c:pt idx="4693">
                        <c:v>4.3250000000000002</c:v>
                      </c:pt>
                      <c:pt idx="4694">
                        <c:v>4.3040000000000003</c:v>
                      </c:pt>
                      <c:pt idx="4695">
                        <c:v>4.2889999999999997</c:v>
                      </c:pt>
                      <c:pt idx="4696">
                        <c:v>4.2670000000000003</c:v>
                      </c:pt>
                      <c:pt idx="4697">
                        <c:v>4.2389999999999999</c:v>
                      </c:pt>
                      <c:pt idx="4698">
                        <c:v>4.1340000000000003</c:v>
                      </c:pt>
                      <c:pt idx="4699">
                        <c:v>3.9329999999999998</c:v>
                      </c:pt>
                      <c:pt idx="4700">
                        <c:v>3.794</c:v>
                      </c:pt>
                      <c:pt idx="4701">
                        <c:v>3.694</c:v>
                      </c:pt>
                      <c:pt idx="4702">
                        <c:v>3.5110000000000001</c:v>
                      </c:pt>
                      <c:pt idx="4703">
                        <c:v>3.23</c:v>
                      </c:pt>
                      <c:pt idx="4704">
                        <c:v>3.198</c:v>
                      </c:pt>
                      <c:pt idx="4705">
                        <c:v>3.145</c:v>
                      </c:pt>
                      <c:pt idx="4706">
                        <c:v>3.0539999999999998</c:v>
                      </c:pt>
                      <c:pt idx="4707">
                        <c:v>3.1230000000000002</c:v>
                      </c:pt>
                      <c:pt idx="4708">
                        <c:v>3.3220000000000001</c:v>
                      </c:pt>
                      <c:pt idx="4709">
                        <c:v>3.5920000000000001</c:v>
                      </c:pt>
                      <c:pt idx="4710">
                        <c:v>3.6579999999999999</c:v>
                      </c:pt>
                      <c:pt idx="4711">
                        <c:v>3.806</c:v>
                      </c:pt>
                      <c:pt idx="4712">
                        <c:v>3.9380000000000002</c:v>
                      </c:pt>
                      <c:pt idx="4713">
                        <c:v>3.9340000000000002</c:v>
                      </c:pt>
                      <c:pt idx="4714">
                        <c:v>3.9849999999999999</c:v>
                      </c:pt>
                      <c:pt idx="4715">
                        <c:v>4.1289999999999996</c:v>
                      </c:pt>
                      <c:pt idx="4716">
                        <c:v>4.1829999999999998</c:v>
                      </c:pt>
                      <c:pt idx="4717">
                        <c:v>4.1749999999999998</c:v>
                      </c:pt>
                      <c:pt idx="4718">
                        <c:v>4.298</c:v>
                      </c:pt>
                      <c:pt idx="4719">
                        <c:v>4.306</c:v>
                      </c:pt>
                      <c:pt idx="4720">
                        <c:v>4.2569999999999997</c:v>
                      </c:pt>
                      <c:pt idx="4721">
                        <c:v>4.2039999999999997</c:v>
                      </c:pt>
                      <c:pt idx="4722">
                        <c:v>4.024</c:v>
                      </c:pt>
                      <c:pt idx="4723">
                        <c:v>3.8759999999999999</c:v>
                      </c:pt>
                      <c:pt idx="4724">
                        <c:v>3.6539999999999999</c:v>
                      </c:pt>
                      <c:pt idx="4725">
                        <c:v>3.6509999999999998</c:v>
                      </c:pt>
                      <c:pt idx="4726">
                        <c:v>3.4969999999999999</c:v>
                      </c:pt>
                      <c:pt idx="4727">
                        <c:v>3.24</c:v>
                      </c:pt>
                      <c:pt idx="4728">
                        <c:v>3.1909999999999998</c:v>
                      </c:pt>
                      <c:pt idx="4729">
                        <c:v>3.1389999999999998</c:v>
                      </c:pt>
                      <c:pt idx="4730">
                        <c:v>3.0870000000000002</c:v>
                      </c:pt>
                      <c:pt idx="4731">
                        <c:v>3.1339999999999999</c:v>
                      </c:pt>
                      <c:pt idx="4732">
                        <c:v>3.3730000000000002</c:v>
                      </c:pt>
                      <c:pt idx="4733">
                        <c:v>3.5169999999999999</c:v>
                      </c:pt>
                      <c:pt idx="4734">
                        <c:v>3.5249999999999999</c:v>
                      </c:pt>
                      <c:pt idx="4735">
                        <c:v>3.859</c:v>
                      </c:pt>
                      <c:pt idx="4736">
                        <c:v>4.2229999999999999</c:v>
                      </c:pt>
                      <c:pt idx="4737">
                        <c:v>4.3780000000000001</c:v>
                      </c:pt>
                      <c:pt idx="4738">
                        <c:v>4.4539999999999997</c:v>
                      </c:pt>
                      <c:pt idx="4739">
                        <c:v>4.5419999999999998</c:v>
                      </c:pt>
                      <c:pt idx="4740">
                        <c:v>4.657</c:v>
                      </c:pt>
                      <c:pt idx="4741">
                        <c:v>4.6369999999999996</c:v>
                      </c:pt>
                      <c:pt idx="4742">
                        <c:v>4.625</c:v>
                      </c:pt>
                      <c:pt idx="4743">
                        <c:v>4.6070000000000002</c:v>
                      </c:pt>
                      <c:pt idx="4744">
                        <c:v>4.5199999999999996</c:v>
                      </c:pt>
                      <c:pt idx="4745">
                        <c:v>4.391</c:v>
                      </c:pt>
                      <c:pt idx="4746">
                        <c:v>4.2969999999999997</c:v>
                      </c:pt>
                      <c:pt idx="4747">
                        <c:v>4.1050000000000004</c:v>
                      </c:pt>
                      <c:pt idx="4748">
                        <c:v>3.7549999999999999</c:v>
                      </c:pt>
                      <c:pt idx="4749">
                        <c:v>3.589</c:v>
                      </c:pt>
                      <c:pt idx="4750">
                        <c:v>3.3959999999999999</c:v>
                      </c:pt>
                      <c:pt idx="4751">
                        <c:v>3.3029999999999999</c:v>
                      </c:pt>
                      <c:pt idx="4752">
                        <c:v>3.33</c:v>
                      </c:pt>
                      <c:pt idx="4753">
                        <c:v>3.198</c:v>
                      </c:pt>
                      <c:pt idx="4754">
                        <c:v>3.16</c:v>
                      </c:pt>
                      <c:pt idx="4755">
                        <c:v>3.18</c:v>
                      </c:pt>
                      <c:pt idx="4756">
                        <c:v>3.5070000000000001</c:v>
                      </c:pt>
                      <c:pt idx="4757">
                        <c:v>3.5910000000000002</c:v>
                      </c:pt>
                      <c:pt idx="4758">
                        <c:v>3.802</c:v>
                      </c:pt>
                      <c:pt idx="4759">
                        <c:v>4.117</c:v>
                      </c:pt>
                      <c:pt idx="4760">
                        <c:v>4.42</c:v>
                      </c:pt>
                      <c:pt idx="4761">
                        <c:v>4.5529999999999999</c:v>
                      </c:pt>
                      <c:pt idx="4762">
                        <c:v>4.59</c:v>
                      </c:pt>
                      <c:pt idx="4763">
                        <c:v>4.6500000000000004</c:v>
                      </c:pt>
                      <c:pt idx="4764">
                        <c:v>4.79</c:v>
                      </c:pt>
                      <c:pt idx="4765">
                        <c:v>4.7610000000000001</c:v>
                      </c:pt>
                      <c:pt idx="4766">
                        <c:v>4.7539999999999996</c:v>
                      </c:pt>
                      <c:pt idx="4767">
                        <c:v>4.6989999999999998</c:v>
                      </c:pt>
                      <c:pt idx="4768">
                        <c:v>4.58</c:v>
                      </c:pt>
                      <c:pt idx="4769">
                        <c:v>4.4930000000000003</c:v>
                      </c:pt>
                      <c:pt idx="4770">
                        <c:v>4.4320000000000004</c:v>
                      </c:pt>
                      <c:pt idx="4771">
                        <c:v>4.3129999999999997</c:v>
                      </c:pt>
                      <c:pt idx="4772">
                        <c:v>3.9569999999999999</c:v>
                      </c:pt>
                      <c:pt idx="4773">
                        <c:v>3.9279999999999999</c:v>
                      </c:pt>
                      <c:pt idx="4774">
                        <c:v>3.7080000000000002</c:v>
                      </c:pt>
                      <c:pt idx="4775">
                        <c:v>3.5579999999999998</c:v>
                      </c:pt>
                      <c:pt idx="4776">
                        <c:v>3.55</c:v>
                      </c:pt>
                      <c:pt idx="4777">
                        <c:v>3.4710000000000001</c:v>
                      </c:pt>
                      <c:pt idx="4778">
                        <c:v>3.4740000000000002</c:v>
                      </c:pt>
                      <c:pt idx="4779">
                        <c:v>3.4849999999999999</c:v>
                      </c:pt>
                      <c:pt idx="4780">
                        <c:v>3.8410000000000002</c:v>
                      </c:pt>
                      <c:pt idx="4781">
                        <c:v>3.9089999999999998</c:v>
                      </c:pt>
                      <c:pt idx="4782">
                        <c:v>3.9670000000000001</c:v>
                      </c:pt>
                      <c:pt idx="4783">
                        <c:v>4.2329999999999997</c:v>
                      </c:pt>
                      <c:pt idx="4784">
                        <c:v>4.423</c:v>
                      </c:pt>
                      <c:pt idx="4785">
                        <c:v>4.6529999999999996</c:v>
                      </c:pt>
                      <c:pt idx="4786">
                        <c:v>4.641</c:v>
                      </c:pt>
                      <c:pt idx="4787">
                        <c:v>4.6429999999999998</c:v>
                      </c:pt>
                      <c:pt idx="4788">
                        <c:v>4.7169999999999996</c:v>
                      </c:pt>
                      <c:pt idx="4789">
                        <c:v>4.6159999999999997</c:v>
                      </c:pt>
                      <c:pt idx="4790">
                        <c:v>4.3390000000000004</c:v>
                      </c:pt>
                      <c:pt idx="4791">
                        <c:v>4.3330000000000002</c:v>
                      </c:pt>
                      <c:pt idx="4792">
                        <c:v>4.1779999999999999</c:v>
                      </c:pt>
                      <c:pt idx="4793">
                        <c:v>4.0949999999999998</c:v>
                      </c:pt>
                      <c:pt idx="4794">
                        <c:v>3.9380000000000002</c:v>
                      </c:pt>
                      <c:pt idx="4795">
                        <c:v>3.8210000000000002</c:v>
                      </c:pt>
                      <c:pt idx="4796">
                        <c:v>3.4239999999999999</c:v>
                      </c:pt>
                      <c:pt idx="4797">
                        <c:v>3.4180000000000001</c:v>
                      </c:pt>
                      <c:pt idx="4798">
                        <c:v>3.2090000000000001</c:v>
                      </c:pt>
                      <c:pt idx="4799">
                        <c:v>3.0960000000000001</c:v>
                      </c:pt>
                      <c:pt idx="4800">
                        <c:v>3.0209999999999999</c:v>
                      </c:pt>
                      <c:pt idx="4801">
                        <c:v>2.9409999999999998</c:v>
                      </c:pt>
                      <c:pt idx="4802">
                        <c:v>2.9260000000000002</c:v>
                      </c:pt>
                      <c:pt idx="4803">
                        <c:v>2.9870000000000001</c:v>
                      </c:pt>
                      <c:pt idx="4804">
                        <c:v>3.4359999999999999</c:v>
                      </c:pt>
                      <c:pt idx="4805">
                        <c:v>3.5339999999999998</c:v>
                      </c:pt>
                      <c:pt idx="4806">
                        <c:v>3.5779999999999998</c:v>
                      </c:pt>
                      <c:pt idx="4807">
                        <c:v>3.9159999999999999</c:v>
                      </c:pt>
                      <c:pt idx="4808">
                        <c:v>4.101</c:v>
                      </c:pt>
                      <c:pt idx="4809">
                        <c:v>4.234</c:v>
                      </c:pt>
                      <c:pt idx="4810">
                        <c:v>4.2240000000000002</c:v>
                      </c:pt>
                      <c:pt idx="4811">
                        <c:v>4.2320000000000002</c:v>
                      </c:pt>
                      <c:pt idx="4812">
                        <c:v>4.2729999999999997</c:v>
                      </c:pt>
                      <c:pt idx="4813">
                        <c:v>4.2350000000000003</c:v>
                      </c:pt>
                      <c:pt idx="4814">
                        <c:v>4.2549999999999999</c:v>
                      </c:pt>
                      <c:pt idx="4815">
                        <c:v>4.1970000000000001</c:v>
                      </c:pt>
                      <c:pt idx="4816">
                        <c:v>4.0709999999999997</c:v>
                      </c:pt>
                      <c:pt idx="4817">
                        <c:v>4.0389999999999997</c:v>
                      </c:pt>
                      <c:pt idx="4818">
                        <c:v>3.9910000000000001</c:v>
                      </c:pt>
                      <c:pt idx="4819">
                        <c:v>3.8170000000000002</c:v>
                      </c:pt>
                      <c:pt idx="4820">
                        <c:v>3.5089999999999999</c:v>
                      </c:pt>
                      <c:pt idx="4821">
                        <c:v>3.3759999999999999</c:v>
                      </c:pt>
                      <c:pt idx="4822">
                        <c:v>3.2690000000000001</c:v>
                      </c:pt>
                      <c:pt idx="4823">
                        <c:v>3.1890000000000001</c:v>
                      </c:pt>
                      <c:pt idx="4824">
                        <c:v>3.0790000000000002</c:v>
                      </c:pt>
                      <c:pt idx="4825">
                        <c:v>3.07</c:v>
                      </c:pt>
                      <c:pt idx="4826">
                        <c:v>3.0179999999999998</c:v>
                      </c:pt>
                      <c:pt idx="4827">
                        <c:v>3.02</c:v>
                      </c:pt>
                      <c:pt idx="4828">
                        <c:v>3.25</c:v>
                      </c:pt>
                      <c:pt idx="4829">
                        <c:v>3.2959999999999998</c:v>
                      </c:pt>
                      <c:pt idx="4830">
                        <c:v>3.4449999999999998</c:v>
                      </c:pt>
                      <c:pt idx="4831">
                        <c:v>3.7480000000000002</c:v>
                      </c:pt>
                      <c:pt idx="4832">
                        <c:v>3.8929999999999998</c:v>
                      </c:pt>
                      <c:pt idx="4833">
                        <c:v>3.871</c:v>
                      </c:pt>
                      <c:pt idx="4834">
                        <c:v>3.9169999999999998</c:v>
                      </c:pt>
                      <c:pt idx="4835">
                        <c:v>3.9329999999999998</c:v>
                      </c:pt>
                      <c:pt idx="4836">
                        <c:v>3.9820000000000002</c:v>
                      </c:pt>
                      <c:pt idx="4837">
                        <c:v>3.9649999999999999</c:v>
                      </c:pt>
                      <c:pt idx="4838">
                        <c:v>3.794</c:v>
                      </c:pt>
                      <c:pt idx="4839">
                        <c:v>3.6970000000000001</c:v>
                      </c:pt>
                      <c:pt idx="4840">
                        <c:v>3.621</c:v>
                      </c:pt>
                      <c:pt idx="4841">
                        <c:v>3.601</c:v>
                      </c:pt>
                      <c:pt idx="4842">
                        <c:v>3.5379999999999998</c:v>
                      </c:pt>
                      <c:pt idx="4843">
                        <c:v>3.4279999999999999</c:v>
                      </c:pt>
                      <c:pt idx="4844">
                        <c:v>3.177</c:v>
                      </c:pt>
                      <c:pt idx="4845">
                        <c:v>3.0009999999999999</c:v>
                      </c:pt>
                      <c:pt idx="4846">
                        <c:v>2.839</c:v>
                      </c:pt>
                      <c:pt idx="4847">
                        <c:v>2.8069999999999999</c:v>
                      </c:pt>
                      <c:pt idx="4848">
                        <c:v>2.67</c:v>
                      </c:pt>
                      <c:pt idx="4849">
                        <c:v>2.66</c:v>
                      </c:pt>
                      <c:pt idx="4850">
                        <c:v>2.6819999999999999</c:v>
                      </c:pt>
                      <c:pt idx="4851">
                        <c:v>2.7919999999999998</c:v>
                      </c:pt>
                      <c:pt idx="4852">
                        <c:v>2.94</c:v>
                      </c:pt>
                      <c:pt idx="4853">
                        <c:v>3.0019999999999998</c:v>
                      </c:pt>
                      <c:pt idx="4854">
                        <c:v>3.0739999999999998</c:v>
                      </c:pt>
                      <c:pt idx="4855">
                        <c:v>3.335</c:v>
                      </c:pt>
                      <c:pt idx="4856">
                        <c:v>3.5</c:v>
                      </c:pt>
                      <c:pt idx="4857">
                        <c:v>3.59</c:v>
                      </c:pt>
                      <c:pt idx="4858">
                        <c:v>3.67</c:v>
                      </c:pt>
                      <c:pt idx="4859">
                        <c:v>3.746</c:v>
                      </c:pt>
                      <c:pt idx="4860">
                        <c:v>3.875</c:v>
                      </c:pt>
                      <c:pt idx="4861">
                        <c:v>3.8660000000000001</c:v>
                      </c:pt>
                      <c:pt idx="4862">
                        <c:v>3.91</c:v>
                      </c:pt>
                      <c:pt idx="4863">
                        <c:v>3.9249999999999998</c:v>
                      </c:pt>
                      <c:pt idx="4864">
                        <c:v>3.9220000000000002</c:v>
                      </c:pt>
                      <c:pt idx="4865">
                        <c:v>4.0119999999999996</c:v>
                      </c:pt>
                      <c:pt idx="4866">
                        <c:v>3.8559999999999999</c:v>
                      </c:pt>
                      <c:pt idx="4867">
                        <c:v>3.6619999999999999</c:v>
                      </c:pt>
                      <c:pt idx="4868">
                        <c:v>3.4060000000000001</c:v>
                      </c:pt>
                      <c:pt idx="4869">
                        <c:v>3.3109999999999999</c:v>
                      </c:pt>
                      <c:pt idx="4870">
                        <c:v>3.0779999999999998</c:v>
                      </c:pt>
                      <c:pt idx="4871">
                        <c:v>2.899</c:v>
                      </c:pt>
                      <c:pt idx="4872">
                        <c:v>2.8620000000000001</c:v>
                      </c:pt>
                      <c:pt idx="4873">
                        <c:v>2.7610000000000001</c:v>
                      </c:pt>
                      <c:pt idx="4874">
                        <c:v>2.754</c:v>
                      </c:pt>
                      <c:pt idx="4875">
                        <c:v>2.8010000000000002</c:v>
                      </c:pt>
                      <c:pt idx="4876">
                        <c:v>2.9889999999999999</c:v>
                      </c:pt>
                      <c:pt idx="4877">
                        <c:v>3.07</c:v>
                      </c:pt>
                      <c:pt idx="4878">
                        <c:v>3.08</c:v>
                      </c:pt>
                      <c:pt idx="4879">
                        <c:v>3.2149999999999999</c:v>
                      </c:pt>
                      <c:pt idx="4880">
                        <c:v>3.6680000000000001</c:v>
                      </c:pt>
                      <c:pt idx="4881">
                        <c:v>3.891</c:v>
                      </c:pt>
                      <c:pt idx="4882">
                        <c:v>3.93</c:v>
                      </c:pt>
                      <c:pt idx="4883">
                        <c:v>4.0389999999999997</c:v>
                      </c:pt>
                      <c:pt idx="4884">
                        <c:v>4.1470000000000002</c:v>
                      </c:pt>
                      <c:pt idx="4885">
                        <c:v>4.1319999999999997</c:v>
                      </c:pt>
                      <c:pt idx="4886">
                        <c:v>4.2210000000000001</c:v>
                      </c:pt>
                      <c:pt idx="4887">
                        <c:v>4.1820000000000004</c:v>
                      </c:pt>
                      <c:pt idx="4888">
                        <c:v>4.1630000000000003</c:v>
                      </c:pt>
                      <c:pt idx="4889">
                        <c:v>4.1630000000000003</c:v>
                      </c:pt>
                      <c:pt idx="4890">
                        <c:v>3.9279999999999999</c:v>
                      </c:pt>
                      <c:pt idx="4891">
                        <c:v>3.698</c:v>
                      </c:pt>
                      <c:pt idx="4892">
                        <c:v>3.4220000000000002</c:v>
                      </c:pt>
                      <c:pt idx="4893">
                        <c:v>3.3969999999999998</c:v>
                      </c:pt>
                      <c:pt idx="4894">
                        <c:v>3.2829999999999999</c:v>
                      </c:pt>
                      <c:pt idx="4895">
                        <c:v>3.149</c:v>
                      </c:pt>
                      <c:pt idx="4896">
                        <c:v>3.15</c:v>
                      </c:pt>
                      <c:pt idx="4897">
                        <c:v>3.1509999999999998</c:v>
                      </c:pt>
                      <c:pt idx="4898">
                        <c:v>3.0880000000000001</c:v>
                      </c:pt>
                      <c:pt idx="4899">
                        <c:v>3.1349999999999998</c:v>
                      </c:pt>
                      <c:pt idx="4900">
                        <c:v>3.3460000000000001</c:v>
                      </c:pt>
                      <c:pt idx="4901">
                        <c:v>3.4529999999999998</c:v>
                      </c:pt>
                      <c:pt idx="4902">
                        <c:v>3.645</c:v>
                      </c:pt>
                      <c:pt idx="4903">
                        <c:v>3.7719999999999998</c:v>
                      </c:pt>
                      <c:pt idx="4904">
                        <c:v>3.948</c:v>
                      </c:pt>
                      <c:pt idx="4905">
                        <c:v>4.0170000000000003</c:v>
                      </c:pt>
                      <c:pt idx="4906">
                        <c:v>4.0510000000000002</c:v>
                      </c:pt>
                      <c:pt idx="4907">
                        <c:v>4.125</c:v>
                      </c:pt>
                      <c:pt idx="4908">
                        <c:v>4.3550000000000004</c:v>
                      </c:pt>
                      <c:pt idx="4909">
                        <c:v>4.383</c:v>
                      </c:pt>
                      <c:pt idx="4910">
                        <c:v>4.5339999999999998</c:v>
                      </c:pt>
                      <c:pt idx="4911">
                        <c:v>4.57</c:v>
                      </c:pt>
                      <c:pt idx="4912">
                        <c:v>4.4160000000000004</c:v>
                      </c:pt>
                      <c:pt idx="4913">
                        <c:v>4.3920000000000003</c:v>
                      </c:pt>
                      <c:pt idx="4914">
                        <c:v>4.3099999999999996</c:v>
                      </c:pt>
                      <c:pt idx="4915">
                        <c:v>4.1950000000000003</c:v>
                      </c:pt>
                      <c:pt idx="4916">
                        <c:v>3.806</c:v>
                      </c:pt>
                      <c:pt idx="4917">
                        <c:v>3.7050000000000001</c:v>
                      </c:pt>
                      <c:pt idx="4918">
                        <c:v>3.802</c:v>
                      </c:pt>
                      <c:pt idx="4919">
                        <c:v>3.621</c:v>
                      </c:pt>
                      <c:pt idx="4920">
                        <c:v>3.6080000000000001</c:v>
                      </c:pt>
                      <c:pt idx="4921">
                        <c:v>3.492</c:v>
                      </c:pt>
                      <c:pt idx="4922">
                        <c:v>3.4279999999999999</c:v>
                      </c:pt>
                      <c:pt idx="4923">
                        <c:v>3.556</c:v>
                      </c:pt>
                      <c:pt idx="4924">
                        <c:v>3.7959999999999998</c:v>
                      </c:pt>
                      <c:pt idx="4925">
                        <c:v>3.9289999999999998</c:v>
                      </c:pt>
                      <c:pt idx="4926">
                        <c:v>4.0780000000000003</c:v>
                      </c:pt>
                      <c:pt idx="4927">
                        <c:v>4.24</c:v>
                      </c:pt>
                      <c:pt idx="4928">
                        <c:v>4.4820000000000002</c:v>
                      </c:pt>
                      <c:pt idx="4929">
                        <c:v>4.4880000000000004</c:v>
                      </c:pt>
                      <c:pt idx="4930">
                        <c:v>4.5140000000000002</c:v>
                      </c:pt>
                      <c:pt idx="4931">
                        <c:v>4.5019999999999998</c:v>
                      </c:pt>
                      <c:pt idx="4932">
                        <c:v>4.5389999999999997</c:v>
                      </c:pt>
                      <c:pt idx="4933">
                        <c:v>4.468</c:v>
                      </c:pt>
                      <c:pt idx="4934">
                        <c:v>4.6029999999999998</c:v>
                      </c:pt>
                      <c:pt idx="4935">
                        <c:v>4.5309999999999997</c:v>
                      </c:pt>
                      <c:pt idx="4936">
                        <c:v>4.327</c:v>
                      </c:pt>
                      <c:pt idx="4937">
                        <c:v>4.2839999999999998</c:v>
                      </c:pt>
                      <c:pt idx="4938">
                        <c:v>4.2290000000000001</c:v>
                      </c:pt>
                      <c:pt idx="4939">
                        <c:v>4.0259999999999998</c:v>
                      </c:pt>
                      <c:pt idx="4940">
                        <c:v>3.7370000000000001</c:v>
                      </c:pt>
                      <c:pt idx="4941">
                        <c:v>3.5190000000000001</c:v>
                      </c:pt>
                      <c:pt idx="4942">
                        <c:v>3.2839999999999998</c:v>
                      </c:pt>
                      <c:pt idx="4943">
                        <c:v>3.097</c:v>
                      </c:pt>
                      <c:pt idx="4944">
                        <c:v>3.06</c:v>
                      </c:pt>
                      <c:pt idx="4945">
                        <c:v>2.9990000000000001</c:v>
                      </c:pt>
                      <c:pt idx="4946">
                        <c:v>3.0739999999999998</c:v>
                      </c:pt>
                      <c:pt idx="4947">
                        <c:v>2.9969999999999999</c:v>
                      </c:pt>
                      <c:pt idx="4948">
                        <c:v>3.1960000000000002</c:v>
                      </c:pt>
                      <c:pt idx="4949">
                        <c:v>3.21</c:v>
                      </c:pt>
                      <c:pt idx="4950">
                        <c:v>3.218</c:v>
                      </c:pt>
                      <c:pt idx="4951">
                        <c:v>3.4990000000000001</c:v>
                      </c:pt>
                      <c:pt idx="4952">
                        <c:v>3.7759999999999998</c:v>
                      </c:pt>
                      <c:pt idx="4953">
                        <c:v>3.99</c:v>
                      </c:pt>
                      <c:pt idx="4954">
                        <c:v>4.0709999999999997</c:v>
                      </c:pt>
                      <c:pt idx="4955">
                        <c:v>4.1369999999999996</c:v>
                      </c:pt>
                      <c:pt idx="4956">
                        <c:v>4.2370000000000001</c:v>
                      </c:pt>
                      <c:pt idx="4957">
                        <c:v>4.2949999999999999</c:v>
                      </c:pt>
                      <c:pt idx="4958">
                        <c:v>4.3620000000000001</c:v>
                      </c:pt>
                      <c:pt idx="4959">
                        <c:v>4.4269999999999996</c:v>
                      </c:pt>
                      <c:pt idx="4960">
                        <c:v>4.3319999999999999</c:v>
                      </c:pt>
                      <c:pt idx="4961">
                        <c:v>4.2949999999999999</c:v>
                      </c:pt>
                      <c:pt idx="4962">
                        <c:v>4.1459999999999999</c:v>
                      </c:pt>
                      <c:pt idx="4963">
                        <c:v>4.0830000000000002</c:v>
                      </c:pt>
                      <c:pt idx="4964">
                        <c:v>3.71</c:v>
                      </c:pt>
                      <c:pt idx="4965">
                        <c:v>3.5289999999999999</c:v>
                      </c:pt>
                      <c:pt idx="4966">
                        <c:v>3.3660000000000001</c:v>
                      </c:pt>
                      <c:pt idx="4967">
                        <c:v>3.2829999999999999</c:v>
                      </c:pt>
                      <c:pt idx="4968">
                        <c:v>3.298</c:v>
                      </c:pt>
                      <c:pt idx="4969">
                        <c:v>3.2440000000000002</c:v>
                      </c:pt>
                      <c:pt idx="4970">
                        <c:v>3.2770000000000001</c:v>
                      </c:pt>
                      <c:pt idx="4971">
                        <c:v>3.395</c:v>
                      </c:pt>
                      <c:pt idx="4972">
                        <c:v>3.6539999999999999</c:v>
                      </c:pt>
                      <c:pt idx="4973">
                        <c:v>3.7589999999999999</c:v>
                      </c:pt>
                      <c:pt idx="4974">
                        <c:v>3.8319999999999999</c:v>
                      </c:pt>
                      <c:pt idx="4975">
                        <c:v>4.0090000000000003</c:v>
                      </c:pt>
                      <c:pt idx="4976">
                        <c:v>4.3150000000000004</c:v>
                      </c:pt>
                      <c:pt idx="4977">
                        <c:v>4.4370000000000003</c:v>
                      </c:pt>
                      <c:pt idx="4978">
                        <c:v>4.5279999999999996</c:v>
                      </c:pt>
                      <c:pt idx="4979">
                        <c:v>4.5570000000000004</c:v>
                      </c:pt>
                      <c:pt idx="4980">
                        <c:v>4.665</c:v>
                      </c:pt>
                      <c:pt idx="4981">
                        <c:v>4.5430000000000001</c:v>
                      </c:pt>
                      <c:pt idx="4982">
                        <c:v>4.6340000000000003</c:v>
                      </c:pt>
                      <c:pt idx="4983">
                        <c:v>4.508</c:v>
                      </c:pt>
                      <c:pt idx="4984">
                        <c:v>4.2759999999999998</c:v>
                      </c:pt>
                      <c:pt idx="4985">
                        <c:v>4.1870000000000003</c:v>
                      </c:pt>
                      <c:pt idx="4986">
                        <c:v>4.1289999999999996</c:v>
                      </c:pt>
                      <c:pt idx="4987">
                        <c:v>3.9689999999999999</c:v>
                      </c:pt>
                      <c:pt idx="4988">
                        <c:v>3.589</c:v>
                      </c:pt>
                      <c:pt idx="4989">
                        <c:v>3.4630000000000001</c:v>
                      </c:pt>
                      <c:pt idx="4990">
                        <c:v>3.3069999999999999</c:v>
                      </c:pt>
                      <c:pt idx="4991">
                        <c:v>3.1909999999999998</c:v>
                      </c:pt>
                      <c:pt idx="4992">
                        <c:v>3.202</c:v>
                      </c:pt>
                      <c:pt idx="4993">
                        <c:v>3.1150000000000002</c:v>
                      </c:pt>
                      <c:pt idx="4994">
                        <c:v>3.14</c:v>
                      </c:pt>
                      <c:pt idx="4995">
                        <c:v>3.2160000000000002</c:v>
                      </c:pt>
                      <c:pt idx="4996">
                        <c:v>3.5110000000000001</c:v>
                      </c:pt>
                      <c:pt idx="4997">
                        <c:v>3.6030000000000002</c:v>
                      </c:pt>
                      <c:pt idx="4998">
                        <c:v>3.81</c:v>
                      </c:pt>
                      <c:pt idx="4999">
                        <c:v>3.9630000000000001</c:v>
                      </c:pt>
                      <c:pt idx="5000">
                        <c:v>4.2080000000000002</c:v>
                      </c:pt>
                      <c:pt idx="5001">
                        <c:v>4.3230000000000004</c:v>
                      </c:pt>
                      <c:pt idx="5002">
                        <c:v>4.3460000000000001</c:v>
                      </c:pt>
                      <c:pt idx="5003">
                        <c:v>4.4450000000000003</c:v>
                      </c:pt>
                      <c:pt idx="5004">
                        <c:v>4.5019999999999998</c:v>
                      </c:pt>
                      <c:pt idx="5005">
                        <c:v>4.47</c:v>
                      </c:pt>
                      <c:pt idx="5006">
                        <c:v>4.5339999999999998</c:v>
                      </c:pt>
                      <c:pt idx="5007">
                        <c:v>4.4260000000000002</c:v>
                      </c:pt>
                      <c:pt idx="5008">
                        <c:v>4.3310000000000004</c:v>
                      </c:pt>
                      <c:pt idx="5009">
                        <c:v>4.226</c:v>
                      </c:pt>
                      <c:pt idx="5010">
                        <c:v>4.0369999999999999</c:v>
                      </c:pt>
                      <c:pt idx="5011">
                        <c:v>3.9489999999999998</c:v>
                      </c:pt>
                      <c:pt idx="5012">
                        <c:v>3.6360000000000001</c:v>
                      </c:pt>
                      <c:pt idx="5013">
                        <c:v>3.5289999999999999</c:v>
                      </c:pt>
                      <c:pt idx="5014">
                        <c:v>3.35</c:v>
                      </c:pt>
                      <c:pt idx="5015">
                        <c:v>3.1429999999999998</c:v>
                      </c:pt>
                      <c:pt idx="5016">
                        <c:v>3.0920000000000001</c:v>
                      </c:pt>
                      <c:pt idx="5017">
                        <c:v>3.044</c:v>
                      </c:pt>
                      <c:pt idx="5018">
                        <c:v>3.04</c:v>
                      </c:pt>
                      <c:pt idx="5019">
                        <c:v>3.0179999999999998</c:v>
                      </c:pt>
                      <c:pt idx="5020">
                        <c:v>3.2919999999999998</c:v>
                      </c:pt>
                      <c:pt idx="5021">
                        <c:v>3.3490000000000002</c:v>
                      </c:pt>
                      <c:pt idx="5022">
                        <c:v>3.4750000000000001</c:v>
                      </c:pt>
                      <c:pt idx="5023">
                        <c:v>3.5649999999999999</c:v>
                      </c:pt>
                      <c:pt idx="5024">
                        <c:v>3.78</c:v>
                      </c:pt>
                      <c:pt idx="5025">
                        <c:v>3.798</c:v>
                      </c:pt>
                      <c:pt idx="5026">
                        <c:v>3.8849999999999998</c:v>
                      </c:pt>
                      <c:pt idx="5027">
                        <c:v>3.92</c:v>
                      </c:pt>
                      <c:pt idx="5028">
                        <c:v>4.1349999999999998</c:v>
                      </c:pt>
                      <c:pt idx="5029">
                        <c:v>3.9609999999999999</c:v>
                      </c:pt>
                      <c:pt idx="5030">
                        <c:v>3.968</c:v>
                      </c:pt>
                      <c:pt idx="5031">
                        <c:v>3.9609999999999999</c:v>
                      </c:pt>
                      <c:pt idx="5032">
                        <c:v>3.9079999999999999</c:v>
                      </c:pt>
                      <c:pt idx="5033">
                        <c:v>3.95</c:v>
                      </c:pt>
                      <c:pt idx="5034">
                        <c:v>3.8879999999999999</c:v>
                      </c:pt>
                      <c:pt idx="5035">
                        <c:v>3.6739999999999999</c:v>
                      </c:pt>
                      <c:pt idx="5036">
                        <c:v>3.4390000000000001</c:v>
                      </c:pt>
                      <c:pt idx="5037">
                        <c:v>3.2130000000000001</c:v>
                      </c:pt>
                      <c:pt idx="5038">
                        <c:v>3.0619999999999998</c:v>
                      </c:pt>
                      <c:pt idx="5039">
                        <c:v>2.9020000000000001</c:v>
                      </c:pt>
                      <c:pt idx="5040">
                        <c:v>2.8420000000000001</c:v>
                      </c:pt>
                      <c:pt idx="5041">
                        <c:v>2.8109999999999999</c:v>
                      </c:pt>
                      <c:pt idx="5042">
                        <c:v>2.7589999999999999</c:v>
                      </c:pt>
                      <c:pt idx="5043">
                        <c:v>2.7959999999999998</c:v>
                      </c:pt>
                      <c:pt idx="5044">
                        <c:v>3.0390000000000001</c:v>
                      </c:pt>
                      <c:pt idx="5045">
                        <c:v>3.1070000000000002</c:v>
                      </c:pt>
                      <c:pt idx="5046">
                        <c:v>3.0979999999999999</c:v>
                      </c:pt>
                      <c:pt idx="5047">
                        <c:v>3.27</c:v>
                      </c:pt>
                      <c:pt idx="5048">
                        <c:v>3.5270000000000001</c:v>
                      </c:pt>
                      <c:pt idx="5049">
                        <c:v>3.742</c:v>
                      </c:pt>
                      <c:pt idx="5050">
                        <c:v>3.8439999999999999</c:v>
                      </c:pt>
                      <c:pt idx="5051">
                        <c:v>3.891</c:v>
                      </c:pt>
                      <c:pt idx="5052">
                        <c:v>4.0369999999999999</c:v>
                      </c:pt>
                      <c:pt idx="5053">
                        <c:v>4.04</c:v>
                      </c:pt>
                      <c:pt idx="5054">
                        <c:v>4.0430000000000001</c:v>
                      </c:pt>
                      <c:pt idx="5055">
                        <c:v>4.0119999999999996</c:v>
                      </c:pt>
                      <c:pt idx="5056">
                        <c:v>4.0860000000000003</c:v>
                      </c:pt>
                      <c:pt idx="5057">
                        <c:v>4.1529999999999996</c:v>
                      </c:pt>
                      <c:pt idx="5058">
                        <c:v>3.863</c:v>
                      </c:pt>
                      <c:pt idx="5059">
                        <c:v>3.6150000000000002</c:v>
                      </c:pt>
                      <c:pt idx="5060">
                        <c:v>3.367</c:v>
                      </c:pt>
                      <c:pt idx="5061">
                        <c:v>3.359</c:v>
                      </c:pt>
                      <c:pt idx="5062">
                        <c:v>3.202</c:v>
                      </c:pt>
                      <c:pt idx="5063">
                        <c:v>3.0470000000000002</c:v>
                      </c:pt>
                      <c:pt idx="5064">
                        <c:v>2.98</c:v>
                      </c:pt>
                      <c:pt idx="5065">
                        <c:v>2.907</c:v>
                      </c:pt>
                      <c:pt idx="5066">
                        <c:v>2.9249999999999998</c:v>
                      </c:pt>
                      <c:pt idx="5067">
                        <c:v>2.9249999999999998</c:v>
                      </c:pt>
                      <c:pt idx="5068">
                        <c:v>3.0910000000000002</c:v>
                      </c:pt>
                      <c:pt idx="5069">
                        <c:v>3.133</c:v>
                      </c:pt>
                      <c:pt idx="5070">
                        <c:v>3.3260000000000001</c:v>
                      </c:pt>
                      <c:pt idx="5071">
                        <c:v>3.6030000000000002</c:v>
                      </c:pt>
                      <c:pt idx="5072">
                        <c:v>3.9159999999999999</c:v>
                      </c:pt>
                      <c:pt idx="5073">
                        <c:v>4.1360000000000001</c:v>
                      </c:pt>
                      <c:pt idx="5074">
                        <c:v>4.2190000000000003</c:v>
                      </c:pt>
                      <c:pt idx="5075">
                        <c:v>4.375</c:v>
                      </c:pt>
                      <c:pt idx="5076">
                        <c:v>4.4800000000000004</c:v>
                      </c:pt>
                      <c:pt idx="5077">
                        <c:v>4.5449999999999999</c:v>
                      </c:pt>
                      <c:pt idx="5078">
                        <c:v>4.5739999999999998</c:v>
                      </c:pt>
                      <c:pt idx="5079">
                        <c:v>4.4980000000000002</c:v>
                      </c:pt>
                      <c:pt idx="5080">
                        <c:v>4.3780000000000001</c:v>
                      </c:pt>
                      <c:pt idx="5081">
                        <c:v>4.3209999999999997</c:v>
                      </c:pt>
                      <c:pt idx="5082">
                        <c:v>4.165</c:v>
                      </c:pt>
                      <c:pt idx="5083">
                        <c:v>4.04</c:v>
                      </c:pt>
                      <c:pt idx="5084">
                        <c:v>3.6440000000000001</c:v>
                      </c:pt>
                      <c:pt idx="5085">
                        <c:v>3.472</c:v>
                      </c:pt>
                      <c:pt idx="5086">
                        <c:v>3.242</c:v>
                      </c:pt>
                      <c:pt idx="5087">
                        <c:v>3.093</c:v>
                      </c:pt>
                      <c:pt idx="5088">
                        <c:v>3.0470000000000002</c:v>
                      </c:pt>
                      <c:pt idx="5089">
                        <c:v>2.9769999999999999</c:v>
                      </c:pt>
                      <c:pt idx="5090">
                        <c:v>2.972</c:v>
                      </c:pt>
                      <c:pt idx="5091">
                        <c:v>2.9809999999999999</c:v>
                      </c:pt>
                      <c:pt idx="5092">
                        <c:v>3.3130000000000002</c:v>
                      </c:pt>
                      <c:pt idx="5093">
                        <c:v>3.3319999999999999</c:v>
                      </c:pt>
                      <c:pt idx="5094">
                        <c:v>3.6120000000000001</c:v>
                      </c:pt>
                      <c:pt idx="5095">
                        <c:v>3.835</c:v>
                      </c:pt>
                      <c:pt idx="5096">
                        <c:v>3.95</c:v>
                      </c:pt>
                      <c:pt idx="5097">
                        <c:v>4.2270000000000003</c:v>
                      </c:pt>
                      <c:pt idx="5098">
                        <c:v>4.3150000000000004</c:v>
                      </c:pt>
                      <c:pt idx="5099">
                        <c:v>4.4969999999999999</c:v>
                      </c:pt>
                      <c:pt idx="5100">
                        <c:v>4.6779999999999999</c:v>
                      </c:pt>
                      <c:pt idx="5101">
                        <c:v>4.5650000000000004</c:v>
                      </c:pt>
                      <c:pt idx="5102">
                        <c:v>4.4960000000000004</c:v>
                      </c:pt>
                      <c:pt idx="5103">
                        <c:v>4.5209999999999999</c:v>
                      </c:pt>
                      <c:pt idx="5104">
                        <c:v>4.42</c:v>
                      </c:pt>
                      <c:pt idx="5105">
                        <c:v>4.3520000000000003</c:v>
                      </c:pt>
                      <c:pt idx="5106">
                        <c:v>4.2430000000000003</c:v>
                      </c:pt>
                      <c:pt idx="5107">
                        <c:v>4.0389999999999997</c:v>
                      </c:pt>
                      <c:pt idx="5108">
                        <c:v>3.7469999999999999</c:v>
                      </c:pt>
                      <c:pt idx="5109">
                        <c:v>3.625</c:v>
                      </c:pt>
                      <c:pt idx="5110">
                        <c:v>3.3490000000000002</c:v>
                      </c:pt>
                      <c:pt idx="5111">
                        <c:v>3.093</c:v>
                      </c:pt>
                      <c:pt idx="5112">
                        <c:v>3.206</c:v>
                      </c:pt>
                      <c:pt idx="5113">
                        <c:v>3.1160000000000001</c:v>
                      </c:pt>
                      <c:pt idx="5114">
                        <c:v>3.2170000000000001</c:v>
                      </c:pt>
                      <c:pt idx="5115">
                        <c:v>3.177</c:v>
                      </c:pt>
                      <c:pt idx="5116">
                        <c:v>3.3860000000000001</c:v>
                      </c:pt>
                      <c:pt idx="5117">
                        <c:v>3.43</c:v>
                      </c:pt>
                      <c:pt idx="5118">
                        <c:v>3.5350000000000001</c:v>
                      </c:pt>
                      <c:pt idx="5119">
                        <c:v>3.8639999999999999</c:v>
                      </c:pt>
                      <c:pt idx="5120">
                        <c:v>4.1210000000000004</c:v>
                      </c:pt>
                      <c:pt idx="5121">
                        <c:v>4.2489999999999997</c:v>
                      </c:pt>
                      <c:pt idx="5122">
                        <c:v>4.2809999999999997</c:v>
                      </c:pt>
                      <c:pt idx="5123">
                        <c:v>4.4240000000000004</c:v>
                      </c:pt>
                      <c:pt idx="5124">
                        <c:v>4.54</c:v>
                      </c:pt>
                      <c:pt idx="5125">
                        <c:v>4.4560000000000004</c:v>
                      </c:pt>
                      <c:pt idx="5126">
                        <c:v>4.5049999999999999</c:v>
                      </c:pt>
                      <c:pt idx="5127">
                        <c:v>4.4989999999999997</c:v>
                      </c:pt>
                      <c:pt idx="5128">
                        <c:v>4.399</c:v>
                      </c:pt>
                      <c:pt idx="5129">
                        <c:v>4.3330000000000002</c:v>
                      </c:pt>
                      <c:pt idx="5130">
                        <c:v>4.109</c:v>
                      </c:pt>
                      <c:pt idx="5131">
                        <c:v>3.996</c:v>
                      </c:pt>
                      <c:pt idx="5132">
                        <c:v>3.6589999999999998</c:v>
                      </c:pt>
                      <c:pt idx="5133">
                        <c:v>3.53</c:v>
                      </c:pt>
                      <c:pt idx="5134">
                        <c:v>3.3079999999999998</c:v>
                      </c:pt>
                      <c:pt idx="5135">
                        <c:v>3.173</c:v>
                      </c:pt>
                      <c:pt idx="5136">
                        <c:v>3.1080000000000001</c:v>
                      </c:pt>
                      <c:pt idx="5137">
                        <c:v>3.044</c:v>
                      </c:pt>
                      <c:pt idx="5138">
                        <c:v>2.9780000000000002</c:v>
                      </c:pt>
                      <c:pt idx="5139">
                        <c:v>3.012</c:v>
                      </c:pt>
                      <c:pt idx="5140">
                        <c:v>3.2349999999999999</c:v>
                      </c:pt>
                      <c:pt idx="5141">
                        <c:v>3.2610000000000001</c:v>
                      </c:pt>
                      <c:pt idx="5142">
                        <c:v>3.4129999999999998</c:v>
                      </c:pt>
                      <c:pt idx="5143">
                        <c:v>3.681</c:v>
                      </c:pt>
                      <c:pt idx="5144">
                        <c:v>4.0549999999999997</c:v>
                      </c:pt>
                      <c:pt idx="5145">
                        <c:v>4.173</c:v>
                      </c:pt>
                      <c:pt idx="5146">
                        <c:v>4.2709999999999999</c:v>
                      </c:pt>
                      <c:pt idx="5147">
                        <c:v>4.3979999999999997</c:v>
                      </c:pt>
                      <c:pt idx="5148">
                        <c:v>4.5439999999999996</c:v>
                      </c:pt>
                      <c:pt idx="5149">
                        <c:v>4.4820000000000002</c:v>
                      </c:pt>
                      <c:pt idx="5150">
                        <c:v>4.5369999999999999</c:v>
                      </c:pt>
                      <c:pt idx="5151">
                        <c:v>4.5</c:v>
                      </c:pt>
                      <c:pt idx="5152">
                        <c:v>4.4320000000000004</c:v>
                      </c:pt>
                      <c:pt idx="5153">
                        <c:v>4.3929999999999998</c:v>
                      </c:pt>
                      <c:pt idx="5154">
                        <c:v>4.2839999999999998</c:v>
                      </c:pt>
                      <c:pt idx="5155">
                        <c:v>4.0990000000000002</c:v>
                      </c:pt>
                      <c:pt idx="5156">
                        <c:v>3.786</c:v>
                      </c:pt>
                      <c:pt idx="5157">
                        <c:v>3.6920000000000002</c:v>
                      </c:pt>
                      <c:pt idx="5158">
                        <c:v>3.556</c:v>
                      </c:pt>
                      <c:pt idx="5159">
                        <c:v>3.3959999999999999</c:v>
                      </c:pt>
                      <c:pt idx="5160">
                        <c:v>3.306</c:v>
                      </c:pt>
                      <c:pt idx="5161">
                        <c:v>3.1589999999999998</c:v>
                      </c:pt>
                      <c:pt idx="5162">
                        <c:v>3.157</c:v>
                      </c:pt>
                      <c:pt idx="5163">
                        <c:v>3.2509999999999999</c:v>
                      </c:pt>
                      <c:pt idx="5164">
                        <c:v>3.508</c:v>
                      </c:pt>
                      <c:pt idx="5165">
                        <c:v>3.54</c:v>
                      </c:pt>
                      <c:pt idx="5166">
                        <c:v>3.6709999999999998</c:v>
                      </c:pt>
                      <c:pt idx="5167">
                        <c:v>3.8660000000000001</c:v>
                      </c:pt>
                      <c:pt idx="5168">
                        <c:v>4.149</c:v>
                      </c:pt>
                      <c:pt idx="5169">
                        <c:v>4.3490000000000002</c:v>
                      </c:pt>
                      <c:pt idx="5170">
                        <c:v>4.4009999999999998</c:v>
                      </c:pt>
                      <c:pt idx="5171">
                        <c:v>4.6079999999999997</c:v>
                      </c:pt>
                      <c:pt idx="5172">
                        <c:v>4.7549999999999999</c:v>
                      </c:pt>
                      <c:pt idx="5173">
                        <c:v>4.7140000000000004</c:v>
                      </c:pt>
                      <c:pt idx="5174">
                        <c:v>4.6020000000000003</c:v>
                      </c:pt>
                      <c:pt idx="5175">
                        <c:v>4.5250000000000004</c:v>
                      </c:pt>
                      <c:pt idx="5176">
                        <c:v>4.3929999999999998</c:v>
                      </c:pt>
                      <c:pt idx="5177">
                        <c:v>4.3310000000000004</c:v>
                      </c:pt>
                      <c:pt idx="5178">
                        <c:v>4.2640000000000002</c:v>
                      </c:pt>
                      <c:pt idx="5179">
                        <c:v>4.093</c:v>
                      </c:pt>
                      <c:pt idx="5180">
                        <c:v>3.71</c:v>
                      </c:pt>
                      <c:pt idx="5181">
                        <c:v>3.601</c:v>
                      </c:pt>
                      <c:pt idx="5182">
                        <c:v>3.4329999999999998</c:v>
                      </c:pt>
                      <c:pt idx="5183">
                        <c:v>3.278</c:v>
                      </c:pt>
                      <c:pt idx="5184">
                        <c:v>3.2440000000000002</c:v>
                      </c:pt>
                      <c:pt idx="5185">
                        <c:v>3.177</c:v>
                      </c:pt>
                      <c:pt idx="5186">
                        <c:v>3.1280000000000001</c:v>
                      </c:pt>
                      <c:pt idx="5187">
                        <c:v>3.1920000000000002</c:v>
                      </c:pt>
                      <c:pt idx="5188">
                        <c:v>3.4590000000000001</c:v>
                      </c:pt>
                      <c:pt idx="5189">
                        <c:v>3.5310000000000001</c:v>
                      </c:pt>
                      <c:pt idx="5190">
                        <c:v>3.64</c:v>
                      </c:pt>
                      <c:pt idx="5191">
                        <c:v>3.7829999999999999</c:v>
                      </c:pt>
                      <c:pt idx="5192">
                        <c:v>3.972</c:v>
                      </c:pt>
                      <c:pt idx="5193">
                        <c:v>4.0270000000000001</c:v>
                      </c:pt>
                      <c:pt idx="5194">
                        <c:v>4.1760000000000002</c:v>
                      </c:pt>
                      <c:pt idx="5195">
                        <c:v>4.3440000000000003</c:v>
                      </c:pt>
                      <c:pt idx="5196">
                        <c:v>4.5659999999999998</c:v>
                      </c:pt>
                      <c:pt idx="5197">
                        <c:v>4.5410000000000004</c:v>
                      </c:pt>
                      <c:pt idx="5198">
                        <c:v>4.47</c:v>
                      </c:pt>
                      <c:pt idx="5199">
                        <c:v>4.5010000000000003</c:v>
                      </c:pt>
                      <c:pt idx="5200">
                        <c:v>4.4569999999999999</c:v>
                      </c:pt>
                      <c:pt idx="5201">
                        <c:v>4.4089999999999998</c:v>
                      </c:pt>
                      <c:pt idx="5202">
                        <c:v>4.2709999999999999</c:v>
                      </c:pt>
                      <c:pt idx="5203">
                        <c:v>4.1630000000000003</c:v>
                      </c:pt>
                      <c:pt idx="5204">
                        <c:v>3.831</c:v>
                      </c:pt>
                      <c:pt idx="5205">
                        <c:v>3.6429999999999998</c:v>
                      </c:pt>
                      <c:pt idx="5206">
                        <c:v>3.5350000000000001</c:v>
                      </c:pt>
                      <c:pt idx="5207">
                        <c:v>3.3610000000000002</c:v>
                      </c:pt>
                      <c:pt idx="5208">
                        <c:v>3.327</c:v>
                      </c:pt>
                      <c:pt idx="5209">
                        <c:v>3.2029999999999998</c:v>
                      </c:pt>
                      <c:pt idx="5210">
                        <c:v>3.1469999999999998</c:v>
                      </c:pt>
                      <c:pt idx="5211">
                        <c:v>3.2040000000000002</c:v>
                      </c:pt>
                      <c:pt idx="5212">
                        <c:v>3.5630000000000002</c:v>
                      </c:pt>
                      <c:pt idx="5213">
                        <c:v>3.629</c:v>
                      </c:pt>
                      <c:pt idx="5214">
                        <c:v>3.6459999999999999</c:v>
                      </c:pt>
                      <c:pt idx="5215">
                        <c:v>3.7330000000000001</c:v>
                      </c:pt>
                      <c:pt idx="5216">
                        <c:v>3.93</c:v>
                      </c:pt>
                      <c:pt idx="5217">
                        <c:v>3.9569999999999999</c:v>
                      </c:pt>
                      <c:pt idx="5218">
                        <c:v>4.0519999999999996</c:v>
                      </c:pt>
                      <c:pt idx="5219">
                        <c:v>4.157</c:v>
                      </c:pt>
                      <c:pt idx="5220">
                        <c:v>4.0990000000000002</c:v>
                      </c:pt>
                      <c:pt idx="5221">
                        <c:v>4.08</c:v>
                      </c:pt>
                      <c:pt idx="5222">
                        <c:v>4.0839999999999996</c:v>
                      </c:pt>
                      <c:pt idx="5223">
                        <c:v>4.0460000000000003</c:v>
                      </c:pt>
                      <c:pt idx="5224">
                        <c:v>4.1180000000000003</c:v>
                      </c:pt>
                      <c:pt idx="5225">
                        <c:v>4.0839999999999996</c:v>
                      </c:pt>
                      <c:pt idx="5226">
                        <c:v>3.9430000000000001</c:v>
                      </c:pt>
                      <c:pt idx="5227">
                        <c:v>3.7610000000000001</c:v>
                      </c:pt>
                      <c:pt idx="5228">
                        <c:v>3.4580000000000002</c:v>
                      </c:pt>
                      <c:pt idx="5229">
                        <c:v>3.347</c:v>
                      </c:pt>
                      <c:pt idx="5230">
                        <c:v>3.2</c:v>
                      </c:pt>
                      <c:pt idx="5231">
                        <c:v>3.1139999999999999</c:v>
                      </c:pt>
                      <c:pt idx="5232">
                        <c:v>3.09</c:v>
                      </c:pt>
                      <c:pt idx="5233">
                        <c:v>2.9889999999999999</c:v>
                      </c:pt>
                      <c:pt idx="5234">
                        <c:v>2.9710000000000001</c:v>
                      </c:pt>
                      <c:pt idx="5235">
                        <c:v>2.9369999999999998</c:v>
                      </c:pt>
                      <c:pt idx="5236">
                        <c:v>3.22</c:v>
                      </c:pt>
                      <c:pt idx="5237">
                        <c:v>3.1909999999999998</c:v>
                      </c:pt>
                      <c:pt idx="5238">
                        <c:v>3.274</c:v>
                      </c:pt>
                      <c:pt idx="5239">
                        <c:v>3.6059999999999999</c:v>
                      </c:pt>
                      <c:pt idx="5240">
                        <c:v>3.847</c:v>
                      </c:pt>
                      <c:pt idx="5241">
                        <c:v>3.9540000000000002</c:v>
                      </c:pt>
                      <c:pt idx="5242">
                        <c:v>3.9790000000000001</c:v>
                      </c:pt>
                      <c:pt idx="5243">
                        <c:v>4.0990000000000002</c:v>
                      </c:pt>
                      <c:pt idx="5244">
                        <c:v>4.3</c:v>
                      </c:pt>
                      <c:pt idx="5245">
                        <c:v>4.3890000000000002</c:v>
                      </c:pt>
                      <c:pt idx="5246">
                        <c:v>4.4269999999999996</c:v>
                      </c:pt>
                      <c:pt idx="5247">
                        <c:v>4.3540000000000001</c:v>
                      </c:pt>
                      <c:pt idx="5248">
                        <c:v>4.3239999999999998</c:v>
                      </c:pt>
                      <c:pt idx="5249">
                        <c:v>4.2869999999999999</c:v>
                      </c:pt>
                      <c:pt idx="5250">
                        <c:v>4.0629999999999997</c:v>
                      </c:pt>
                      <c:pt idx="5251">
                        <c:v>3.9049999999999998</c:v>
                      </c:pt>
                      <c:pt idx="5252">
                        <c:v>3.5710000000000002</c:v>
                      </c:pt>
                      <c:pt idx="5253">
                        <c:v>3.4329999999999998</c:v>
                      </c:pt>
                      <c:pt idx="5254">
                        <c:v>3.206</c:v>
                      </c:pt>
                      <c:pt idx="5255">
                        <c:v>3.06</c:v>
                      </c:pt>
                      <c:pt idx="5256">
                        <c:v>2.992</c:v>
                      </c:pt>
                      <c:pt idx="5257">
                        <c:v>2.9420000000000002</c:v>
                      </c:pt>
                      <c:pt idx="5258">
                        <c:v>2.8410000000000002</c:v>
                      </c:pt>
                      <c:pt idx="5259">
                        <c:v>2.9279999999999999</c:v>
                      </c:pt>
                      <c:pt idx="5260">
                        <c:v>3.0110000000000001</c:v>
                      </c:pt>
                      <c:pt idx="5261">
                        <c:v>3.044</c:v>
                      </c:pt>
                      <c:pt idx="5262">
                        <c:v>3.262</c:v>
                      </c:pt>
                      <c:pt idx="5263">
                        <c:v>3.601</c:v>
                      </c:pt>
                      <c:pt idx="5264">
                        <c:v>3.8620000000000001</c:v>
                      </c:pt>
                      <c:pt idx="5265">
                        <c:v>4.0330000000000004</c:v>
                      </c:pt>
                      <c:pt idx="5266">
                        <c:v>4.085</c:v>
                      </c:pt>
                      <c:pt idx="5267">
                        <c:v>4.1989999999999998</c:v>
                      </c:pt>
                      <c:pt idx="5268">
                        <c:v>4.298</c:v>
                      </c:pt>
                      <c:pt idx="5269">
                        <c:v>4.26</c:v>
                      </c:pt>
                      <c:pt idx="5270">
                        <c:v>4.3310000000000004</c:v>
                      </c:pt>
                      <c:pt idx="5271">
                        <c:v>4.2300000000000004</c:v>
                      </c:pt>
                      <c:pt idx="5272">
                        <c:v>4.0839999999999996</c:v>
                      </c:pt>
                      <c:pt idx="5273">
                        <c:v>4.2140000000000004</c:v>
                      </c:pt>
                      <c:pt idx="5274">
                        <c:v>4.0469999999999997</c:v>
                      </c:pt>
                      <c:pt idx="5275">
                        <c:v>3.8149999999999999</c:v>
                      </c:pt>
                      <c:pt idx="5276">
                        <c:v>3.4470000000000001</c:v>
                      </c:pt>
                      <c:pt idx="5277">
                        <c:v>3.3090000000000002</c:v>
                      </c:pt>
                      <c:pt idx="5278">
                        <c:v>3.1480000000000001</c:v>
                      </c:pt>
                      <c:pt idx="5279">
                        <c:v>2.9849999999999999</c:v>
                      </c:pt>
                      <c:pt idx="5280">
                        <c:v>2.964</c:v>
                      </c:pt>
                      <c:pt idx="5281">
                        <c:v>2.903</c:v>
                      </c:pt>
                      <c:pt idx="5282">
                        <c:v>2.9969999999999999</c:v>
                      </c:pt>
                      <c:pt idx="5283">
                        <c:v>2.984</c:v>
                      </c:pt>
                      <c:pt idx="5284">
                        <c:v>3.2959999999999998</c:v>
                      </c:pt>
                      <c:pt idx="5285">
                        <c:v>3.3359999999999999</c:v>
                      </c:pt>
                      <c:pt idx="5286">
                        <c:v>3.327</c:v>
                      </c:pt>
                      <c:pt idx="5287">
                        <c:v>3.5419999999999998</c:v>
                      </c:pt>
                      <c:pt idx="5288">
                        <c:v>3.9929999999999999</c:v>
                      </c:pt>
                      <c:pt idx="5289">
                        <c:v>4.1870000000000003</c:v>
                      </c:pt>
                      <c:pt idx="5290">
                        <c:v>4.2690000000000001</c:v>
                      </c:pt>
                      <c:pt idx="5291">
                        <c:v>4.42</c:v>
                      </c:pt>
                      <c:pt idx="5292">
                        <c:v>4.51</c:v>
                      </c:pt>
                      <c:pt idx="5293">
                        <c:v>4.5339999999999998</c:v>
                      </c:pt>
                      <c:pt idx="5294">
                        <c:v>4.5220000000000002</c:v>
                      </c:pt>
                      <c:pt idx="5295">
                        <c:v>4.508</c:v>
                      </c:pt>
                      <c:pt idx="5296">
                        <c:v>4.3479999999999999</c:v>
                      </c:pt>
                      <c:pt idx="5297">
                        <c:v>4.2949999999999999</c:v>
                      </c:pt>
                      <c:pt idx="5298">
                        <c:v>4.077</c:v>
                      </c:pt>
                      <c:pt idx="5299">
                        <c:v>3.9540000000000002</c:v>
                      </c:pt>
                      <c:pt idx="5300">
                        <c:v>3.62</c:v>
                      </c:pt>
                      <c:pt idx="5301">
                        <c:v>3.4540000000000002</c:v>
                      </c:pt>
                      <c:pt idx="5302">
                        <c:v>3.2810000000000001</c:v>
                      </c:pt>
                      <c:pt idx="5303">
                        <c:v>3.1859999999999999</c:v>
                      </c:pt>
                      <c:pt idx="5304">
                        <c:v>3.0880000000000001</c:v>
                      </c:pt>
                      <c:pt idx="5305">
                        <c:v>3.052</c:v>
                      </c:pt>
                      <c:pt idx="5306">
                        <c:v>3.02</c:v>
                      </c:pt>
                      <c:pt idx="5307">
                        <c:v>3.0310000000000001</c:v>
                      </c:pt>
                      <c:pt idx="5308">
                        <c:v>3.262</c:v>
                      </c:pt>
                      <c:pt idx="5309">
                        <c:v>3.359</c:v>
                      </c:pt>
                      <c:pt idx="5310">
                        <c:v>3.4630000000000001</c:v>
                      </c:pt>
                      <c:pt idx="5311">
                        <c:v>3.7669999999999999</c:v>
                      </c:pt>
                      <c:pt idx="5312">
                        <c:v>3.952</c:v>
                      </c:pt>
                      <c:pt idx="5313">
                        <c:v>4.0190000000000001</c:v>
                      </c:pt>
                      <c:pt idx="5314">
                        <c:v>4.1130000000000004</c:v>
                      </c:pt>
                      <c:pt idx="5315">
                        <c:v>4.1840000000000002</c:v>
                      </c:pt>
                      <c:pt idx="5316">
                        <c:v>4.3010000000000002</c:v>
                      </c:pt>
                      <c:pt idx="5317">
                        <c:v>4.452</c:v>
                      </c:pt>
                      <c:pt idx="5318">
                        <c:v>4.4569999999999999</c:v>
                      </c:pt>
                      <c:pt idx="5319">
                        <c:v>4.42</c:v>
                      </c:pt>
                      <c:pt idx="5320">
                        <c:v>4.1689999999999996</c:v>
                      </c:pt>
                      <c:pt idx="5321">
                        <c:v>4.016</c:v>
                      </c:pt>
                      <c:pt idx="5322">
                        <c:v>3.9249999999999998</c:v>
                      </c:pt>
                      <c:pt idx="5323">
                        <c:v>3.8050000000000002</c:v>
                      </c:pt>
                      <c:pt idx="5324">
                        <c:v>3.4729999999999999</c:v>
                      </c:pt>
                      <c:pt idx="5325">
                        <c:v>3.3370000000000002</c:v>
                      </c:pt>
                      <c:pt idx="5326">
                        <c:v>3.177</c:v>
                      </c:pt>
                      <c:pt idx="5327">
                        <c:v>3.0129999999999999</c:v>
                      </c:pt>
                      <c:pt idx="5328">
                        <c:v>2.927</c:v>
                      </c:pt>
                      <c:pt idx="5329">
                        <c:v>2.9140000000000001</c:v>
                      </c:pt>
                      <c:pt idx="5330">
                        <c:v>2.8039999999999998</c:v>
                      </c:pt>
                      <c:pt idx="5331">
                        <c:v>2.887</c:v>
                      </c:pt>
                      <c:pt idx="5332">
                        <c:v>3.1150000000000002</c:v>
                      </c:pt>
                      <c:pt idx="5333">
                        <c:v>3.1469999999999998</c:v>
                      </c:pt>
                      <c:pt idx="5334">
                        <c:v>3.3820000000000001</c:v>
                      </c:pt>
                      <c:pt idx="5335">
                        <c:v>3.5539999999999998</c:v>
                      </c:pt>
                      <c:pt idx="5336">
                        <c:v>3.7160000000000002</c:v>
                      </c:pt>
                      <c:pt idx="5337">
                        <c:v>3.742</c:v>
                      </c:pt>
                      <c:pt idx="5338">
                        <c:v>3.8119999999999998</c:v>
                      </c:pt>
                      <c:pt idx="5339">
                        <c:v>3.92</c:v>
                      </c:pt>
                      <c:pt idx="5340">
                        <c:v>4.0039999999999996</c:v>
                      </c:pt>
                      <c:pt idx="5341">
                        <c:v>4.09</c:v>
                      </c:pt>
                      <c:pt idx="5342">
                        <c:v>4.0860000000000003</c:v>
                      </c:pt>
                      <c:pt idx="5343">
                        <c:v>4.1520000000000001</c:v>
                      </c:pt>
                      <c:pt idx="5344">
                        <c:v>4.0960000000000001</c:v>
                      </c:pt>
                      <c:pt idx="5345">
                        <c:v>3.923</c:v>
                      </c:pt>
                      <c:pt idx="5346">
                        <c:v>3.7330000000000001</c:v>
                      </c:pt>
                      <c:pt idx="5347">
                        <c:v>3.573</c:v>
                      </c:pt>
                      <c:pt idx="5348">
                        <c:v>3.2970000000000002</c:v>
                      </c:pt>
                      <c:pt idx="5349">
                        <c:v>3.03</c:v>
                      </c:pt>
                      <c:pt idx="5350">
                        <c:v>2.8820000000000001</c:v>
                      </c:pt>
                      <c:pt idx="5351">
                        <c:v>2.7160000000000002</c:v>
                      </c:pt>
                      <c:pt idx="5352">
                        <c:v>2.681</c:v>
                      </c:pt>
                      <c:pt idx="5353">
                        <c:v>2.6949999999999998</c:v>
                      </c:pt>
                      <c:pt idx="5354">
                        <c:v>2.617</c:v>
                      </c:pt>
                      <c:pt idx="5355">
                        <c:v>2.6339999999999999</c:v>
                      </c:pt>
                      <c:pt idx="5356">
                        <c:v>2.8210000000000002</c:v>
                      </c:pt>
                      <c:pt idx="5357">
                        <c:v>2.851</c:v>
                      </c:pt>
                      <c:pt idx="5358">
                        <c:v>3.0059999999999998</c:v>
                      </c:pt>
                      <c:pt idx="5359">
                        <c:v>3.1339999999999999</c:v>
                      </c:pt>
                      <c:pt idx="5360">
                        <c:v>3.3650000000000002</c:v>
                      </c:pt>
                      <c:pt idx="5361">
                        <c:v>3.359</c:v>
                      </c:pt>
                      <c:pt idx="5362">
                        <c:v>3.4140000000000001</c:v>
                      </c:pt>
                      <c:pt idx="5363">
                        <c:v>3.5179999999999998</c:v>
                      </c:pt>
                      <c:pt idx="5364">
                        <c:v>3.694</c:v>
                      </c:pt>
                      <c:pt idx="5365">
                        <c:v>3.5670000000000002</c:v>
                      </c:pt>
                      <c:pt idx="5366">
                        <c:v>3.5720000000000001</c:v>
                      </c:pt>
                      <c:pt idx="5367">
                        <c:v>3.5539999999999998</c:v>
                      </c:pt>
                      <c:pt idx="5368">
                        <c:v>3.53</c:v>
                      </c:pt>
                      <c:pt idx="5369">
                        <c:v>3.556</c:v>
                      </c:pt>
                      <c:pt idx="5370">
                        <c:v>3.508</c:v>
                      </c:pt>
                      <c:pt idx="5371">
                        <c:v>3.3410000000000002</c:v>
                      </c:pt>
                      <c:pt idx="5372">
                        <c:v>3.0710000000000002</c:v>
                      </c:pt>
                      <c:pt idx="5373">
                        <c:v>2.996</c:v>
                      </c:pt>
                      <c:pt idx="5374">
                        <c:v>2.819</c:v>
                      </c:pt>
                      <c:pt idx="5375">
                        <c:v>2.7040000000000002</c:v>
                      </c:pt>
                      <c:pt idx="5376">
                        <c:v>2.6379999999999999</c:v>
                      </c:pt>
                      <c:pt idx="5377">
                        <c:v>2.657</c:v>
                      </c:pt>
                      <c:pt idx="5378">
                        <c:v>2.6669999999999998</c:v>
                      </c:pt>
                      <c:pt idx="5379">
                        <c:v>2.6779999999999999</c:v>
                      </c:pt>
                      <c:pt idx="5380">
                        <c:v>2.883</c:v>
                      </c:pt>
                      <c:pt idx="5381">
                        <c:v>2.9009999999999998</c:v>
                      </c:pt>
                      <c:pt idx="5382">
                        <c:v>2.9580000000000002</c:v>
                      </c:pt>
                      <c:pt idx="5383">
                        <c:v>3.0760000000000001</c:v>
                      </c:pt>
                      <c:pt idx="5384">
                        <c:v>3.331</c:v>
                      </c:pt>
                      <c:pt idx="5385">
                        <c:v>3.569</c:v>
                      </c:pt>
                      <c:pt idx="5386">
                        <c:v>3.673</c:v>
                      </c:pt>
                      <c:pt idx="5387">
                        <c:v>3.798</c:v>
                      </c:pt>
                      <c:pt idx="5388">
                        <c:v>3.9359999999999999</c:v>
                      </c:pt>
                      <c:pt idx="5389">
                        <c:v>3.972</c:v>
                      </c:pt>
                      <c:pt idx="5390">
                        <c:v>4.0010000000000003</c:v>
                      </c:pt>
                      <c:pt idx="5391">
                        <c:v>3.9220000000000002</c:v>
                      </c:pt>
                      <c:pt idx="5392">
                        <c:v>3.9329999999999998</c:v>
                      </c:pt>
                      <c:pt idx="5393">
                        <c:v>3.88</c:v>
                      </c:pt>
                      <c:pt idx="5394">
                        <c:v>3.548</c:v>
                      </c:pt>
                      <c:pt idx="5395">
                        <c:v>3.3210000000000002</c:v>
                      </c:pt>
                      <c:pt idx="5396">
                        <c:v>3.137</c:v>
                      </c:pt>
                      <c:pt idx="5397">
                        <c:v>3.0390000000000001</c:v>
                      </c:pt>
                      <c:pt idx="5398">
                        <c:v>2.8929999999999998</c:v>
                      </c:pt>
                      <c:pt idx="5399">
                        <c:v>2.7850000000000001</c:v>
                      </c:pt>
                      <c:pt idx="5400">
                        <c:v>2.7959999999999998</c:v>
                      </c:pt>
                      <c:pt idx="5401">
                        <c:v>2.669</c:v>
                      </c:pt>
                      <c:pt idx="5402">
                        <c:v>2.6589999999999998</c:v>
                      </c:pt>
                      <c:pt idx="5403">
                        <c:v>2.7309999999999999</c:v>
                      </c:pt>
                      <c:pt idx="5404">
                        <c:v>2.9580000000000002</c:v>
                      </c:pt>
                      <c:pt idx="5405">
                        <c:v>3.0459999999999998</c:v>
                      </c:pt>
                      <c:pt idx="5406">
                        <c:v>3.2130000000000001</c:v>
                      </c:pt>
                      <c:pt idx="5407">
                        <c:v>3.4039999999999999</c:v>
                      </c:pt>
                      <c:pt idx="5408">
                        <c:v>3.653</c:v>
                      </c:pt>
                      <c:pt idx="5409">
                        <c:v>3.7759999999999998</c:v>
                      </c:pt>
                      <c:pt idx="5410">
                        <c:v>3.9129999999999998</c:v>
                      </c:pt>
                      <c:pt idx="5411">
                        <c:v>4.0250000000000004</c:v>
                      </c:pt>
                      <c:pt idx="5412">
                        <c:v>4.1740000000000004</c:v>
                      </c:pt>
                      <c:pt idx="5413">
                        <c:v>4.1749999999999998</c:v>
                      </c:pt>
                      <c:pt idx="5414">
                        <c:v>4.1619999999999999</c:v>
                      </c:pt>
                      <c:pt idx="5415">
                        <c:v>4.0549999999999997</c:v>
                      </c:pt>
                      <c:pt idx="5416">
                        <c:v>3.9489999999999998</c:v>
                      </c:pt>
                      <c:pt idx="5417">
                        <c:v>3.9329999999999998</c:v>
                      </c:pt>
                      <c:pt idx="5418">
                        <c:v>3.843</c:v>
                      </c:pt>
                      <c:pt idx="5419">
                        <c:v>3.5760000000000001</c:v>
                      </c:pt>
                      <c:pt idx="5420">
                        <c:v>3.3439999999999999</c:v>
                      </c:pt>
                      <c:pt idx="5421">
                        <c:v>3.3069999999999999</c:v>
                      </c:pt>
                      <c:pt idx="5422">
                        <c:v>3.0190000000000001</c:v>
                      </c:pt>
                      <c:pt idx="5423">
                        <c:v>3.0049999999999999</c:v>
                      </c:pt>
                      <c:pt idx="5424">
                        <c:v>2.95</c:v>
                      </c:pt>
                      <c:pt idx="5425">
                        <c:v>2.734</c:v>
                      </c:pt>
                      <c:pt idx="5426">
                        <c:v>2.746</c:v>
                      </c:pt>
                      <c:pt idx="5427">
                        <c:v>2.7650000000000001</c:v>
                      </c:pt>
                      <c:pt idx="5428">
                        <c:v>3.0950000000000002</c:v>
                      </c:pt>
                      <c:pt idx="5429">
                        <c:v>3.0430000000000001</c:v>
                      </c:pt>
                      <c:pt idx="5430">
                        <c:v>3.2349999999999999</c:v>
                      </c:pt>
                      <c:pt idx="5431">
                        <c:v>3.4409999999999998</c:v>
                      </c:pt>
                      <c:pt idx="5432">
                        <c:v>3.7080000000000002</c:v>
                      </c:pt>
                      <c:pt idx="5433">
                        <c:v>3.8559999999999999</c:v>
                      </c:pt>
                      <c:pt idx="5434">
                        <c:v>3.8319999999999999</c:v>
                      </c:pt>
                      <c:pt idx="5435">
                        <c:v>3.907</c:v>
                      </c:pt>
                      <c:pt idx="5436">
                        <c:v>3.9820000000000002</c:v>
                      </c:pt>
                      <c:pt idx="5437">
                        <c:v>3.95</c:v>
                      </c:pt>
                      <c:pt idx="5438">
                        <c:v>4.0330000000000004</c:v>
                      </c:pt>
                      <c:pt idx="5439">
                        <c:v>3.923</c:v>
                      </c:pt>
                      <c:pt idx="5440">
                        <c:v>3.7890000000000001</c:v>
                      </c:pt>
                      <c:pt idx="5441">
                        <c:v>3.718</c:v>
                      </c:pt>
                      <c:pt idx="5442">
                        <c:v>3.7010000000000001</c:v>
                      </c:pt>
                      <c:pt idx="5443">
                        <c:v>3.5430000000000001</c:v>
                      </c:pt>
                      <c:pt idx="5444">
                        <c:v>3.2120000000000002</c:v>
                      </c:pt>
                      <c:pt idx="5445">
                        <c:v>2.9550000000000001</c:v>
                      </c:pt>
                      <c:pt idx="5446">
                        <c:v>2.7730000000000001</c:v>
                      </c:pt>
                      <c:pt idx="5447">
                        <c:v>2.6150000000000002</c:v>
                      </c:pt>
                      <c:pt idx="5448">
                        <c:v>2.601</c:v>
                      </c:pt>
                      <c:pt idx="5449">
                        <c:v>2.5350000000000001</c:v>
                      </c:pt>
                      <c:pt idx="5450">
                        <c:v>2.7429999999999999</c:v>
                      </c:pt>
                      <c:pt idx="5451">
                        <c:v>2.7869999999999999</c:v>
                      </c:pt>
                      <c:pt idx="5452">
                        <c:v>3.1120000000000001</c:v>
                      </c:pt>
                      <c:pt idx="5453">
                        <c:v>3.157</c:v>
                      </c:pt>
                      <c:pt idx="5454">
                        <c:v>3.1360000000000001</c:v>
                      </c:pt>
                      <c:pt idx="5455">
                        <c:v>3.3929999999999998</c:v>
                      </c:pt>
                      <c:pt idx="5456">
                        <c:v>3.75</c:v>
                      </c:pt>
                      <c:pt idx="5457">
                        <c:v>3.871</c:v>
                      </c:pt>
                      <c:pt idx="5458">
                        <c:v>3.9049999999999998</c:v>
                      </c:pt>
                      <c:pt idx="5459">
                        <c:v>3.9670000000000001</c:v>
                      </c:pt>
                      <c:pt idx="5460">
                        <c:v>4.226</c:v>
                      </c:pt>
                      <c:pt idx="5461">
                        <c:v>4.2110000000000003</c:v>
                      </c:pt>
                      <c:pt idx="5462">
                        <c:v>4.2350000000000003</c:v>
                      </c:pt>
                      <c:pt idx="5463">
                        <c:v>4.149</c:v>
                      </c:pt>
                      <c:pt idx="5464">
                        <c:v>4.1260000000000003</c:v>
                      </c:pt>
                      <c:pt idx="5465">
                        <c:v>3.964</c:v>
                      </c:pt>
                      <c:pt idx="5466">
                        <c:v>3.8220000000000001</c:v>
                      </c:pt>
                      <c:pt idx="5467">
                        <c:v>3.7090000000000001</c:v>
                      </c:pt>
                      <c:pt idx="5468">
                        <c:v>3.4089999999999998</c:v>
                      </c:pt>
                      <c:pt idx="5469">
                        <c:v>3.1379999999999999</c:v>
                      </c:pt>
                      <c:pt idx="5470">
                        <c:v>2.9119999999999999</c:v>
                      </c:pt>
                      <c:pt idx="5471">
                        <c:v>2.8069999999999999</c:v>
                      </c:pt>
                      <c:pt idx="5472">
                        <c:v>2.762</c:v>
                      </c:pt>
                      <c:pt idx="5473">
                        <c:v>2.7530000000000001</c:v>
                      </c:pt>
                      <c:pt idx="5474">
                        <c:v>2.7120000000000002</c:v>
                      </c:pt>
                      <c:pt idx="5475">
                        <c:v>2.7050000000000001</c:v>
                      </c:pt>
                      <c:pt idx="5476">
                        <c:v>2.956</c:v>
                      </c:pt>
                      <c:pt idx="5477">
                        <c:v>3.0089999999999999</c:v>
                      </c:pt>
                      <c:pt idx="5478">
                        <c:v>3.1920000000000002</c:v>
                      </c:pt>
                      <c:pt idx="5479">
                        <c:v>3.5739999999999998</c:v>
                      </c:pt>
                      <c:pt idx="5480">
                        <c:v>3.7519999999999998</c:v>
                      </c:pt>
                      <c:pt idx="5481">
                        <c:v>3.8969999999999998</c:v>
                      </c:pt>
                      <c:pt idx="5482">
                        <c:v>4.0949999999999998</c:v>
                      </c:pt>
                      <c:pt idx="5483">
                        <c:v>4.234</c:v>
                      </c:pt>
                      <c:pt idx="5484">
                        <c:v>4.4240000000000004</c:v>
                      </c:pt>
                      <c:pt idx="5485">
                        <c:v>4.4329999999999998</c:v>
                      </c:pt>
                      <c:pt idx="5486">
                        <c:v>4.4349999999999996</c:v>
                      </c:pt>
                      <c:pt idx="5487">
                        <c:v>4.3630000000000004</c:v>
                      </c:pt>
                      <c:pt idx="5488">
                        <c:v>4.1779999999999999</c:v>
                      </c:pt>
                      <c:pt idx="5489">
                        <c:v>4.0970000000000004</c:v>
                      </c:pt>
                      <c:pt idx="5490">
                        <c:v>3.9820000000000002</c:v>
                      </c:pt>
                      <c:pt idx="5491">
                        <c:v>3.8570000000000002</c:v>
                      </c:pt>
                      <c:pt idx="5492">
                        <c:v>3.5649999999999999</c:v>
                      </c:pt>
                      <c:pt idx="5493">
                        <c:v>3.367</c:v>
                      </c:pt>
                      <c:pt idx="5494">
                        <c:v>3.1139999999999999</c:v>
                      </c:pt>
                      <c:pt idx="5495">
                        <c:v>3.056</c:v>
                      </c:pt>
                      <c:pt idx="5496">
                        <c:v>3.0169999999999999</c:v>
                      </c:pt>
                      <c:pt idx="5497">
                        <c:v>2.9609999999999999</c:v>
                      </c:pt>
                      <c:pt idx="5498">
                        <c:v>2.9319999999999999</c:v>
                      </c:pt>
                      <c:pt idx="5499">
                        <c:v>2.9769999999999999</c:v>
                      </c:pt>
                      <c:pt idx="5500">
                        <c:v>3.2269999999999999</c:v>
                      </c:pt>
                      <c:pt idx="5501">
                        <c:v>3.2440000000000002</c:v>
                      </c:pt>
                      <c:pt idx="5502">
                        <c:v>3.306</c:v>
                      </c:pt>
                      <c:pt idx="5503">
                        <c:v>3.5619999999999998</c:v>
                      </c:pt>
                      <c:pt idx="5504">
                        <c:v>3.79</c:v>
                      </c:pt>
                      <c:pt idx="5505">
                        <c:v>3.8679999999999999</c:v>
                      </c:pt>
                      <c:pt idx="5506">
                        <c:v>3.8660000000000001</c:v>
                      </c:pt>
                      <c:pt idx="5507">
                        <c:v>3.91</c:v>
                      </c:pt>
                      <c:pt idx="5508">
                        <c:v>4.0330000000000004</c:v>
                      </c:pt>
                      <c:pt idx="5509">
                        <c:v>4.0629999999999997</c:v>
                      </c:pt>
                      <c:pt idx="5510">
                        <c:v>4.0529999999999999</c:v>
                      </c:pt>
                      <c:pt idx="5511">
                        <c:v>4.0430000000000001</c:v>
                      </c:pt>
                      <c:pt idx="5512">
                        <c:v>3.931</c:v>
                      </c:pt>
                      <c:pt idx="5513">
                        <c:v>3.95</c:v>
                      </c:pt>
                      <c:pt idx="5514">
                        <c:v>3.859</c:v>
                      </c:pt>
                      <c:pt idx="5515">
                        <c:v>3.7040000000000002</c:v>
                      </c:pt>
                      <c:pt idx="5516">
                        <c:v>3.3690000000000002</c:v>
                      </c:pt>
                      <c:pt idx="5517">
                        <c:v>3.052</c:v>
                      </c:pt>
                      <c:pt idx="5518">
                        <c:v>2.9609999999999999</c:v>
                      </c:pt>
                      <c:pt idx="5519">
                        <c:v>2.7589999999999999</c:v>
                      </c:pt>
                      <c:pt idx="5520">
                        <c:v>2.7320000000000002</c:v>
                      </c:pt>
                      <c:pt idx="5521">
                        <c:v>2.617</c:v>
                      </c:pt>
                      <c:pt idx="5522">
                        <c:v>2.625</c:v>
                      </c:pt>
                      <c:pt idx="5523">
                        <c:v>2.5910000000000002</c:v>
                      </c:pt>
                      <c:pt idx="5524">
                        <c:v>2.782</c:v>
                      </c:pt>
                      <c:pt idx="5525">
                        <c:v>2.7930000000000001</c:v>
                      </c:pt>
                      <c:pt idx="5526">
                        <c:v>3.0379999999999998</c:v>
                      </c:pt>
                      <c:pt idx="5527">
                        <c:v>3.1320000000000001</c:v>
                      </c:pt>
                      <c:pt idx="5528">
                        <c:v>3.4409999999999998</c:v>
                      </c:pt>
                      <c:pt idx="5529">
                        <c:v>3.532</c:v>
                      </c:pt>
                      <c:pt idx="5530">
                        <c:v>3.5880000000000001</c:v>
                      </c:pt>
                      <c:pt idx="5531">
                        <c:v>3.786</c:v>
                      </c:pt>
                      <c:pt idx="5532">
                        <c:v>3.903</c:v>
                      </c:pt>
                      <c:pt idx="5533">
                        <c:v>3.8919999999999999</c:v>
                      </c:pt>
                      <c:pt idx="5534">
                        <c:v>3.8740000000000001</c:v>
                      </c:pt>
                      <c:pt idx="5535">
                        <c:v>3.8820000000000001</c:v>
                      </c:pt>
                      <c:pt idx="5536">
                        <c:v>3.891</c:v>
                      </c:pt>
                      <c:pt idx="5537">
                        <c:v>3.9340000000000002</c:v>
                      </c:pt>
                      <c:pt idx="5538">
                        <c:v>3.65</c:v>
                      </c:pt>
                      <c:pt idx="5539">
                        <c:v>3.524</c:v>
                      </c:pt>
                      <c:pt idx="5540">
                        <c:v>3.21</c:v>
                      </c:pt>
                      <c:pt idx="5541">
                        <c:v>2.9289999999999998</c:v>
                      </c:pt>
                      <c:pt idx="5542">
                        <c:v>2.88</c:v>
                      </c:pt>
                      <c:pt idx="5543">
                        <c:v>2.681</c:v>
                      </c:pt>
                      <c:pt idx="5544">
                        <c:v>2.6709999999999998</c:v>
                      </c:pt>
                      <c:pt idx="5545">
                        <c:v>2.5819999999999999</c:v>
                      </c:pt>
                      <c:pt idx="5546">
                        <c:v>2.5409999999999999</c:v>
                      </c:pt>
                      <c:pt idx="5547">
                        <c:v>2.532</c:v>
                      </c:pt>
                      <c:pt idx="5548">
                        <c:v>2.7959999999999998</c:v>
                      </c:pt>
                      <c:pt idx="5549">
                        <c:v>2.8180000000000001</c:v>
                      </c:pt>
                      <c:pt idx="5550">
                        <c:v>2.891</c:v>
                      </c:pt>
                      <c:pt idx="5551">
                        <c:v>2.9049999999999998</c:v>
                      </c:pt>
                      <c:pt idx="5552">
                        <c:v>3.1859999999999999</c:v>
                      </c:pt>
                      <c:pt idx="5553">
                        <c:v>3.464</c:v>
                      </c:pt>
                      <c:pt idx="5554">
                        <c:v>3.6160000000000001</c:v>
                      </c:pt>
                      <c:pt idx="5555">
                        <c:v>3.7509999999999999</c:v>
                      </c:pt>
                      <c:pt idx="5556">
                        <c:v>3.827</c:v>
                      </c:pt>
                      <c:pt idx="5557">
                        <c:v>3.82</c:v>
                      </c:pt>
                      <c:pt idx="5558">
                        <c:v>3.8010000000000002</c:v>
                      </c:pt>
                      <c:pt idx="5559">
                        <c:v>3.8</c:v>
                      </c:pt>
                      <c:pt idx="5560">
                        <c:v>3.819</c:v>
                      </c:pt>
                      <c:pt idx="5561">
                        <c:v>3.8170000000000002</c:v>
                      </c:pt>
                      <c:pt idx="5562">
                        <c:v>3.5129999999999999</c:v>
                      </c:pt>
                      <c:pt idx="5563">
                        <c:v>3.2749999999999999</c:v>
                      </c:pt>
                      <c:pt idx="5564">
                        <c:v>3.012</c:v>
                      </c:pt>
                      <c:pt idx="5565">
                        <c:v>2.996</c:v>
                      </c:pt>
                      <c:pt idx="5566">
                        <c:v>2.8439999999999999</c:v>
                      </c:pt>
                      <c:pt idx="5567">
                        <c:v>2.6680000000000001</c:v>
                      </c:pt>
                      <c:pt idx="5568">
                        <c:v>2.6120000000000001</c:v>
                      </c:pt>
                      <c:pt idx="5569">
                        <c:v>2.5680000000000001</c:v>
                      </c:pt>
                      <c:pt idx="5570">
                        <c:v>2.5910000000000002</c:v>
                      </c:pt>
                      <c:pt idx="5571">
                        <c:v>2.6419999999999999</c:v>
                      </c:pt>
                      <c:pt idx="5572">
                        <c:v>2.8479999999999999</c:v>
                      </c:pt>
                      <c:pt idx="5573">
                        <c:v>2.879</c:v>
                      </c:pt>
                      <c:pt idx="5574">
                        <c:v>3.0870000000000002</c:v>
                      </c:pt>
                      <c:pt idx="5575">
                        <c:v>3.1579999999999999</c:v>
                      </c:pt>
                      <c:pt idx="5576">
                        <c:v>3.5289999999999999</c:v>
                      </c:pt>
                      <c:pt idx="5577">
                        <c:v>3.718</c:v>
                      </c:pt>
                      <c:pt idx="5578">
                        <c:v>3.8220000000000001</c:v>
                      </c:pt>
                      <c:pt idx="5579">
                        <c:v>3.9540000000000002</c:v>
                      </c:pt>
                      <c:pt idx="5580">
                        <c:v>4.0229999999999997</c:v>
                      </c:pt>
                      <c:pt idx="5581">
                        <c:v>3.9860000000000002</c:v>
                      </c:pt>
                      <c:pt idx="5582">
                        <c:v>4.0469999999999997</c:v>
                      </c:pt>
                      <c:pt idx="5583">
                        <c:v>3.992</c:v>
                      </c:pt>
                      <c:pt idx="5584">
                        <c:v>3.8660000000000001</c:v>
                      </c:pt>
                      <c:pt idx="5585">
                        <c:v>3.802</c:v>
                      </c:pt>
                      <c:pt idx="5586">
                        <c:v>3.7160000000000002</c:v>
                      </c:pt>
                      <c:pt idx="5587">
                        <c:v>3.65</c:v>
                      </c:pt>
                      <c:pt idx="5588">
                        <c:v>3.266</c:v>
                      </c:pt>
                      <c:pt idx="5589">
                        <c:v>2.9830000000000001</c:v>
                      </c:pt>
                      <c:pt idx="5590">
                        <c:v>2.7429999999999999</c:v>
                      </c:pt>
                      <c:pt idx="5591">
                        <c:v>2.6160000000000001</c:v>
                      </c:pt>
                      <c:pt idx="5592">
                        <c:v>2.5910000000000002</c:v>
                      </c:pt>
                      <c:pt idx="5593">
                        <c:v>2.516</c:v>
                      </c:pt>
                      <c:pt idx="5594">
                        <c:v>2.5649999999999999</c:v>
                      </c:pt>
                      <c:pt idx="5595">
                        <c:v>2.516</c:v>
                      </c:pt>
                      <c:pt idx="5596">
                        <c:v>2.7850000000000001</c:v>
                      </c:pt>
                      <c:pt idx="5597">
                        <c:v>2.8769999999999998</c:v>
                      </c:pt>
                      <c:pt idx="5598">
                        <c:v>3.1629999999999998</c:v>
                      </c:pt>
                      <c:pt idx="5599">
                        <c:v>3.2639999999999998</c:v>
                      </c:pt>
                      <c:pt idx="5600">
                        <c:v>3.5409999999999999</c:v>
                      </c:pt>
                      <c:pt idx="5601">
                        <c:v>3.7280000000000002</c:v>
                      </c:pt>
                      <c:pt idx="5602">
                        <c:v>3.7440000000000002</c:v>
                      </c:pt>
                      <c:pt idx="5603">
                        <c:v>3.9580000000000002</c:v>
                      </c:pt>
                      <c:pt idx="5604">
                        <c:v>3.9929999999999999</c:v>
                      </c:pt>
                      <c:pt idx="5605">
                        <c:v>3.9870000000000001</c:v>
                      </c:pt>
                      <c:pt idx="5606">
                        <c:v>3.8820000000000001</c:v>
                      </c:pt>
                      <c:pt idx="5607">
                        <c:v>3.875</c:v>
                      </c:pt>
                      <c:pt idx="5608">
                        <c:v>3.78</c:v>
                      </c:pt>
                      <c:pt idx="5609">
                        <c:v>3.7850000000000001</c:v>
                      </c:pt>
                      <c:pt idx="5610">
                        <c:v>3.665</c:v>
                      </c:pt>
                      <c:pt idx="5611">
                        <c:v>3.4870000000000001</c:v>
                      </c:pt>
                      <c:pt idx="5612">
                        <c:v>3.198</c:v>
                      </c:pt>
                      <c:pt idx="5613">
                        <c:v>3.0470000000000002</c:v>
                      </c:pt>
                      <c:pt idx="5614">
                        <c:v>2.8050000000000002</c:v>
                      </c:pt>
                      <c:pt idx="5615">
                        <c:v>2.6989999999999998</c:v>
                      </c:pt>
                      <c:pt idx="5616">
                        <c:v>2.601</c:v>
                      </c:pt>
                      <c:pt idx="5617">
                        <c:v>2.5609999999999999</c:v>
                      </c:pt>
                      <c:pt idx="5618">
                        <c:v>2.661</c:v>
                      </c:pt>
                      <c:pt idx="5619">
                        <c:v>2.7050000000000001</c:v>
                      </c:pt>
                      <c:pt idx="5620">
                        <c:v>2.9710000000000001</c:v>
                      </c:pt>
                      <c:pt idx="5621">
                        <c:v>2.883</c:v>
                      </c:pt>
                      <c:pt idx="5622">
                        <c:v>2.9660000000000002</c:v>
                      </c:pt>
                      <c:pt idx="5623">
                        <c:v>3.28</c:v>
                      </c:pt>
                      <c:pt idx="5624">
                        <c:v>3.504</c:v>
                      </c:pt>
                      <c:pt idx="5625">
                        <c:v>3.69</c:v>
                      </c:pt>
                      <c:pt idx="5626">
                        <c:v>3.7669999999999999</c:v>
                      </c:pt>
                      <c:pt idx="5627">
                        <c:v>3.9529999999999998</c:v>
                      </c:pt>
                      <c:pt idx="5628">
                        <c:v>4.1360000000000001</c:v>
                      </c:pt>
                      <c:pt idx="5629">
                        <c:v>4.1479999999999997</c:v>
                      </c:pt>
                      <c:pt idx="5630">
                        <c:v>4.0999999999999996</c:v>
                      </c:pt>
                      <c:pt idx="5631">
                        <c:v>4.133</c:v>
                      </c:pt>
                      <c:pt idx="5632">
                        <c:v>4.0819999999999999</c:v>
                      </c:pt>
                      <c:pt idx="5633">
                        <c:v>3.9990000000000001</c:v>
                      </c:pt>
                      <c:pt idx="5634">
                        <c:v>3.86</c:v>
                      </c:pt>
                      <c:pt idx="5635">
                        <c:v>3.7170000000000001</c:v>
                      </c:pt>
                      <c:pt idx="5636">
                        <c:v>3.3620000000000001</c:v>
                      </c:pt>
                      <c:pt idx="5637">
                        <c:v>3.1160000000000001</c:v>
                      </c:pt>
                      <c:pt idx="5638">
                        <c:v>2.8959999999999999</c:v>
                      </c:pt>
                      <c:pt idx="5639">
                        <c:v>2.7839999999999998</c:v>
                      </c:pt>
                      <c:pt idx="5640">
                        <c:v>2.6960000000000002</c:v>
                      </c:pt>
                      <c:pt idx="5641">
                        <c:v>2.6859999999999999</c:v>
                      </c:pt>
                      <c:pt idx="5642">
                        <c:v>2.5960000000000001</c:v>
                      </c:pt>
                      <c:pt idx="5643">
                        <c:v>2.633</c:v>
                      </c:pt>
                      <c:pt idx="5644">
                        <c:v>2.8780000000000001</c:v>
                      </c:pt>
                      <c:pt idx="5645">
                        <c:v>2.911</c:v>
                      </c:pt>
                      <c:pt idx="5646">
                        <c:v>3.1259999999999999</c:v>
                      </c:pt>
                      <c:pt idx="5647">
                        <c:v>3.3029999999999999</c:v>
                      </c:pt>
                      <c:pt idx="5648">
                        <c:v>3.6240000000000001</c:v>
                      </c:pt>
                      <c:pt idx="5649">
                        <c:v>3.8620000000000001</c:v>
                      </c:pt>
                      <c:pt idx="5650">
                        <c:v>3.9630000000000001</c:v>
                      </c:pt>
                      <c:pt idx="5651">
                        <c:v>4.1710000000000003</c:v>
                      </c:pt>
                      <c:pt idx="5652">
                        <c:v>4.3570000000000002</c:v>
                      </c:pt>
                      <c:pt idx="5653">
                        <c:v>4.3449999999999998</c:v>
                      </c:pt>
                      <c:pt idx="5654">
                        <c:v>4.3899999999999997</c:v>
                      </c:pt>
                      <c:pt idx="5655">
                        <c:v>4.3559999999999999</c:v>
                      </c:pt>
                      <c:pt idx="5656">
                        <c:v>4.2149999999999999</c:v>
                      </c:pt>
                      <c:pt idx="5657">
                        <c:v>4.1760000000000002</c:v>
                      </c:pt>
                      <c:pt idx="5658">
                        <c:v>3.9670000000000001</c:v>
                      </c:pt>
                      <c:pt idx="5659">
                        <c:v>3.8220000000000001</c:v>
                      </c:pt>
                      <c:pt idx="5660">
                        <c:v>3.4710000000000001</c:v>
                      </c:pt>
                      <c:pt idx="5661">
                        <c:v>3.2050000000000001</c:v>
                      </c:pt>
                      <c:pt idx="5662">
                        <c:v>3.0840000000000001</c:v>
                      </c:pt>
                      <c:pt idx="5663">
                        <c:v>2.9350000000000001</c:v>
                      </c:pt>
                      <c:pt idx="5664">
                        <c:v>2.9049999999999998</c:v>
                      </c:pt>
                      <c:pt idx="5665">
                        <c:v>2.8069999999999999</c:v>
                      </c:pt>
                      <c:pt idx="5666">
                        <c:v>2.7879999999999998</c:v>
                      </c:pt>
                      <c:pt idx="5667">
                        <c:v>2.7709999999999999</c:v>
                      </c:pt>
                      <c:pt idx="5668">
                        <c:v>2.99</c:v>
                      </c:pt>
                      <c:pt idx="5669">
                        <c:v>3.0510000000000002</c:v>
                      </c:pt>
                      <c:pt idx="5670">
                        <c:v>3.379</c:v>
                      </c:pt>
                      <c:pt idx="5671">
                        <c:v>3.44</c:v>
                      </c:pt>
                      <c:pt idx="5672">
                        <c:v>3.7719999999999998</c:v>
                      </c:pt>
                      <c:pt idx="5673">
                        <c:v>3.9649999999999999</c:v>
                      </c:pt>
                      <c:pt idx="5674">
                        <c:v>4.2110000000000003</c:v>
                      </c:pt>
                      <c:pt idx="5675">
                        <c:v>4.3380000000000001</c:v>
                      </c:pt>
                      <c:pt idx="5676">
                        <c:v>4.5149999999999997</c:v>
                      </c:pt>
                      <c:pt idx="5677">
                        <c:v>4.4820000000000002</c:v>
                      </c:pt>
                      <c:pt idx="5678">
                        <c:v>4.5259999999999998</c:v>
                      </c:pt>
                      <c:pt idx="5679">
                        <c:v>4.5039999999999996</c:v>
                      </c:pt>
                      <c:pt idx="5680">
                        <c:v>4.4130000000000003</c:v>
                      </c:pt>
                      <c:pt idx="5681">
                        <c:v>4.4379999999999997</c:v>
                      </c:pt>
                      <c:pt idx="5682">
                        <c:v>4.3319999999999999</c:v>
                      </c:pt>
                      <c:pt idx="5683">
                        <c:v>4.13</c:v>
                      </c:pt>
                      <c:pt idx="5684">
                        <c:v>3.7389999999999999</c:v>
                      </c:pt>
                      <c:pt idx="5685">
                        <c:v>3.4929999999999999</c:v>
                      </c:pt>
                      <c:pt idx="5686">
                        <c:v>3.29</c:v>
                      </c:pt>
                      <c:pt idx="5687">
                        <c:v>3.141</c:v>
                      </c:pt>
                      <c:pt idx="5688">
                        <c:v>3.0630000000000002</c:v>
                      </c:pt>
                      <c:pt idx="5689">
                        <c:v>2.9849999999999999</c:v>
                      </c:pt>
                      <c:pt idx="5690">
                        <c:v>2.9489999999999998</c:v>
                      </c:pt>
                      <c:pt idx="5691">
                        <c:v>2.9820000000000002</c:v>
                      </c:pt>
                      <c:pt idx="5692">
                        <c:v>3.1989999999999998</c:v>
                      </c:pt>
                      <c:pt idx="5693">
                        <c:v>3.1509999999999998</c:v>
                      </c:pt>
                      <c:pt idx="5694">
                        <c:v>3.4529999999999998</c:v>
                      </c:pt>
                      <c:pt idx="5695">
                        <c:v>3.5230000000000001</c:v>
                      </c:pt>
                      <c:pt idx="5696">
                        <c:v>3.839</c:v>
                      </c:pt>
                      <c:pt idx="5697">
                        <c:v>4.008</c:v>
                      </c:pt>
                      <c:pt idx="5698">
                        <c:v>4.2430000000000003</c:v>
                      </c:pt>
                      <c:pt idx="5699">
                        <c:v>4.3220000000000001</c:v>
                      </c:pt>
                      <c:pt idx="5700">
                        <c:v>4.4489999999999998</c:v>
                      </c:pt>
                      <c:pt idx="5701">
                        <c:v>4.4160000000000004</c:v>
                      </c:pt>
                      <c:pt idx="5702">
                        <c:v>4.468</c:v>
                      </c:pt>
                      <c:pt idx="5703">
                        <c:v>4.5679999999999996</c:v>
                      </c:pt>
                      <c:pt idx="5704">
                        <c:v>4.4219999999999997</c:v>
                      </c:pt>
                      <c:pt idx="5705">
                        <c:v>4.5149999999999997</c:v>
                      </c:pt>
                      <c:pt idx="5706">
                        <c:v>4.3319999999999999</c:v>
                      </c:pt>
                      <c:pt idx="5707">
                        <c:v>4.0460000000000003</c:v>
                      </c:pt>
                      <c:pt idx="5708">
                        <c:v>3.7519999999999998</c:v>
                      </c:pt>
                      <c:pt idx="5709">
                        <c:v>3.5129999999999999</c:v>
                      </c:pt>
                      <c:pt idx="5710">
                        <c:v>3.3290000000000002</c:v>
                      </c:pt>
                      <c:pt idx="5711">
                        <c:v>3.1190000000000002</c:v>
                      </c:pt>
                      <c:pt idx="5712">
                        <c:v>3.004</c:v>
                      </c:pt>
                      <c:pt idx="5713">
                        <c:v>2.9209999999999998</c:v>
                      </c:pt>
                      <c:pt idx="5714">
                        <c:v>2.9089999999999998</c:v>
                      </c:pt>
                      <c:pt idx="5715">
                        <c:v>2.895</c:v>
                      </c:pt>
                      <c:pt idx="5716">
                        <c:v>3.0939999999999999</c:v>
                      </c:pt>
                      <c:pt idx="5717">
                        <c:v>3.1760000000000002</c:v>
                      </c:pt>
                      <c:pt idx="5718">
                        <c:v>3.173</c:v>
                      </c:pt>
                      <c:pt idx="5719">
                        <c:v>3.2949999999999999</c:v>
                      </c:pt>
                      <c:pt idx="5720">
                        <c:v>3.57</c:v>
                      </c:pt>
                      <c:pt idx="5721">
                        <c:v>3.8839999999999999</c:v>
                      </c:pt>
                      <c:pt idx="5722">
                        <c:v>4.0460000000000003</c:v>
                      </c:pt>
                      <c:pt idx="5723">
                        <c:v>4.2270000000000003</c:v>
                      </c:pt>
                      <c:pt idx="5724">
                        <c:v>4.3440000000000003</c:v>
                      </c:pt>
                      <c:pt idx="5725">
                        <c:v>4.3959999999999999</c:v>
                      </c:pt>
                      <c:pt idx="5726">
                        <c:v>4.4059999999999997</c:v>
                      </c:pt>
                      <c:pt idx="5727">
                        <c:v>4.5279999999999996</c:v>
                      </c:pt>
                      <c:pt idx="5728">
                        <c:v>4.4160000000000004</c:v>
                      </c:pt>
                      <c:pt idx="5729">
                        <c:v>4.4420000000000002</c:v>
                      </c:pt>
                      <c:pt idx="5730">
                        <c:v>4.0910000000000002</c:v>
                      </c:pt>
                      <c:pt idx="5731">
                        <c:v>3.8959999999999999</c:v>
                      </c:pt>
                      <c:pt idx="5732">
                        <c:v>3.702</c:v>
                      </c:pt>
                      <c:pt idx="5733">
                        <c:v>3.5760000000000001</c:v>
                      </c:pt>
                      <c:pt idx="5734">
                        <c:v>3.407</c:v>
                      </c:pt>
                      <c:pt idx="5735">
                        <c:v>3.2229999999999999</c:v>
                      </c:pt>
                      <c:pt idx="5736">
                        <c:v>3.2610000000000001</c:v>
                      </c:pt>
                      <c:pt idx="5737">
                        <c:v>3.1680000000000001</c:v>
                      </c:pt>
                      <c:pt idx="5738">
                        <c:v>3.1110000000000002</c:v>
                      </c:pt>
                      <c:pt idx="5739">
                        <c:v>3.12</c:v>
                      </c:pt>
                      <c:pt idx="5740">
                        <c:v>3.4350000000000001</c:v>
                      </c:pt>
                      <c:pt idx="5741">
                        <c:v>3.476</c:v>
                      </c:pt>
                      <c:pt idx="5742">
                        <c:v>3.5830000000000002</c:v>
                      </c:pt>
                      <c:pt idx="5743">
                        <c:v>3.69</c:v>
                      </c:pt>
                      <c:pt idx="5744">
                        <c:v>4.0209999999999999</c:v>
                      </c:pt>
                      <c:pt idx="5745">
                        <c:v>4.0789999999999997</c:v>
                      </c:pt>
                      <c:pt idx="5746">
                        <c:v>4.1580000000000004</c:v>
                      </c:pt>
                      <c:pt idx="5747">
                        <c:v>4.2089999999999996</c:v>
                      </c:pt>
                      <c:pt idx="5748">
                        <c:v>4.45</c:v>
                      </c:pt>
                      <c:pt idx="5749">
                        <c:v>4.43</c:v>
                      </c:pt>
                      <c:pt idx="5750">
                        <c:v>4.4219999999999997</c:v>
                      </c:pt>
                      <c:pt idx="5751">
                        <c:v>4.391</c:v>
                      </c:pt>
                      <c:pt idx="5752">
                        <c:v>4.2960000000000003</c:v>
                      </c:pt>
                      <c:pt idx="5753">
                        <c:v>4.2229999999999999</c:v>
                      </c:pt>
                      <c:pt idx="5754">
                        <c:v>4.1660000000000004</c:v>
                      </c:pt>
                      <c:pt idx="5755">
                        <c:v>4.008</c:v>
                      </c:pt>
                      <c:pt idx="5756">
                        <c:v>3.6669999999999998</c:v>
                      </c:pt>
                      <c:pt idx="5757">
                        <c:v>3.3940000000000001</c:v>
                      </c:pt>
                      <c:pt idx="5758">
                        <c:v>3.2389999999999999</c:v>
                      </c:pt>
                      <c:pt idx="5759">
                        <c:v>3.1480000000000001</c:v>
                      </c:pt>
                      <c:pt idx="5760">
                        <c:v>3.052</c:v>
                      </c:pt>
                      <c:pt idx="5761">
                        <c:v>3.04</c:v>
                      </c:pt>
                      <c:pt idx="5762">
                        <c:v>2.9769999999999999</c:v>
                      </c:pt>
                      <c:pt idx="5763">
                        <c:v>3.0089999999999999</c:v>
                      </c:pt>
                      <c:pt idx="5764">
                        <c:v>3.2890000000000001</c:v>
                      </c:pt>
                      <c:pt idx="5765">
                        <c:v>3.4220000000000002</c:v>
                      </c:pt>
                      <c:pt idx="5766">
                        <c:v>3.8170000000000002</c:v>
                      </c:pt>
                      <c:pt idx="5767">
                        <c:v>4.024</c:v>
                      </c:pt>
                      <c:pt idx="5768">
                        <c:v>4.0860000000000003</c:v>
                      </c:pt>
                      <c:pt idx="5769">
                        <c:v>4.1580000000000004</c:v>
                      </c:pt>
                      <c:pt idx="5770">
                        <c:v>4.2489999999999997</c:v>
                      </c:pt>
                      <c:pt idx="5771">
                        <c:v>4.37</c:v>
                      </c:pt>
                      <c:pt idx="5772">
                        <c:v>4.4829999999999997</c:v>
                      </c:pt>
                      <c:pt idx="5773">
                        <c:v>4.4720000000000004</c:v>
                      </c:pt>
                      <c:pt idx="5774">
                        <c:v>4.3490000000000002</c:v>
                      </c:pt>
                      <c:pt idx="5775">
                        <c:v>4.38</c:v>
                      </c:pt>
                      <c:pt idx="5776">
                        <c:v>4.4009999999999998</c:v>
                      </c:pt>
                      <c:pt idx="5777">
                        <c:v>4.282</c:v>
                      </c:pt>
                      <c:pt idx="5778">
                        <c:v>4.0750000000000002</c:v>
                      </c:pt>
                      <c:pt idx="5779">
                        <c:v>3.952</c:v>
                      </c:pt>
                      <c:pt idx="5780">
                        <c:v>3.6720000000000002</c:v>
                      </c:pt>
                      <c:pt idx="5781">
                        <c:v>3.4390000000000001</c:v>
                      </c:pt>
                      <c:pt idx="5782">
                        <c:v>3.202</c:v>
                      </c:pt>
                      <c:pt idx="5783">
                        <c:v>3.056</c:v>
                      </c:pt>
                      <c:pt idx="5784">
                        <c:v>2.9319999999999999</c:v>
                      </c:pt>
                      <c:pt idx="5785">
                        <c:v>2.8730000000000002</c:v>
                      </c:pt>
                      <c:pt idx="5786">
                        <c:v>2.843</c:v>
                      </c:pt>
                      <c:pt idx="5787">
                        <c:v>2.875</c:v>
                      </c:pt>
                      <c:pt idx="5788">
                        <c:v>3.113</c:v>
                      </c:pt>
                      <c:pt idx="5789">
                        <c:v>3.2229999999999999</c:v>
                      </c:pt>
                      <c:pt idx="5790">
                        <c:v>3.323</c:v>
                      </c:pt>
                      <c:pt idx="5791">
                        <c:v>3.4769999999999999</c:v>
                      </c:pt>
                      <c:pt idx="5792">
                        <c:v>3.7759999999999998</c:v>
                      </c:pt>
                      <c:pt idx="5793">
                        <c:v>3.996</c:v>
                      </c:pt>
                      <c:pt idx="5794">
                        <c:v>4.09</c:v>
                      </c:pt>
                      <c:pt idx="5795">
                        <c:v>4.0839999999999996</c:v>
                      </c:pt>
                      <c:pt idx="5796">
                        <c:v>4.3070000000000004</c:v>
                      </c:pt>
                      <c:pt idx="5797">
                        <c:v>4.2939999999999996</c:v>
                      </c:pt>
                      <c:pt idx="5798">
                        <c:v>4.2560000000000002</c:v>
                      </c:pt>
                      <c:pt idx="5799">
                        <c:v>4.202</c:v>
                      </c:pt>
                      <c:pt idx="5800">
                        <c:v>4.1029999999999998</c:v>
                      </c:pt>
                      <c:pt idx="5801">
                        <c:v>4.0640000000000001</c:v>
                      </c:pt>
                      <c:pt idx="5802">
                        <c:v>3.9550000000000001</c:v>
                      </c:pt>
                      <c:pt idx="5803">
                        <c:v>3.89</c:v>
                      </c:pt>
                      <c:pt idx="5804">
                        <c:v>3.5529999999999999</c:v>
                      </c:pt>
                      <c:pt idx="5805">
                        <c:v>3.242</c:v>
                      </c:pt>
                      <c:pt idx="5806">
                        <c:v>3.0190000000000001</c:v>
                      </c:pt>
                      <c:pt idx="5807">
                        <c:v>2.871</c:v>
                      </c:pt>
                      <c:pt idx="5808">
                        <c:v>2.83</c:v>
                      </c:pt>
                      <c:pt idx="5809">
                        <c:v>2.7130000000000001</c:v>
                      </c:pt>
                      <c:pt idx="5810">
                        <c:v>2.6309999999999998</c:v>
                      </c:pt>
                      <c:pt idx="5811">
                        <c:v>2.7120000000000002</c:v>
                      </c:pt>
                      <c:pt idx="5812">
                        <c:v>2.9630000000000001</c:v>
                      </c:pt>
                      <c:pt idx="5813">
                        <c:v>3.0059999999999998</c:v>
                      </c:pt>
                      <c:pt idx="5814">
                        <c:v>3.2930000000000001</c:v>
                      </c:pt>
                      <c:pt idx="5815">
                        <c:v>3.3130000000000002</c:v>
                      </c:pt>
                      <c:pt idx="5816">
                        <c:v>3.585</c:v>
                      </c:pt>
                      <c:pt idx="5817">
                        <c:v>3.78</c:v>
                      </c:pt>
                      <c:pt idx="5818">
                        <c:v>3.9060000000000001</c:v>
                      </c:pt>
                      <c:pt idx="5819">
                        <c:v>4.0979999999999999</c:v>
                      </c:pt>
                      <c:pt idx="5820">
                        <c:v>4.234</c:v>
                      </c:pt>
                      <c:pt idx="5821">
                        <c:v>4.3159999999999998</c:v>
                      </c:pt>
                      <c:pt idx="5822">
                        <c:v>4.3289999999999997</c:v>
                      </c:pt>
                      <c:pt idx="5823">
                        <c:v>4.3579999999999997</c:v>
                      </c:pt>
                      <c:pt idx="5824">
                        <c:v>4.2560000000000002</c:v>
                      </c:pt>
                      <c:pt idx="5825">
                        <c:v>4.2309999999999999</c:v>
                      </c:pt>
                      <c:pt idx="5826">
                        <c:v>4.0789999999999997</c:v>
                      </c:pt>
                      <c:pt idx="5827">
                        <c:v>3.8759999999999999</c:v>
                      </c:pt>
                      <c:pt idx="5828">
                        <c:v>3.5489999999999999</c:v>
                      </c:pt>
                      <c:pt idx="5829">
                        <c:v>3.2930000000000001</c:v>
                      </c:pt>
                      <c:pt idx="5830">
                        <c:v>3.1240000000000001</c:v>
                      </c:pt>
                      <c:pt idx="5831">
                        <c:v>2.996</c:v>
                      </c:pt>
                      <c:pt idx="5832">
                        <c:v>3.0009999999999999</c:v>
                      </c:pt>
                      <c:pt idx="5833">
                        <c:v>2.8820000000000001</c:v>
                      </c:pt>
                      <c:pt idx="5834">
                        <c:v>3.0640000000000001</c:v>
                      </c:pt>
                      <c:pt idx="5835">
                        <c:v>2.9809999999999999</c:v>
                      </c:pt>
                      <c:pt idx="5836">
                        <c:v>3.25</c:v>
                      </c:pt>
                      <c:pt idx="5837">
                        <c:v>3.36</c:v>
                      </c:pt>
                      <c:pt idx="5838">
                        <c:v>3.5249999999999999</c:v>
                      </c:pt>
                      <c:pt idx="5839">
                        <c:v>3.661</c:v>
                      </c:pt>
                      <c:pt idx="5840">
                        <c:v>3.84</c:v>
                      </c:pt>
                      <c:pt idx="5841">
                        <c:v>4.1390000000000002</c:v>
                      </c:pt>
                      <c:pt idx="5842">
                        <c:v>4.4429999999999996</c:v>
                      </c:pt>
                      <c:pt idx="5843">
                        <c:v>4.6180000000000003</c:v>
                      </c:pt>
                      <c:pt idx="5844">
                        <c:v>4.8490000000000002</c:v>
                      </c:pt>
                      <c:pt idx="5845">
                        <c:v>4.8899999999999997</c:v>
                      </c:pt>
                      <c:pt idx="5846">
                        <c:v>5.0549999999999997</c:v>
                      </c:pt>
                      <c:pt idx="5847">
                        <c:v>4.9260000000000002</c:v>
                      </c:pt>
                      <c:pt idx="5848">
                        <c:v>4.7450000000000001</c:v>
                      </c:pt>
                      <c:pt idx="5849">
                        <c:v>4.6689999999999996</c:v>
                      </c:pt>
                      <c:pt idx="5850">
                        <c:v>4.4880000000000004</c:v>
                      </c:pt>
                      <c:pt idx="5851">
                        <c:v>4.3159999999999998</c:v>
                      </c:pt>
                      <c:pt idx="5852">
                        <c:v>3.9940000000000002</c:v>
                      </c:pt>
                      <c:pt idx="5853">
                        <c:v>3.7869999999999999</c:v>
                      </c:pt>
                      <c:pt idx="5854">
                        <c:v>3.629</c:v>
                      </c:pt>
                      <c:pt idx="5855">
                        <c:v>2.996</c:v>
                      </c:pt>
                      <c:pt idx="5856">
                        <c:v>3.371</c:v>
                      </c:pt>
                      <c:pt idx="5857">
                        <c:v>3.3130000000000002</c:v>
                      </c:pt>
                      <c:pt idx="5858">
                        <c:v>3.29</c:v>
                      </c:pt>
                      <c:pt idx="5859">
                        <c:v>3.2669999999999999</c:v>
                      </c:pt>
                      <c:pt idx="5860">
                        <c:v>3.5550000000000002</c:v>
                      </c:pt>
                      <c:pt idx="5861">
                        <c:v>3.6240000000000001</c:v>
                      </c:pt>
                      <c:pt idx="5862">
                        <c:v>3.9180000000000001</c:v>
                      </c:pt>
                      <c:pt idx="5863">
                        <c:v>3.9649999999999999</c:v>
                      </c:pt>
                      <c:pt idx="5864">
                        <c:v>4.1550000000000002</c:v>
                      </c:pt>
                      <c:pt idx="5865">
                        <c:v>4.1769999999999996</c:v>
                      </c:pt>
                      <c:pt idx="5866">
                        <c:v>4.2729999999999997</c:v>
                      </c:pt>
                      <c:pt idx="5867">
                        <c:v>4.282</c:v>
                      </c:pt>
                      <c:pt idx="5868">
                        <c:v>4.4770000000000003</c:v>
                      </c:pt>
                      <c:pt idx="5869">
                        <c:v>4.4409999999999998</c:v>
                      </c:pt>
                      <c:pt idx="5870">
                        <c:v>4.4329999999999998</c:v>
                      </c:pt>
                      <c:pt idx="5871">
                        <c:v>4.4610000000000003</c:v>
                      </c:pt>
                      <c:pt idx="5872">
                        <c:v>4.41</c:v>
                      </c:pt>
                      <c:pt idx="5873">
                        <c:v>4.2549999999999999</c:v>
                      </c:pt>
                      <c:pt idx="5874">
                        <c:v>4.0970000000000004</c:v>
                      </c:pt>
                      <c:pt idx="5875">
                        <c:v>3.99</c:v>
                      </c:pt>
                      <c:pt idx="5876">
                        <c:v>3.782</c:v>
                      </c:pt>
                      <c:pt idx="5877">
                        <c:v>3.6320000000000001</c:v>
                      </c:pt>
                      <c:pt idx="5878">
                        <c:v>3.5169999999999999</c:v>
                      </c:pt>
                      <c:pt idx="5879">
                        <c:v>3.3730000000000002</c:v>
                      </c:pt>
                      <c:pt idx="5880">
                        <c:v>3.3559999999999999</c:v>
                      </c:pt>
                      <c:pt idx="5881">
                        <c:v>3.3180000000000001</c:v>
                      </c:pt>
                      <c:pt idx="5882">
                        <c:v>3.258</c:v>
                      </c:pt>
                      <c:pt idx="5883">
                        <c:v>3.2919999999999998</c:v>
                      </c:pt>
                      <c:pt idx="5884">
                        <c:v>3.573</c:v>
                      </c:pt>
                      <c:pt idx="5885">
                        <c:v>3.629</c:v>
                      </c:pt>
                      <c:pt idx="5886">
                        <c:v>3.6440000000000001</c:v>
                      </c:pt>
                      <c:pt idx="5887">
                        <c:v>3.5979999999999999</c:v>
                      </c:pt>
                      <c:pt idx="5888">
                        <c:v>3.9319999999999999</c:v>
                      </c:pt>
                      <c:pt idx="5889">
                        <c:v>4.0010000000000003</c:v>
                      </c:pt>
                      <c:pt idx="5890">
                        <c:v>4.1109999999999998</c:v>
                      </c:pt>
                      <c:pt idx="5891">
                        <c:v>4.1719999999999997</c:v>
                      </c:pt>
                      <c:pt idx="5892">
                        <c:v>4.2910000000000004</c:v>
                      </c:pt>
                      <c:pt idx="5893">
                        <c:v>4.306</c:v>
                      </c:pt>
                      <c:pt idx="5894">
                        <c:v>4.2240000000000002</c:v>
                      </c:pt>
                      <c:pt idx="5895">
                        <c:v>4.3070000000000004</c:v>
                      </c:pt>
                      <c:pt idx="5896">
                        <c:v>4.2480000000000002</c:v>
                      </c:pt>
                      <c:pt idx="5897">
                        <c:v>4.1900000000000004</c:v>
                      </c:pt>
                      <c:pt idx="5898">
                        <c:v>4.03</c:v>
                      </c:pt>
                      <c:pt idx="5899">
                        <c:v>3.8439999999999999</c:v>
                      </c:pt>
                      <c:pt idx="5900">
                        <c:v>3.65</c:v>
                      </c:pt>
                      <c:pt idx="5901">
                        <c:v>3.4910000000000001</c:v>
                      </c:pt>
                      <c:pt idx="5902">
                        <c:v>3.3109999999999999</c:v>
                      </c:pt>
                      <c:pt idx="5903">
                        <c:v>3.2509999999999999</c:v>
                      </c:pt>
                      <c:pt idx="5904">
                        <c:v>3.2349999999999999</c:v>
                      </c:pt>
                      <c:pt idx="5905">
                        <c:v>3.1179999999999999</c:v>
                      </c:pt>
                      <c:pt idx="5906">
                        <c:v>3.109</c:v>
                      </c:pt>
                      <c:pt idx="5907">
                        <c:v>3.081</c:v>
                      </c:pt>
                      <c:pt idx="5908">
                        <c:v>3.4260000000000002</c:v>
                      </c:pt>
                      <c:pt idx="5909">
                        <c:v>3.5289999999999999</c:v>
                      </c:pt>
                      <c:pt idx="5910">
                        <c:v>3.87</c:v>
                      </c:pt>
                      <c:pt idx="5911">
                        <c:v>3.7839999999999998</c:v>
                      </c:pt>
                      <c:pt idx="5912">
                        <c:v>4.0039999999999996</c:v>
                      </c:pt>
                      <c:pt idx="5913">
                        <c:v>4.2130000000000001</c:v>
                      </c:pt>
                      <c:pt idx="5914">
                        <c:v>4.2750000000000004</c:v>
                      </c:pt>
                      <c:pt idx="5915">
                        <c:v>4.3630000000000004</c:v>
                      </c:pt>
                      <c:pt idx="5916">
                        <c:v>4.4969999999999999</c:v>
                      </c:pt>
                      <c:pt idx="5917">
                        <c:v>4.484</c:v>
                      </c:pt>
                      <c:pt idx="5918">
                        <c:v>4.5510000000000002</c:v>
                      </c:pt>
                      <c:pt idx="5919">
                        <c:v>4.4539999999999997</c:v>
                      </c:pt>
                      <c:pt idx="5920">
                        <c:v>4.3479999999999999</c:v>
                      </c:pt>
                      <c:pt idx="5921">
                        <c:v>4.2750000000000004</c:v>
                      </c:pt>
                      <c:pt idx="5922">
                        <c:v>4.274</c:v>
                      </c:pt>
                      <c:pt idx="5923">
                        <c:v>4.1630000000000003</c:v>
                      </c:pt>
                      <c:pt idx="5924">
                        <c:v>3.766</c:v>
                      </c:pt>
                      <c:pt idx="5925">
                        <c:v>3.46</c:v>
                      </c:pt>
                      <c:pt idx="5926">
                        <c:v>3.3439999999999999</c:v>
                      </c:pt>
                      <c:pt idx="5927">
                        <c:v>3.2309999999999999</c:v>
                      </c:pt>
                      <c:pt idx="5928">
                        <c:v>3.2309999999999999</c:v>
                      </c:pt>
                      <c:pt idx="5929">
                        <c:v>3.1989999999999998</c:v>
                      </c:pt>
                      <c:pt idx="5930">
                        <c:v>3.1059999999999999</c:v>
                      </c:pt>
                      <c:pt idx="5931">
                        <c:v>3.1419999999999999</c:v>
                      </c:pt>
                      <c:pt idx="5932">
                        <c:v>3.4620000000000002</c:v>
                      </c:pt>
                      <c:pt idx="5933">
                        <c:v>3.6669999999999998</c:v>
                      </c:pt>
                      <c:pt idx="5934">
                        <c:v>3.9220000000000002</c:v>
                      </c:pt>
                      <c:pt idx="5935">
                        <c:v>4.0490000000000004</c:v>
                      </c:pt>
                      <c:pt idx="5936">
                        <c:v>4.2439999999999998</c:v>
                      </c:pt>
                      <c:pt idx="5937">
                        <c:v>4.2629999999999999</c:v>
                      </c:pt>
                      <c:pt idx="5938">
                        <c:v>4.2670000000000003</c:v>
                      </c:pt>
                      <c:pt idx="5939">
                        <c:v>4.3369999999999997</c:v>
                      </c:pt>
                      <c:pt idx="5940">
                        <c:v>4.4880000000000004</c:v>
                      </c:pt>
                      <c:pt idx="5941">
                        <c:v>4.5179999999999998</c:v>
                      </c:pt>
                      <c:pt idx="5942">
                        <c:v>4.4400000000000004</c:v>
                      </c:pt>
                      <c:pt idx="5943">
                        <c:v>4.3890000000000002</c:v>
                      </c:pt>
                      <c:pt idx="5944">
                        <c:v>4.2720000000000002</c:v>
                      </c:pt>
                      <c:pt idx="5945">
                        <c:v>4.2549999999999999</c:v>
                      </c:pt>
                      <c:pt idx="5946">
                        <c:v>4.1710000000000003</c:v>
                      </c:pt>
                      <c:pt idx="5947">
                        <c:v>4.024</c:v>
                      </c:pt>
                      <c:pt idx="5948">
                        <c:v>3.7730000000000001</c:v>
                      </c:pt>
                      <c:pt idx="5949">
                        <c:v>3.5510000000000002</c:v>
                      </c:pt>
                      <c:pt idx="5950">
                        <c:v>3.3610000000000002</c:v>
                      </c:pt>
                      <c:pt idx="5951">
                        <c:v>3.161</c:v>
                      </c:pt>
                      <c:pt idx="5952">
                        <c:v>3.133</c:v>
                      </c:pt>
                      <c:pt idx="5953">
                        <c:v>3.052</c:v>
                      </c:pt>
                      <c:pt idx="5954">
                        <c:v>3.012</c:v>
                      </c:pt>
                      <c:pt idx="5955">
                        <c:v>3.3290000000000002</c:v>
                      </c:pt>
                      <c:pt idx="5956">
                        <c:v>3.6259999999999999</c:v>
                      </c:pt>
                      <c:pt idx="5957">
                        <c:v>3.6110000000000002</c:v>
                      </c:pt>
                      <c:pt idx="5958">
                        <c:v>3.6739999999999999</c:v>
                      </c:pt>
                      <c:pt idx="5959">
                        <c:v>3.8370000000000002</c:v>
                      </c:pt>
                      <c:pt idx="5960">
                        <c:v>4.0359999999999996</c:v>
                      </c:pt>
                      <c:pt idx="5961">
                        <c:v>4.2069999999999999</c:v>
                      </c:pt>
                      <c:pt idx="5962">
                        <c:v>4.28</c:v>
                      </c:pt>
                      <c:pt idx="5963">
                        <c:v>4.4020000000000001</c:v>
                      </c:pt>
                      <c:pt idx="5964">
                        <c:v>4.55</c:v>
                      </c:pt>
                      <c:pt idx="5965">
                        <c:v>4.5449999999999999</c:v>
                      </c:pt>
                      <c:pt idx="5966">
                        <c:v>4.5529999999999999</c:v>
                      </c:pt>
                      <c:pt idx="5967">
                        <c:v>4.53</c:v>
                      </c:pt>
                      <c:pt idx="5968">
                        <c:v>4.3449999999999998</c:v>
                      </c:pt>
                      <c:pt idx="5969">
                        <c:v>4.3410000000000002</c:v>
                      </c:pt>
                      <c:pt idx="5970">
                        <c:v>4.1689999999999996</c:v>
                      </c:pt>
                      <c:pt idx="5971">
                        <c:v>4.0069999999999997</c:v>
                      </c:pt>
                      <c:pt idx="5972">
                        <c:v>3.778</c:v>
                      </c:pt>
                      <c:pt idx="5973">
                        <c:v>3.5579999999999998</c:v>
                      </c:pt>
                      <c:pt idx="5974">
                        <c:v>3.4470000000000001</c:v>
                      </c:pt>
                      <c:pt idx="5975">
                        <c:v>3.3090000000000002</c:v>
                      </c:pt>
                      <c:pt idx="5976">
                        <c:v>3.2669999999999999</c:v>
                      </c:pt>
                      <c:pt idx="5977">
                        <c:v>3.1760000000000002</c:v>
                      </c:pt>
                      <c:pt idx="5978">
                        <c:v>3.2669999999999999</c:v>
                      </c:pt>
                      <c:pt idx="5979">
                        <c:v>3.2770000000000001</c:v>
                      </c:pt>
                      <c:pt idx="5980">
                        <c:v>3.4460000000000002</c:v>
                      </c:pt>
                      <c:pt idx="5981">
                        <c:v>3.5760000000000001</c:v>
                      </c:pt>
                      <c:pt idx="5982">
                        <c:v>3.625</c:v>
                      </c:pt>
                      <c:pt idx="5983">
                        <c:v>3.7709999999999999</c:v>
                      </c:pt>
                      <c:pt idx="5984">
                        <c:v>4.109</c:v>
                      </c:pt>
                      <c:pt idx="5985">
                        <c:v>4.1890000000000001</c:v>
                      </c:pt>
                      <c:pt idx="5986">
                        <c:v>4.3789999999999996</c:v>
                      </c:pt>
                      <c:pt idx="5987">
                        <c:v>4.4379999999999997</c:v>
                      </c:pt>
                      <c:pt idx="5988">
                        <c:v>4.5940000000000003</c:v>
                      </c:pt>
                      <c:pt idx="5989">
                        <c:v>4.5910000000000002</c:v>
                      </c:pt>
                      <c:pt idx="5990">
                        <c:v>4.6059999999999999</c:v>
                      </c:pt>
                      <c:pt idx="5991">
                        <c:v>4.5960000000000001</c:v>
                      </c:pt>
                      <c:pt idx="5992">
                        <c:v>4.4029999999999996</c:v>
                      </c:pt>
                      <c:pt idx="5993">
                        <c:v>4.4429999999999996</c:v>
                      </c:pt>
                      <c:pt idx="5994">
                        <c:v>4.2839999999999998</c:v>
                      </c:pt>
                      <c:pt idx="5995">
                        <c:v>4.0910000000000002</c:v>
                      </c:pt>
                      <c:pt idx="5996">
                        <c:v>3.9060000000000001</c:v>
                      </c:pt>
                      <c:pt idx="5997">
                        <c:v>3.6739999999999999</c:v>
                      </c:pt>
                      <c:pt idx="5998">
                        <c:v>3.3650000000000002</c:v>
                      </c:pt>
                      <c:pt idx="5999">
                        <c:v>3.2290000000000001</c:v>
                      </c:pt>
                      <c:pt idx="6000">
                        <c:v>3.1669999999999998</c:v>
                      </c:pt>
                      <c:pt idx="6001">
                        <c:v>3.085</c:v>
                      </c:pt>
                      <c:pt idx="6002">
                        <c:v>2.9790000000000001</c:v>
                      </c:pt>
                      <c:pt idx="6003">
                        <c:v>3.0259999999999998</c:v>
                      </c:pt>
                      <c:pt idx="6004">
                        <c:v>3.2120000000000002</c:v>
                      </c:pt>
                      <c:pt idx="6005">
                        <c:v>3.302</c:v>
                      </c:pt>
                      <c:pt idx="6006">
                        <c:v>3.6989999999999998</c:v>
                      </c:pt>
                      <c:pt idx="6007">
                        <c:v>3.798</c:v>
                      </c:pt>
                      <c:pt idx="6008">
                        <c:v>3.9790000000000001</c:v>
                      </c:pt>
                      <c:pt idx="6009">
                        <c:v>4.1740000000000004</c:v>
                      </c:pt>
                      <c:pt idx="6010">
                        <c:v>4.327</c:v>
                      </c:pt>
                      <c:pt idx="6011">
                        <c:v>4.4470000000000001</c:v>
                      </c:pt>
                      <c:pt idx="6012">
                        <c:v>4.6260000000000003</c:v>
                      </c:pt>
                      <c:pt idx="6013">
                        <c:v>4.548</c:v>
                      </c:pt>
                      <c:pt idx="6014">
                        <c:v>4.5919999999999996</c:v>
                      </c:pt>
                      <c:pt idx="6015">
                        <c:v>4.4889999999999999</c:v>
                      </c:pt>
                      <c:pt idx="6016">
                        <c:v>4.218</c:v>
                      </c:pt>
                      <c:pt idx="6017">
                        <c:v>4.0919999999999996</c:v>
                      </c:pt>
                      <c:pt idx="6018">
                        <c:v>4.0789999999999997</c:v>
                      </c:pt>
                      <c:pt idx="6019">
                        <c:v>3.8769999999999998</c:v>
                      </c:pt>
                      <c:pt idx="6020">
                        <c:v>3.5710000000000002</c:v>
                      </c:pt>
                      <c:pt idx="6021">
                        <c:v>3.411</c:v>
                      </c:pt>
                      <c:pt idx="6022">
                        <c:v>3.2370000000000001</c:v>
                      </c:pt>
                      <c:pt idx="6023">
                        <c:v>3.1059999999999999</c:v>
                      </c:pt>
                      <c:pt idx="6024">
                        <c:v>3.1030000000000002</c:v>
                      </c:pt>
                      <c:pt idx="6025">
                        <c:v>3.093</c:v>
                      </c:pt>
                      <c:pt idx="6026">
                        <c:v>3.044</c:v>
                      </c:pt>
                      <c:pt idx="6027">
                        <c:v>3.0550000000000002</c:v>
                      </c:pt>
                      <c:pt idx="6028">
                        <c:v>3.2149999999999999</c:v>
                      </c:pt>
                      <c:pt idx="6029">
                        <c:v>3.21</c:v>
                      </c:pt>
                      <c:pt idx="6030">
                        <c:v>3.36</c:v>
                      </c:pt>
                      <c:pt idx="6031">
                        <c:v>3.3519999999999999</c:v>
                      </c:pt>
                      <c:pt idx="6032">
                        <c:v>3.5259999999999998</c:v>
                      </c:pt>
                      <c:pt idx="6033">
                        <c:v>3.4940000000000002</c:v>
                      </c:pt>
                      <c:pt idx="6034">
                        <c:v>3.4630000000000001</c:v>
                      </c:pt>
                      <c:pt idx="6035">
                        <c:v>3.67</c:v>
                      </c:pt>
                      <c:pt idx="6036">
                        <c:v>3.71</c:v>
                      </c:pt>
                      <c:pt idx="6037">
                        <c:v>3.6349999999999998</c:v>
                      </c:pt>
                      <c:pt idx="6038">
                        <c:v>3.6579999999999999</c:v>
                      </c:pt>
                      <c:pt idx="6039">
                        <c:v>3.6640000000000001</c:v>
                      </c:pt>
                      <c:pt idx="6040">
                        <c:v>3.67</c:v>
                      </c:pt>
                      <c:pt idx="6041">
                        <c:v>3.645</c:v>
                      </c:pt>
                      <c:pt idx="6042">
                        <c:v>3.6160000000000001</c:v>
                      </c:pt>
                      <c:pt idx="6043">
                        <c:v>3.4740000000000002</c:v>
                      </c:pt>
                      <c:pt idx="6044">
                        <c:v>3.137</c:v>
                      </c:pt>
                      <c:pt idx="6045">
                        <c:v>2.8650000000000002</c:v>
                      </c:pt>
                      <c:pt idx="6046">
                        <c:v>2.8159999999999998</c:v>
                      </c:pt>
                      <c:pt idx="6047">
                        <c:v>2.7519999999999998</c:v>
                      </c:pt>
                      <c:pt idx="6048">
                        <c:v>2.69</c:v>
                      </c:pt>
                      <c:pt idx="6049">
                        <c:v>2.6970000000000001</c:v>
                      </c:pt>
                      <c:pt idx="6050">
                        <c:v>2.6179999999999999</c:v>
                      </c:pt>
                      <c:pt idx="6051">
                        <c:v>2.5720000000000001</c:v>
                      </c:pt>
                      <c:pt idx="6052">
                        <c:v>2.742</c:v>
                      </c:pt>
                      <c:pt idx="6053">
                        <c:v>2.843</c:v>
                      </c:pt>
                      <c:pt idx="6054">
                        <c:v>2.827</c:v>
                      </c:pt>
                      <c:pt idx="6055">
                        <c:v>2.8610000000000002</c:v>
                      </c:pt>
                      <c:pt idx="6056">
                        <c:v>3.0459999999999998</c:v>
                      </c:pt>
                      <c:pt idx="6057">
                        <c:v>3.327</c:v>
                      </c:pt>
                      <c:pt idx="6058">
                        <c:v>3.4180000000000001</c:v>
                      </c:pt>
                      <c:pt idx="6059">
                        <c:v>3.5649999999999999</c:v>
                      </c:pt>
                      <c:pt idx="6060">
                        <c:v>3.6539999999999999</c:v>
                      </c:pt>
                      <c:pt idx="6061">
                        <c:v>3.6589999999999998</c:v>
                      </c:pt>
                      <c:pt idx="6062">
                        <c:v>3.6190000000000002</c:v>
                      </c:pt>
                      <c:pt idx="6063">
                        <c:v>3.601</c:v>
                      </c:pt>
                      <c:pt idx="6064">
                        <c:v>3.6059999999999999</c:v>
                      </c:pt>
                      <c:pt idx="6065">
                        <c:v>3.5529999999999999</c:v>
                      </c:pt>
                      <c:pt idx="6066">
                        <c:v>3.254</c:v>
                      </c:pt>
                      <c:pt idx="6067">
                        <c:v>3.0830000000000002</c:v>
                      </c:pt>
                      <c:pt idx="6068">
                        <c:v>2.9039999999999999</c:v>
                      </c:pt>
                      <c:pt idx="6069">
                        <c:v>2.782</c:v>
                      </c:pt>
                      <c:pt idx="6070">
                        <c:v>2.6680000000000001</c:v>
                      </c:pt>
                      <c:pt idx="6071">
                        <c:v>2.649</c:v>
                      </c:pt>
                      <c:pt idx="6072">
                        <c:v>2.569</c:v>
                      </c:pt>
                      <c:pt idx="6073">
                        <c:v>2.4969999999999999</c:v>
                      </c:pt>
                      <c:pt idx="6074">
                        <c:v>2.476</c:v>
                      </c:pt>
                      <c:pt idx="6075">
                        <c:v>2.4750000000000001</c:v>
                      </c:pt>
                      <c:pt idx="6076">
                        <c:v>2.726</c:v>
                      </c:pt>
                      <c:pt idx="6077">
                        <c:v>2.7869999999999999</c:v>
                      </c:pt>
                      <c:pt idx="6078">
                        <c:v>2.9369999999999998</c:v>
                      </c:pt>
                      <c:pt idx="6079">
                        <c:v>3.11</c:v>
                      </c:pt>
                      <c:pt idx="6080">
                        <c:v>3.331</c:v>
                      </c:pt>
                      <c:pt idx="6081">
                        <c:v>3.5470000000000002</c:v>
                      </c:pt>
                      <c:pt idx="6082">
                        <c:v>3.5790000000000002</c:v>
                      </c:pt>
                      <c:pt idx="6083">
                        <c:v>3.706</c:v>
                      </c:pt>
                      <c:pt idx="6084">
                        <c:v>3.8519999999999999</c:v>
                      </c:pt>
                      <c:pt idx="6085">
                        <c:v>3.8969999999999998</c:v>
                      </c:pt>
                      <c:pt idx="6086">
                        <c:v>3.9169999999999998</c:v>
                      </c:pt>
                      <c:pt idx="6087">
                        <c:v>3.8330000000000002</c:v>
                      </c:pt>
                      <c:pt idx="6088">
                        <c:v>3.7650000000000001</c:v>
                      </c:pt>
                      <c:pt idx="6089">
                        <c:v>3.69</c:v>
                      </c:pt>
                      <c:pt idx="6090">
                        <c:v>3.5950000000000002</c:v>
                      </c:pt>
                      <c:pt idx="6091">
                        <c:v>3.419</c:v>
                      </c:pt>
                      <c:pt idx="6092">
                        <c:v>3.0640000000000001</c:v>
                      </c:pt>
                      <c:pt idx="6093">
                        <c:v>2.7410000000000001</c:v>
                      </c:pt>
                      <c:pt idx="6094">
                        <c:v>2.6440000000000001</c:v>
                      </c:pt>
                      <c:pt idx="6095">
                        <c:v>2.4820000000000002</c:v>
                      </c:pt>
                      <c:pt idx="6096">
                        <c:v>2.488</c:v>
                      </c:pt>
                      <c:pt idx="6097">
                        <c:v>2.4609999999999999</c:v>
                      </c:pt>
                      <c:pt idx="6098">
                        <c:v>2.4049999999999998</c:v>
                      </c:pt>
                      <c:pt idx="6099">
                        <c:v>2.456</c:v>
                      </c:pt>
                      <c:pt idx="6100">
                        <c:v>2.6880000000000002</c:v>
                      </c:pt>
                      <c:pt idx="6101">
                        <c:v>2.847</c:v>
                      </c:pt>
                      <c:pt idx="6102">
                        <c:v>3.1</c:v>
                      </c:pt>
                      <c:pt idx="6103">
                        <c:v>3.089</c:v>
                      </c:pt>
                      <c:pt idx="6104">
                        <c:v>3.3330000000000002</c:v>
                      </c:pt>
                      <c:pt idx="6105">
                        <c:v>3.5</c:v>
                      </c:pt>
                      <c:pt idx="6106">
                        <c:v>3.5859999999999999</c:v>
                      </c:pt>
                      <c:pt idx="6107">
                        <c:v>3.7890000000000001</c:v>
                      </c:pt>
                      <c:pt idx="6108">
                        <c:v>3.9660000000000002</c:v>
                      </c:pt>
                      <c:pt idx="6109">
                        <c:v>3.9990000000000001</c:v>
                      </c:pt>
                      <c:pt idx="6110">
                        <c:v>4.0309999999999997</c:v>
                      </c:pt>
                      <c:pt idx="6111">
                        <c:v>3.992</c:v>
                      </c:pt>
                      <c:pt idx="6112">
                        <c:v>3.9159999999999999</c:v>
                      </c:pt>
                      <c:pt idx="6113">
                        <c:v>3.867</c:v>
                      </c:pt>
                      <c:pt idx="6114">
                        <c:v>3.6989999999999998</c:v>
                      </c:pt>
                      <c:pt idx="6115">
                        <c:v>3.5830000000000002</c:v>
                      </c:pt>
                      <c:pt idx="6116">
                        <c:v>3.238</c:v>
                      </c:pt>
                      <c:pt idx="6117">
                        <c:v>3.0539999999999998</c:v>
                      </c:pt>
                      <c:pt idx="6118">
                        <c:v>2.9279999999999999</c:v>
                      </c:pt>
                      <c:pt idx="6119">
                        <c:v>2.5779999999999998</c:v>
                      </c:pt>
                      <c:pt idx="6120">
                        <c:v>2.5369999999999999</c:v>
                      </c:pt>
                      <c:pt idx="6121">
                        <c:v>2.4820000000000002</c:v>
                      </c:pt>
                      <c:pt idx="6122">
                        <c:v>2.5299999999999998</c:v>
                      </c:pt>
                      <c:pt idx="6123">
                        <c:v>2.6360000000000001</c:v>
                      </c:pt>
                      <c:pt idx="6124">
                        <c:v>2.8140000000000001</c:v>
                      </c:pt>
                      <c:pt idx="6125">
                        <c:v>2.9510000000000001</c:v>
                      </c:pt>
                      <c:pt idx="6126">
                        <c:v>2.9780000000000002</c:v>
                      </c:pt>
                      <c:pt idx="6127">
                        <c:v>3.1230000000000002</c:v>
                      </c:pt>
                      <c:pt idx="6128">
                        <c:v>3.5089999999999999</c:v>
                      </c:pt>
                      <c:pt idx="6129">
                        <c:v>3.6549999999999998</c:v>
                      </c:pt>
                      <c:pt idx="6130">
                        <c:v>3.7530000000000001</c:v>
                      </c:pt>
                      <c:pt idx="6131">
                        <c:v>3.8889999999999998</c:v>
                      </c:pt>
                      <c:pt idx="6132">
                        <c:v>4.2279999999999998</c:v>
                      </c:pt>
                      <c:pt idx="6133">
                        <c:v>4.1900000000000004</c:v>
                      </c:pt>
                      <c:pt idx="6134">
                        <c:v>4.2350000000000003</c:v>
                      </c:pt>
                      <c:pt idx="6135">
                        <c:v>4.2409999999999997</c:v>
                      </c:pt>
                      <c:pt idx="6136">
                        <c:v>4.1760000000000002</c:v>
                      </c:pt>
                      <c:pt idx="6137">
                        <c:v>4.0830000000000002</c:v>
                      </c:pt>
                      <c:pt idx="6138">
                        <c:v>3.875</c:v>
                      </c:pt>
                      <c:pt idx="6139">
                        <c:v>3.7850000000000001</c:v>
                      </c:pt>
                      <c:pt idx="6140">
                        <c:v>3.411</c:v>
                      </c:pt>
                      <c:pt idx="6141">
                        <c:v>3.1309999999999998</c:v>
                      </c:pt>
                      <c:pt idx="6142">
                        <c:v>3.016</c:v>
                      </c:pt>
                      <c:pt idx="6143">
                        <c:v>2.8159999999999998</c:v>
                      </c:pt>
                      <c:pt idx="6144">
                        <c:v>2.8159999999999998</c:v>
                      </c:pt>
                      <c:pt idx="6145">
                        <c:v>2.7</c:v>
                      </c:pt>
                      <c:pt idx="6146">
                        <c:v>2.6240000000000001</c:v>
                      </c:pt>
                      <c:pt idx="6147">
                        <c:v>2.6989999999999998</c:v>
                      </c:pt>
                      <c:pt idx="6148">
                        <c:v>2.907</c:v>
                      </c:pt>
                      <c:pt idx="6149">
                        <c:v>2.9710000000000001</c:v>
                      </c:pt>
                      <c:pt idx="6150">
                        <c:v>3.12</c:v>
                      </c:pt>
                      <c:pt idx="6151">
                        <c:v>3.3639999999999999</c:v>
                      </c:pt>
                      <c:pt idx="6152">
                        <c:v>3.6379999999999999</c:v>
                      </c:pt>
                      <c:pt idx="6153">
                        <c:v>3.76</c:v>
                      </c:pt>
                      <c:pt idx="6154">
                        <c:v>3.992</c:v>
                      </c:pt>
                      <c:pt idx="6155">
                        <c:v>4.1710000000000003</c:v>
                      </c:pt>
                      <c:pt idx="6156">
                        <c:v>4.33</c:v>
                      </c:pt>
                      <c:pt idx="6157">
                        <c:v>4.2839999999999998</c:v>
                      </c:pt>
                      <c:pt idx="6158">
                        <c:v>4.2560000000000002</c:v>
                      </c:pt>
                      <c:pt idx="6159">
                        <c:v>4.2039999999999997</c:v>
                      </c:pt>
                      <c:pt idx="6160">
                        <c:v>4.0620000000000003</c:v>
                      </c:pt>
                      <c:pt idx="6161">
                        <c:v>3.9769999999999999</c:v>
                      </c:pt>
                      <c:pt idx="6162">
                        <c:v>3.8740000000000001</c:v>
                      </c:pt>
                      <c:pt idx="6163">
                        <c:v>3.67</c:v>
                      </c:pt>
                      <c:pt idx="6164">
                        <c:v>3.4159999999999999</c:v>
                      </c:pt>
                      <c:pt idx="6165">
                        <c:v>3.1539999999999999</c:v>
                      </c:pt>
                      <c:pt idx="6166">
                        <c:v>2.9620000000000002</c:v>
                      </c:pt>
                      <c:pt idx="6167">
                        <c:v>2.81</c:v>
                      </c:pt>
                      <c:pt idx="6168">
                        <c:v>2.7389999999999999</c:v>
                      </c:pt>
                      <c:pt idx="6169">
                        <c:v>2.677</c:v>
                      </c:pt>
                      <c:pt idx="6170">
                        <c:v>2.6960000000000002</c:v>
                      </c:pt>
                      <c:pt idx="6171">
                        <c:v>2.7130000000000001</c:v>
                      </c:pt>
                      <c:pt idx="6172">
                        <c:v>2.9</c:v>
                      </c:pt>
                      <c:pt idx="6173">
                        <c:v>3.0550000000000002</c:v>
                      </c:pt>
                      <c:pt idx="6174">
                        <c:v>3.3559999999999999</c:v>
                      </c:pt>
                      <c:pt idx="6175">
                        <c:v>3.528</c:v>
                      </c:pt>
                      <c:pt idx="6176">
                        <c:v>3.722</c:v>
                      </c:pt>
                      <c:pt idx="6177">
                        <c:v>3.7770000000000001</c:v>
                      </c:pt>
                      <c:pt idx="6178">
                        <c:v>3.8879999999999999</c:v>
                      </c:pt>
                      <c:pt idx="6179">
                        <c:v>3.956</c:v>
                      </c:pt>
                      <c:pt idx="6180">
                        <c:v>4.0110000000000001</c:v>
                      </c:pt>
                      <c:pt idx="6181">
                        <c:v>3.8940000000000001</c:v>
                      </c:pt>
                      <c:pt idx="6182">
                        <c:v>3.7570000000000001</c:v>
                      </c:pt>
                      <c:pt idx="6183">
                        <c:v>3.7050000000000001</c:v>
                      </c:pt>
                      <c:pt idx="6184">
                        <c:v>3.6190000000000002</c:v>
                      </c:pt>
                      <c:pt idx="6185">
                        <c:v>3.6120000000000001</c:v>
                      </c:pt>
                      <c:pt idx="6186">
                        <c:v>3.4670000000000001</c:v>
                      </c:pt>
                      <c:pt idx="6187">
                        <c:v>3.4140000000000001</c:v>
                      </c:pt>
                      <c:pt idx="6188">
                        <c:v>3.141</c:v>
                      </c:pt>
                      <c:pt idx="6189">
                        <c:v>2.8929999999999998</c:v>
                      </c:pt>
                      <c:pt idx="6190">
                        <c:v>2.7719999999999998</c:v>
                      </c:pt>
                      <c:pt idx="6191">
                        <c:v>2.5939999999999999</c:v>
                      </c:pt>
                      <c:pt idx="6192">
                        <c:v>2.5649999999999999</c:v>
                      </c:pt>
                      <c:pt idx="6193">
                        <c:v>2.5779999999999998</c:v>
                      </c:pt>
                      <c:pt idx="6194">
                        <c:v>2.524</c:v>
                      </c:pt>
                      <c:pt idx="6195">
                        <c:v>2.5019999999999998</c:v>
                      </c:pt>
                      <c:pt idx="6196">
                        <c:v>2.6680000000000001</c:v>
                      </c:pt>
                      <c:pt idx="6197">
                        <c:v>2.7309999999999999</c:v>
                      </c:pt>
                      <c:pt idx="6198">
                        <c:v>2.8580000000000001</c:v>
                      </c:pt>
                      <c:pt idx="6199">
                        <c:v>3.0760000000000001</c:v>
                      </c:pt>
                      <c:pt idx="6200">
                        <c:v>3.2429999999999999</c:v>
                      </c:pt>
                      <c:pt idx="6201">
                        <c:v>3.266</c:v>
                      </c:pt>
                      <c:pt idx="6202">
                        <c:v>3.4329999999999998</c:v>
                      </c:pt>
                      <c:pt idx="6203">
                        <c:v>3.5449999999999999</c:v>
                      </c:pt>
                      <c:pt idx="6204">
                        <c:v>3.6890000000000001</c:v>
                      </c:pt>
                      <c:pt idx="6205">
                        <c:v>3.677</c:v>
                      </c:pt>
                      <c:pt idx="6206">
                        <c:v>3.67</c:v>
                      </c:pt>
                      <c:pt idx="6207">
                        <c:v>3.6669999999999998</c:v>
                      </c:pt>
                      <c:pt idx="6208">
                        <c:v>3.6640000000000001</c:v>
                      </c:pt>
                      <c:pt idx="6209">
                        <c:v>3.6819999999999999</c:v>
                      </c:pt>
                      <c:pt idx="6210">
                        <c:v>3.5209999999999999</c:v>
                      </c:pt>
                      <c:pt idx="6211">
                        <c:v>3.38</c:v>
                      </c:pt>
                      <c:pt idx="6212">
                        <c:v>3.0379999999999998</c:v>
                      </c:pt>
                      <c:pt idx="6213">
                        <c:v>2.75</c:v>
                      </c:pt>
                      <c:pt idx="6214">
                        <c:v>2.6840000000000002</c:v>
                      </c:pt>
                      <c:pt idx="6215">
                        <c:v>2.585</c:v>
                      </c:pt>
                      <c:pt idx="6216">
                        <c:v>2.6019999999999999</c:v>
                      </c:pt>
                      <c:pt idx="6217">
                        <c:v>2.5649999999999999</c:v>
                      </c:pt>
                      <c:pt idx="6218">
                        <c:v>2.5110000000000001</c:v>
                      </c:pt>
                      <c:pt idx="6219">
                        <c:v>2.4809999999999999</c:v>
                      </c:pt>
                      <c:pt idx="6220">
                        <c:v>2.6379999999999999</c:v>
                      </c:pt>
                      <c:pt idx="6221">
                        <c:v>2.746</c:v>
                      </c:pt>
                      <c:pt idx="6222">
                        <c:v>2.806</c:v>
                      </c:pt>
                      <c:pt idx="6223">
                        <c:v>2.8439999999999999</c:v>
                      </c:pt>
                      <c:pt idx="6224">
                        <c:v>2.9820000000000002</c:v>
                      </c:pt>
                      <c:pt idx="6225">
                        <c:v>3.1989999999999998</c:v>
                      </c:pt>
                      <c:pt idx="6226">
                        <c:v>3.2909999999999999</c:v>
                      </c:pt>
                      <c:pt idx="6227">
                        <c:v>3.4409999999999998</c:v>
                      </c:pt>
                      <c:pt idx="6228">
                        <c:v>3.6779999999999999</c:v>
                      </c:pt>
                      <c:pt idx="6229">
                        <c:v>3.6720000000000002</c:v>
                      </c:pt>
                      <c:pt idx="6230">
                        <c:v>3.7109999999999999</c:v>
                      </c:pt>
                      <c:pt idx="6231">
                        <c:v>3.7090000000000001</c:v>
                      </c:pt>
                      <c:pt idx="6232">
                        <c:v>3.706</c:v>
                      </c:pt>
                      <c:pt idx="6233">
                        <c:v>3.6480000000000001</c:v>
                      </c:pt>
                      <c:pt idx="6234">
                        <c:v>3.3809999999999998</c:v>
                      </c:pt>
                      <c:pt idx="6235">
                        <c:v>3.121</c:v>
                      </c:pt>
                      <c:pt idx="6236">
                        <c:v>2.9460000000000002</c:v>
                      </c:pt>
                      <c:pt idx="6237">
                        <c:v>2.8420000000000001</c:v>
                      </c:pt>
                      <c:pt idx="6238">
                        <c:v>2.7759999999999998</c:v>
                      </c:pt>
                      <c:pt idx="6239">
                        <c:v>2.661</c:v>
                      </c:pt>
                      <c:pt idx="6240">
                        <c:v>2.5750000000000002</c:v>
                      </c:pt>
                      <c:pt idx="6241">
                        <c:v>2.5409999999999999</c:v>
                      </c:pt>
                      <c:pt idx="6242">
                        <c:v>2.4980000000000002</c:v>
                      </c:pt>
                      <c:pt idx="6243">
                        <c:v>2.5270000000000001</c:v>
                      </c:pt>
                      <c:pt idx="6244">
                        <c:v>2.7429999999999999</c:v>
                      </c:pt>
                      <c:pt idx="6245">
                        <c:v>2.847</c:v>
                      </c:pt>
                      <c:pt idx="6246">
                        <c:v>2.93</c:v>
                      </c:pt>
                      <c:pt idx="6247">
                        <c:v>3.0630000000000002</c:v>
                      </c:pt>
                      <c:pt idx="6248">
                        <c:v>3.3319999999999999</c:v>
                      </c:pt>
                      <c:pt idx="6249">
                        <c:v>3.4249999999999998</c:v>
                      </c:pt>
                      <c:pt idx="6250">
                        <c:v>3.556</c:v>
                      </c:pt>
                      <c:pt idx="6251">
                        <c:v>3.7679999999999998</c:v>
                      </c:pt>
                      <c:pt idx="6252">
                        <c:v>3.86</c:v>
                      </c:pt>
                      <c:pt idx="6253">
                        <c:v>3.871</c:v>
                      </c:pt>
                      <c:pt idx="6254">
                        <c:v>3.8639999999999999</c:v>
                      </c:pt>
                      <c:pt idx="6255">
                        <c:v>3.742</c:v>
                      </c:pt>
                      <c:pt idx="6256">
                        <c:v>3.5990000000000002</c:v>
                      </c:pt>
                      <c:pt idx="6257">
                        <c:v>3.6219999999999999</c:v>
                      </c:pt>
                      <c:pt idx="6258">
                        <c:v>3.5419999999999998</c:v>
                      </c:pt>
                      <c:pt idx="6259">
                        <c:v>3.5470000000000002</c:v>
                      </c:pt>
                      <c:pt idx="6260">
                        <c:v>3.4180000000000001</c:v>
                      </c:pt>
                      <c:pt idx="6261">
                        <c:v>3.1930000000000001</c:v>
                      </c:pt>
                      <c:pt idx="6262">
                        <c:v>2.927</c:v>
                      </c:pt>
                      <c:pt idx="6263">
                        <c:v>2.78</c:v>
                      </c:pt>
                      <c:pt idx="6264">
                        <c:v>2.78</c:v>
                      </c:pt>
                      <c:pt idx="6265">
                        <c:v>2.6379999999999999</c:v>
                      </c:pt>
                      <c:pt idx="6266">
                        <c:v>2.6720000000000002</c:v>
                      </c:pt>
                      <c:pt idx="6267">
                        <c:v>2.6829999999999998</c:v>
                      </c:pt>
                      <c:pt idx="6268">
                        <c:v>3.0209999999999999</c:v>
                      </c:pt>
                      <c:pt idx="6269">
                        <c:v>3.0329999999999999</c:v>
                      </c:pt>
                      <c:pt idx="6270">
                        <c:v>3.49</c:v>
                      </c:pt>
                      <c:pt idx="6271">
                        <c:v>3.5459999999999998</c:v>
                      </c:pt>
                      <c:pt idx="6272">
                        <c:v>3.7029999999999998</c:v>
                      </c:pt>
                      <c:pt idx="6273">
                        <c:v>3.6349999999999998</c:v>
                      </c:pt>
                      <c:pt idx="6274">
                        <c:v>3.6179999999999999</c:v>
                      </c:pt>
                      <c:pt idx="6275">
                        <c:v>3.6539999999999999</c:v>
                      </c:pt>
                      <c:pt idx="6276">
                        <c:v>3.637</c:v>
                      </c:pt>
                      <c:pt idx="6277">
                        <c:v>3.5249999999999999</c:v>
                      </c:pt>
                      <c:pt idx="6278">
                        <c:v>3.484</c:v>
                      </c:pt>
                      <c:pt idx="6279">
                        <c:v>3.5049999999999999</c:v>
                      </c:pt>
                      <c:pt idx="6280">
                        <c:v>3.4590000000000001</c:v>
                      </c:pt>
                      <c:pt idx="6281">
                        <c:v>3.391</c:v>
                      </c:pt>
                      <c:pt idx="6282">
                        <c:v>3.282</c:v>
                      </c:pt>
                      <c:pt idx="6283">
                        <c:v>3.282</c:v>
                      </c:pt>
                      <c:pt idx="6284">
                        <c:v>2.915</c:v>
                      </c:pt>
                      <c:pt idx="6285">
                        <c:v>2.7370000000000001</c:v>
                      </c:pt>
                      <c:pt idx="6286">
                        <c:v>2.5920000000000001</c:v>
                      </c:pt>
                      <c:pt idx="6287">
                        <c:v>2.3580000000000001</c:v>
                      </c:pt>
                      <c:pt idx="6288">
                        <c:v>2.3759999999999999</c:v>
                      </c:pt>
                      <c:pt idx="6289">
                        <c:v>2.335</c:v>
                      </c:pt>
                      <c:pt idx="6290">
                        <c:v>2.512</c:v>
                      </c:pt>
                      <c:pt idx="6291">
                        <c:v>2.6179999999999999</c:v>
                      </c:pt>
                      <c:pt idx="6292">
                        <c:v>2.7810000000000001</c:v>
                      </c:pt>
                      <c:pt idx="6293">
                        <c:v>2.7629999999999999</c:v>
                      </c:pt>
                      <c:pt idx="6294">
                        <c:v>2.758</c:v>
                      </c:pt>
                      <c:pt idx="6295">
                        <c:v>2.9630000000000001</c:v>
                      </c:pt>
                      <c:pt idx="6296">
                        <c:v>3.0449999999999999</c:v>
                      </c:pt>
                      <c:pt idx="6297">
                        <c:v>3.0710000000000002</c:v>
                      </c:pt>
                      <c:pt idx="6298">
                        <c:v>3.0910000000000002</c:v>
                      </c:pt>
                      <c:pt idx="6299">
                        <c:v>3.302</c:v>
                      </c:pt>
                      <c:pt idx="6300">
                        <c:v>3.45</c:v>
                      </c:pt>
                      <c:pt idx="6301">
                        <c:v>3.3730000000000002</c:v>
                      </c:pt>
                      <c:pt idx="6302">
                        <c:v>3.4340000000000002</c:v>
                      </c:pt>
                      <c:pt idx="6303">
                        <c:v>3.4169999999999998</c:v>
                      </c:pt>
                      <c:pt idx="6304">
                        <c:v>3.3220000000000001</c:v>
                      </c:pt>
                      <c:pt idx="6305">
                        <c:v>3.2480000000000002</c:v>
                      </c:pt>
                      <c:pt idx="6306">
                        <c:v>3.161</c:v>
                      </c:pt>
                      <c:pt idx="6307">
                        <c:v>3.1560000000000001</c:v>
                      </c:pt>
                      <c:pt idx="6308">
                        <c:v>2.7909999999999999</c:v>
                      </c:pt>
                      <c:pt idx="6309">
                        <c:v>2.5720000000000001</c:v>
                      </c:pt>
                      <c:pt idx="6310">
                        <c:v>2.5139999999999998</c:v>
                      </c:pt>
                      <c:pt idx="6311">
                        <c:v>2.4489999999999998</c:v>
                      </c:pt>
                      <c:pt idx="6312">
                        <c:v>2.4470000000000001</c:v>
                      </c:pt>
                      <c:pt idx="6313">
                        <c:v>2.399</c:v>
                      </c:pt>
                      <c:pt idx="6314">
                        <c:v>2.3610000000000002</c:v>
                      </c:pt>
                      <c:pt idx="6315">
                        <c:v>2.351</c:v>
                      </c:pt>
                      <c:pt idx="6316">
                        <c:v>2.5529999999999999</c:v>
                      </c:pt>
                      <c:pt idx="6317">
                        <c:v>2.7639999999999998</c:v>
                      </c:pt>
                      <c:pt idx="6318">
                        <c:v>2.8029999999999999</c:v>
                      </c:pt>
                      <c:pt idx="6319">
                        <c:v>2.9470000000000001</c:v>
                      </c:pt>
                      <c:pt idx="6320">
                        <c:v>3.1030000000000002</c:v>
                      </c:pt>
                      <c:pt idx="6321">
                        <c:v>3.0979999999999999</c:v>
                      </c:pt>
                      <c:pt idx="6322">
                        <c:v>3.2530000000000001</c:v>
                      </c:pt>
                      <c:pt idx="6323">
                        <c:v>3.4020000000000001</c:v>
                      </c:pt>
                      <c:pt idx="6324">
                        <c:v>3.5760000000000001</c:v>
                      </c:pt>
                      <c:pt idx="6325">
                        <c:v>3.629</c:v>
                      </c:pt>
                      <c:pt idx="6326">
                        <c:v>3.6859999999999999</c:v>
                      </c:pt>
                      <c:pt idx="6327">
                        <c:v>3.6360000000000001</c:v>
                      </c:pt>
                      <c:pt idx="6328">
                        <c:v>3.524</c:v>
                      </c:pt>
                      <c:pt idx="6329">
                        <c:v>3.4860000000000002</c:v>
                      </c:pt>
                      <c:pt idx="6330">
                        <c:v>3.3650000000000002</c:v>
                      </c:pt>
                      <c:pt idx="6331">
                        <c:v>3.218</c:v>
                      </c:pt>
                      <c:pt idx="6332">
                        <c:v>3.024</c:v>
                      </c:pt>
                      <c:pt idx="6333">
                        <c:v>2.8940000000000001</c:v>
                      </c:pt>
                      <c:pt idx="6334">
                        <c:v>2.786</c:v>
                      </c:pt>
                      <c:pt idx="6335">
                        <c:v>2.633</c:v>
                      </c:pt>
                      <c:pt idx="6336">
                        <c:v>2.6309999999999998</c:v>
                      </c:pt>
                      <c:pt idx="6337">
                        <c:v>2.5649999999999999</c:v>
                      </c:pt>
                      <c:pt idx="6338">
                        <c:v>2.5670000000000002</c:v>
                      </c:pt>
                      <c:pt idx="6339">
                        <c:v>2.5630000000000002</c:v>
                      </c:pt>
                      <c:pt idx="6340">
                        <c:v>2.7759999999999998</c:v>
                      </c:pt>
                      <c:pt idx="6341">
                        <c:v>2.8340000000000001</c:v>
                      </c:pt>
                      <c:pt idx="6342">
                        <c:v>3.145</c:v>
                      </c:pt>
                      <c:pt idx="6343">
                        <c:v>3.2130000000000001</c:v>
                      </c:pt>
                      <c:pt idx="6344">
                        <c:v>3.319</c:v>
                      </c:pt>
                      <c:pt idx="6345">
                        <c:v>3.44</c:v>
                      </c:pt>
                      <c:pt idx="6346">
                        <c:v>3.516</c:v>
                      </c:pt>
                      <c:pt idx="6347">
                        <c:v>3.5129999999999999</c:v>
                      </c:pt>
                      <c:pt idx="6348">
                        <c:v>3.6379999999999999</c:v>
                      </c:pt>
                      <c:pt idx="6349">
                        <c:v>3.5710000000000002</c:v>
                      </c:pt>
                      <c:pt idx="6350">
                        <c:v>3.5350000000000001</c:v>
                      </c:pt>
                      <c:pt idx="6351">
                        <c:v>3.431</c:v>
                      </c:pt>
                      <c:pt idx="6352">
                        <c:v>3.4449999999999998</c:v>
                      </c:pt>
                      <c:pt idx="6353">
                        <c:v>3.3879999999999999</c:v>
                      </c:pt>
                      <c:pt idx="6354">
                        <c:v>3.3159999999999998</c:v>
                      </c:pt>
                      <c:pt idx="6355">
                        <c:v>3.2509999999999999</c:v>
                      </c:pt>
                      <c:pt idx="6356">
                        <c:v>3.032</c:v>
                      </c:pt>
                      <c:pt idx="6357">
                        <c:v>2.8130000000000002</c:v>
                      </c:pt>
                      <c:pt idx="6358">
                        <c:v>2.702</c:v>
                      </c:pt>
                      <c:pt idx="6359">
                        <c:v>2.5649999999999999</c:v>
                      </c:pt>
                      <c:pt idx="6360">
                        <c:v>2.5139999999999998</c:v>
                      </c:pt>
                      <c:pt idx="6361">
                        <c:v>2.496</c:v>
                      </c:pt>
                      <c:pt idx="6362">
                        <c:v>2.4870000000000001</c:v>
                      </c:pt>
                      <c:pt idx="6363">
                        <c:v>2.5009999999999999</c:v>
                      </c:pt>
                      <c:pt idx="6364">
                        <c:v>2.76</c:v>
                      </c:pt>
                      <c:pt idx="6365">
                        <c:v>2.8050000000000002</c:v>
                      </c:pt>
                      <c:pt idx="6366">
                        <c:v>2.9020000000000001</c:v>
                      </c:pt>
                      <c:pt idx="6367">
                        <c:v>2.9860000000000002</c:v>
                      </c:pt>
                      <c:pt idx="6368">
                        <c:v>3.177</c:v>
                      </c:pt>
                      <c:pt idx="6369">
                        <c:v>3.1709999999999998</c:v>
                      </c:pt>
                      <c:pt idx="6370">
                        <c:v>3.19</c:v>
                      </c:pt>
                      <c:pt idx="6371">
                        <c:v>3.2410000000000001</c:v>
                      </c:pt>
                      <c:pt idx="6372">
                        <c:v>3.407</c:v>
                      </c:pt>
                      <c:pt idx="6373">
                        <c:v>3.3370000000000002</c:v>
                      </c:pt>
                      <c:pt idx="6374">
                        <c:v>3.3029999999999999</c:v>
                      </c:pt>
                      <c:pt idx="6375">
                        <c:v>3.2829999999999999</c:v>
                      </c:pt>
                      <c:pt idx="6376">
                        <c:v>3.2040000000000002</c:v>
                      </c:pt>
                      <c:pt idx="6377">
                        <c:v>3.169</c:v>
                      </c:pt>
                      <c:pt idx="6378">
                        <c:v>3.097</c:v>
                      </c:pt>
                      <c:pt idx="6379">
                        <c:v>3.0329999999999999</c:v>
                      </c:pt>
                      <c:pt idx="6380">
                        <c:v>2.8149999999999999</c:v>
                      </c:pt>
                      <c:pt idx="6381">
                        <c:v>2.581</c:v>
                      </c:pt>
                      <c:pt idx="6382">
                        <c:v>2.4700000000000002</c:v>
                      </c:pt>
                      <c:pt idx="6383">
                        <c:v>2.38</c:v>
                      </c:pt>
                      <c:pt idx="6384">
                        <c:v>2.3220000000000001</c:v>
                      </c:pt>
                      <c:pt idx="6385">
                        <c:v>2.29</c:v>
                      </c:pt>
                      <c:pt idx="6386">
                        <c:v>2.278</c:v>
                      </c:pt>
                      <c:pt idx="6387">
                        <c:v>2.3029999999999999</c:v>
                      </c:pt>
                      <c:pt idx="6388">
                        <c:v>2.4159999999999999</c:v>
                      </c:pt>
                      <c:pt idx="6389">
                        <c:v>2.476</c:v>
                      </c:pt>
                      <c:pt idx="6390">
                        <c:v>2.57</c:v>
                      </c:pt>
                      <c:pt idx="6391">
                        <c:v>2.6909999999999998</c:v>
                      </c:pt>
                      <c:pt idx="6392">
                        <c:v>2.802</c:v>
                      </c:pt>
                      <c:pt idx="6393">
                        <c:v>2.851</c:v>
                      </c:pt>
                      <c:pt idx="6394">
                        <c:v>2.9420000000000002</c:v>
                      </c:pt>
                      <c:pt idx="6395">
                        <c:v>3.0419999999999998</c:v>
                      </c:pt>
                      <c:pt idx="6396">
                        <c:v>3.1139999999999999</c:v>
                      </c:pt>
                      <c:pt idx="6397">
                        <c:v>3.121</c:v>
                      </c:pt>
                      <c:pt idx="6398">
                        <c:v>3.0579999999999998</c:v>
                      </c:pt>
                      <c:pt idx="6399">
                        <c:v>3.016</c:v>
                      </c:pt>
                      <c:pt idx="6400">
                        <c:v>3.1259999999999999</c:v>
                      </c:pt>
                      <c:pt idx="6401">
                        <c:v>2.9969999999999999</c:v>
                      </c:pt>
                      <c:pt idx="6402">
                        <c:v>2.7490000000000001</c:v>
                      </c:pt>
                      <c:pt idx="6403">
                        <c:v>2.6059999999999999</c:v>
                      </c:pt>
                      <c:pt idx="6404">
                        <c:v>2.528</c:v>
                      </c:pt>
                      <c:pt idx="6405">
                        <c:v>2.46</c:v>
                      </c:pt>
                      <c:pt idx="6406">
                        <c:v>2.472</c:v>
                      </c:pt>
                      <c:pt idx="6407">
                        <c:v>2.4049999999999998</c:v>
                      </c:pt>
                      <c:pt idx="6408">
                        <c:v>2.2770000000000001</c:v>
                      </c:pt>
                      <c:pt idx="6409">
                        <c:v>2.2429999999999999</c:v>
                      </c:pt>
                      <c:pt idx="6410">
                        <c:v>2.1760000000000002</c:v>
                      </c:pt>
                      <c:pt idx="6411">
                        <c:v>2.1800000000000002</c:v>
                      </c:pt>
                      <c:pt idx="6412">
                        <c:v>2.3119999999999998</c:v>
                      </c:pt>
                      <c:pt idx="6413">
                        <c:v>2.536</c:v>
                      </c:pt>
                      <c:pt idx="6414">
                        <c:v>2.6640000000000001</c:v>
                      </c:pt>
                      <c:pt idx="6415">
                        <c:v>2.7989999999999999</c:v>
                      </c:pt>
                      <c:pt idx="6416">
                        <c:v>2.9409999999999998</c:v>
                      </c:pt>
                      <c:pt idx="6417">
                        <c:v>2.9889999999999999</c:v>
                      </c:pt>
                      <c:pt idx="6418">
                        <c:v>3.1080000000000001</c:v>
                      </c:pt>
                      <c:pt idx="6419">
                        <c:v>3.1720000000000002</c:v>
                      </c:pt>
                      <c:pt idx="6420">
                        <c:v>3.306</c:v>
                      </c:pt>
                      <c:pt idx="6421">
                        <c:v>3.2959999999999998</c:v>
                      </c:pt>
                      <c:pt idx="6422">
                        <c:v>3.278</c:v>
                      </c:pt>
                      <c:pt idx="6423">
                        <c:v>3.3140000000000001</c:v>
                      </c:pt>
                      <c:pt idx="6424">
                        <c:v>3.262</c:v>
                      </c:pt>
                      <c:pt idx="6425">
                        <c:v>3.2</c:v>
                      </c:pt>
                      <c:pt idx="6426">
                        <c:v>3.1669999999999998</c:v>
                      </c:pt>
                      <c:pt idx="6427">
                        <c:v>3.05</c:v>
                      </c:pt>
                      <c:pt idx="6428">
                        <c:v>2.8119999999999998</c:v>
                      </c:pt>
                      <c:pt idx="6429">
                        <c:v>2.5390000000000001</c:v>
                      </c:pt>
                      <c:pt idx="6430">
                        <c:v>2.48</c:v>
                      </c:pt>
                      <c:pt idx="6431">
                        <c:v>2.4049999999999998</c:v>
                      </c:pt>
                      <c:pt idx="6432">
                        <c:v>2.3340000000000001</c:v>
                      </c:pt>
                      <c:pt idx="6433">
                        <c:v>2.2309999999999999</c:v>
                      </c:pt>
                      <c:pt idx="6434">
                        <c:v>2.2650000000000001</c:v>
                      </c:pt>
                      <c:pt idx="6435">
                        <c:v>2.2679999999999998</c:v>
                      </c:pt>
                      <c:pt idx="6436">
                        <c:v>2.4540000000000002</c:v>
                      </c:pt>
                      <c:pt idx="6437">
                        <c:v>2.5379999999999998</c:v>
                      </c:pt>
                      <c:pt idx="6438">
                        <c:v>2.7229999999999999</c:v>
                      </c:pt>
                      <c:pt idx="6439">
                        <c:v>2.9289999999999998</c:v>
                      </c:pt>
                      <c:pt idx="6440">
                        <c:v>3.0649999999999999</c:v>
                      </c:pt>
                      <c:pt idx="6441">
                        <c:v>3.0310000000000001</c:v>
                      </c:pt>
                      <c:pt idx="6442">
                        <c:v>3.1120000000000001</c:v>
                      </c:pt>
                      <c:pt idx="6443">
                        <c:v>3.1819999999999999</c:v>
                      </c:pt>
                      <c:pt idx="6444">
                        <c:v>3.2989999999999999</c:v>
                      </c:pt>
                      <c:pt idx="6445">
                        <c:v>3.2480000000000002</c:v>
                      </c:pt>
                      <c:pt idx="6446">
                        <c:v>3.355</c:v>
                      </c:pt>
                      <c:pt idx="6447">
                        <c:v>3.2349999999999999</c:v>
                      </c:pt>
                      <c:pt idx="6448">
                        <c:v>3.173</c:v>
                      </c:pt>
                      <c:pt idx="6449">
                        <c:v>3.11</c:v>
                      </c:pt>
                      <c:pt idx="6450">
                        <c:v>3.09</c:v>
                      </c:pt>
                      <c:pt idx="6451">
                        <c:v>3.1909999999999998</c:v>
                      </c:pt>
                      <c:pt idx="6452">
                        <c:v>2.9870000000000001</c:v>
                      </c:pt>
                      <c:pt idx="6453">
                        <c:v>2.8010000000000002</c:v>
                      </c:pt>
                      <c:pt idx="6454">
                        <c:v>2.6640000000000001</c:v>
                      </c:pt>
                      <c:pt idx="6455">
                        <c:v>2.3780000000000001</c:v>
                      </c:pt>
                      <c:pt idx="6456">
                        <c:v>2.4420000000000002</c:v>
                      </c:pt>
                      <c:pt idx="6457">
                        <c:v>2.3889999999999998</c:v>
                      </c:pt>
                      <c:pt idx="6458">
                        <c:v>2.4809999999999999</c:v>
                      </c:pt>
                      <c:pt idx="6459">
                        <c:v>2.5310000000000001</c:v>
                      </c:pt>
                      <c:pt idx="6460">
                        <c:v>2.7509999999999999</c:v>
                      </c:pt>
                      <c:pt idx="6461">
                        <c:v>2.88</c:v>
                      </c:pt>
                      <c:pt idx="6462">
                        <c:v>3.0179999999999998</c:v>
                      </c:pt>
                      <c:pt idx="6463">
                        <c:v>3.1589999999999998</c:v>
                      </c:pt>
                      <c:pt idx="6464">
                        <c:v>3.3260000000000001</c:v>
                      </c:pt>
                      <c:pt idx="6465">
                        <c:v>3.4</c:v>
                      </c:pt>
                      <c:pt idx="6466">
                        <c:v>3.42</c:v>
                      </c:pt>
                      <c:pt idx="6467">
                        <c:v>3.4420000000000002</c:v>
                      </c:pt>
                      <c:pt idx="6468">
                        <c:v>3.5649999999999999</c:v>
                      </c:pt>
                      <c:pt idx="6469">
                        <c:v>3.6259999999999999</c:v>
                      </c:pt>
                      <c:pt idx="6470">
                        <c:v>3.6349999999999998</c:v>
                      </c:pt>
                      <c:pt idx="6471">
                        <c:v>3.56</c:v>
                      </c:pt>
                      <c:pt idx="6472">
                        <c:v>3.472</c:v>
                      </c:pt>
                      <c:pt idx="6473">
                        <c:v>3.4390000000000001</c:v>
                      </c:pt>
                      <c:pt idx="6474">
                        <c:v>3.29</c:v>
                      </c:pt>
                      <c:pt idx="6475">
                        <c:v>3.2829999999999999</c:v>
                      </c:pt>
                      <c:pt idx="6476">
                        <c:v>2.9380000000000002</c:v>
                      </c:pt>
                      <c:pt idx="6477">
                        <c:v>2.774</c:v>
                      </c:pt>
                      <c:pt idx="6478">
                        <c:v>2.677</c:v>
                      </c:pt>
                      <c:pt idx="6479">
                        <c:v>2.524</c:v>
                      </c:pt>
                      <c:pt idx="6480">
                        <c:v>2.52</c:v>
                      </c:pt>
                      <c:pt idx="6481">
                        <c:v>2.4900000000000002</c:v>
                      </c:pt>
                      <c:pt idx="6482">
                        <c:v>2.4710000000000001</c:v>
                      </c:pt>
                      <c:pt idx="6483">
                        <c:v>2.5470000000000002</c:v>
                      </c:pt>
                      <c:pt idx="6484">
                        <c:v>2.8050000000000002</c:v>
                      </c:pt>
                      <c:pt idx="6485">
                        <c:v>3.07</c:v>
                      </c:pt>
                      <c:pt idx="6486">
                        <c:v>3.1019999999999999</c:v>
                      </c:pt>
                      <c:pt idx="6487">
                        <c:v>3.2930000000000001</c:v>
                      </c:pt>
                      <c:pt idx="6488">
                        <c:v>3.3220000000000001</c:v>
                      </c:pt>
                      <c:pt idx="6489">
                        <c:v>3.3450000000000002</c:v>
                      </c:pt>
                      <c:pt idx="6490">
                        <c:v>3.3380000000000001</c:v>
                      </c:pt>
                      <c:pt idx="6491">
                        <c:v>3.3439999999999999</c:v>
                      </c:pt>
                      <c:pt idx="6492">
                        <c:v>3.3260000000000001</c:v>
                      </c:pt>
                      <c:pt idx="6493">
                        <c:v>3.4340000000000002</c:v>
                      </c:pt>
                      <c:pt idx="6494">
                        <c:v>3.4140000000000001</c:v>
                      </c:pt>
                      <c:pt idx="6495">
                        <c:v>3.3140000000000001</c:v>
                      </c:pt>
                      <c:pt idx="6496">
                        <c:v>3.2229999999999999</c:v>
                      </c:pt>
                      <c:pt idx="6497">
                        <c:v>3.2149999999999999</c:v>
                      </c:pt>
                      <c:pt idx="6498">
                        <c:v>3.0459999999999998</c:v>
                      </c:pt>
                      <c:pt idx="6499">
                        <c:v>3.0350000000000001</c:v>
                      </c:pt>
                      <c:pt idx="6500">
                        <c:v>2.7959999999999998</c:v>
                      </c:pt>
                      <c:pt idx="6501">
                        <c:v>2.5819999999999999</c:v>
                      </c:pt>
                      <c:pt idx="6502">
                        <c:v>2.4769999999999999</c:v>
                      </c:pt>
                      <c:pt idx="6503">
                        <c:v>2.4260000000000002</c:v>
                      </c:pt>
                      <c:pt idx="6504">
                        <c:v>2.35</c:v>
                      </c:pt>
                      <c:pt idx="6505">
                        <c:v>2.3140000000000001</c:v>
                      </c:pt>
                      <c:pt idx="6506">
                        <c:v>2.2909999999999999</c:v>
                      </c:pt>
                      <c:pt idx="6507">
                        <c:v>2.3570000000000002</c:v>
                      </c:pt>
                      <c:pt idx="6508">
                        <c:v>2.6389999999999998</c:v>
                      </c:pt>
                      <c:pt idx="6509">
                        <c:v>2.6819999999999999</c:v>
                      </c:pt>
                      <c:pt idx="6510">
                        <c:v>2.8780000000000001</c:v>
                      </c:pt>
                      <c:pt idx="6511">
                        <c:v>3.0609999999999999</c:v>
                      </c:pt>
                      <c:pt idx="6512">
                        <c:v>3.0150000000000001</c:v>
                      </c:pt>
                      <c:pt idx="6513">
                        <c:v>3.1459999999999999</c:v>
                      </c:pt>
                      <c:pt idx="6514">
                        <c:v>3.1920000000000002</c:v>
                      </c:pt>
                      <c:pt idx="6515">
                        <c:v>3.17</c:v>
                      </c:pt>
                      <c:pt idx="6516">
                        <c:v>3.08</c:v>
                      </c:pt>
                      <c:pt idx="6517">
                        <c:v>3.2559999999999998</c:v>
                      </c:pt>
                      <c:pt idx="6518">
                        <c:v>3.266</c:v>
                      </c:pt>
                      <c:pt idx="6519">
                        <c:v>3.26</c:v>
                      </c:pt>
                      <c:pt idx="6520">
                        <c:v>3.32</c:v>
                      </c:pt>
                      <c:pt idx="6521">
                        <c:v>3.2869999999999999</c:v>
                      </c:pt>
                      <c:pt idx="6522">
                        <c:v>3.1059999999999999</c:v>
                      </c:pt>
                      <c:pt idx="6523">
                        <c:v>3.1030000000000002</c:v>
                      </c:pt>
                      <c:pt idx="6524">
                        <c:v>2.891</c:v>
                      </c:pt>
                      <c:pt idx="6525">
                        <c:v>2.61</c:v>
                      </c:pt>
                      <c:pt idx="6526">
                        <c:v>2.5350000000000001</c:v>
                      </c:pt>
                      <c:pt idx="6527">
                        <c:v>2.4409999999999998</c:v>
                      </c:pt>
                      <c:pt idx="6528">
                        <c:v>2.4060000000000001</c:v>
                      </c:pt>
                      <c:pt idx="6529">
                        <c:v>2.415</c:v>
                      </c:pt>
                      <c:pt idx="6530">
                        <c:v>2.3610000000000002</c:v>
                      </c:pt>
                      <c:pt idx="6531">
                        <c:v>2.41</c:v>
                      </c:pt>
                      <c:pt idx="6532">
                        <c:v>2.5510000000000002</c:v>
                      </c:pt>
                      <c:pt idx="6533">
                        <c:v>2.57</c:v>
                      </c:pt>
                      <c:pt idx="6534">
                        <c:v>2.7410000000000001</c:v>
                      </c:pt>
                      <c:pt idx="6535">
                        <c:v>2.8740000000000001</c:v>
                      </c:pt>
                      <c:pt idx="6536">
                        <c:v>2.9980000000000002</c:v>
                      </c:pt>
                      <c:pt idx="6537">
                        <c:v>2.9359999999999999</c:v>
                      </c:pt>
                      <c:pt idx="6538">
                        <c:v>3.0190000000000001</c:v>
                      </c:pt>
                      <c:pt idx="6539">
                        <c:v>3.1389999999999998</c:v>
                      </c:pt>
                      <c:pt idx="6540">
                        <c:v>3.2389999999999999</c:v>
                      </c:pt>
                      <c:pt idx="6541">
                        <c:v>3.367</c:v>
                      </c:pt>
                      <c:pt idx="6542">
                        <c:v>3.3370000000000002</c:v>
                      </c:pt>
                      <c:pt idx="6543">
                        <c:v>3.3740000000000001</c:v>
                      </c:pt>
                      <c:pt idx="6544">
                        <c:v>3.335</c:v>
                      </c:pt>
                      <c:pt idx="6545">
                        <c:v>3.306</c:v>
                      </c:pt>
                      <c:pt idx="6546">
                        <c:v>3.0819999999999999</c:v>
                      </c:pt>
                      <c:pt idx="6547">
                        <c:v>3.09</c:v>
                      </c:pt>
                      <c:pt idx="6548">
                        <c:v>2.8620000000000001</c:v>
                      </c:pt>
                      <c:pt idx="6549">
                        <c:v>2.65</c:v>
                      </c:pt>
                      <c:pt idx="6550">
                        <c:v>2.6080000000000001</c:v>
                      </c:pt>
                      <c:pt idx="6551">
                        <c:v>2.5409999999999999</c:v>
                      </c:pt>
                      <c:pt idx="6552">
                        <c:v>2.4020000000000001</c:v>
                      </c:pt>
                      <c:pt idx="6553">
                        <c:v>2.4079999999999999</c:v>
                      </c:pt>
                      <c:pt idx="6554">
                        <c:v>2.38</c:v>
                      </c:pt>
                      <c:pt idx="6555">
                        <c:v>2.3540000000000001</c:v>
                      </c:pt>
                      <c:pt idx="6556">
                        <c:v>2.536</c:v>
                      </c:pt>
                      <c:pt idx="6557">
                        <c:v>2.6019999999999999</c:v>
                      </c:pt>
                      <c:pt idx="6558">
                        <c:v>2.6219999999999999</c:v>
                      </c:pt>
                      <c:pt idx="6559">
                        <c:v>2.7010000000000001</c:v>
                      </c:pt>
                      <c:pt idx="6560">
                        <c:v>2.73</c:v>
                      </c:pt>
                      <c:pt idx="6561">
                        <c:v>2.9550000000000001</c:v>
                      </c:pt>
                      <c:pt idx="6562">
                        <c:v>2.9910000000000001</c:v>
                      </c:pt>
                      <c:pt idx="6563">
                        <c:v>2.9889999999999999</c:v>
                      </c:pt>
                      <c:pt idx="6564">
                        <c:v>3.0110000000000001</c:v>
                      </c:pt>
                      <c:pt idx="6565">
                        <c:v>3.1459999999999999</c:v>
                      </c:pt>
                      <c:pt idx="6566">
                        <c:v>3.2589999999999999</c:v>
                      </c:pt>
                      <c:pt idx="6567">
                        <c:v>3.1659999999999999</c:v>
                      </c:pt>
                      <c:pt idx="6568">
                        <c:v>3.254</c:v>
                      </c:pt>
                      <c:pt idx="6569">
                        <c:v>3.24</c:v>
                      </c:pt>
                      <c:pt idx="6570">
                        <c:v>2.9159999999999999</c:v>
                      </c:pt>
                      <c:pt idx="6571">
                        <c:v>2.7930000000000001</c:v>
                      </c:pt>
                      <c:pt idx="6572">
                        <c:v>2.5920000000000001</c:v>
                      </c:pt>
                      <c:pt idx="6573">
                        <c:v>2.4990000000000001</c:v>
                      </c:pt>
                      <c:pt idx="6574">
                        <c:v>2.4159999999999999</c:v>
                      </c:pt>
                      <c:pt idx="6575">
                        <c:v>2.5409999999999999</c:v>
                      </c:pt>
                      <c:pt idx="6576">
                        <c:v>2.278</c:v>
                      </c:pt>
                      <c:pt idx="6577">
                        <c:v>2.2909999999999999</c:v>
                      </c:pt>
                      <c:pt idx="6578">
                        <c:v>2.2650000000000001</c:v>
                      </c:pt>
                      <c:pt idx="6579">
                        <c:v>2.2530000000000001</c:v>
                      </c:pt>
                      <c:pt idx="6580">
                        <c:v>2.5550000000000002</c:v>
                      </c:pt>
                      <c:pt idx="6581">
                        <c:v>2.7250000000000001</c:v>
                      </c:pt>
                      <c:pt idx="6582">
                        <c:v>2.79</c:v>
                      </c:pt>
                      <c:pt idx="6583">
                        <c:v>2.9220000000000002</c:v>
                      </c:pt>
                      <c:pt idx="6584">
                        <c:v>2.9590000000000001</c:v>
                      </c:pt>
                      <c:pt idx="6585">
                        <c:v>2.9870000000000001</c:v>
                      </c:pt>
                      <c:pt idx="6586">
                        <c:v>3.08</c:v>
                      </c:pt>
                      <c:pt idx="6587">
                        <c:v>3.0880000000000001</c:v>
                      </c:pt>
                      <c:pt idx="6588">
                        <c:v>3.165</c:v>
                      </c:pt>
                      <c:pt idx="6589">
                        <c:v>3.25</c:v>
                      </c:pt>
                      <c:pt idx="6590">
                        <c:v>3.2440000000000002</c:v>
                      </c:pt>
                      <c:pt idx="6591">
                        <c:v>3.2240000000000002</c:v>
                      </c:pt>
                      <c:pt idx="6592">
                        <c:v>3.169</c:v>
                      </c:pt>
                      <c:pt idx="6593">
                        <c:v>3.11</c:v>
                      </c:pt>
                      <c:pt idx="6594">
                        <c:v>3.0249999999999999</c:v>
                      </c:pt>
                      <c:pt idx="6595">
                        <c:v>3.081</c:v>
                      </c:pt>
                      <c:pt idx="6596">
                        <c:v>2.8420000000000001</c:v>
                      </c:pt>
                      <c:pt idx="6597">
                        <c:v>2.6379999999999999</c:v>
                      </c:pt>
                      <c:pt idx="6598">
                        <c:v>2.5209999999999999</c:v>
                      </c:pt>
                      <c:pt idx="6599">
                        <c:v>2.4359999999999999</c:v>
                      </c:pt>
                      <c:pt idx="6600">
                        <c:v>2.4049999999999998</c:v>
                      </c:pt>
                      <c:pt idx="6601">
                        <c:v>2.4129999999999998</c:v>
                      </c:pt>
                      <c:pt idx="6602">
                        <c:v>2.3980000000000001</c:v>
                      </c:pt>
                      <c:pt idx="6603">
                        <c:v>2.42</c:v>
                      </c:pt>
                      <c:pt idx="6604">
                        <c:v>2.6190000000000002</c:v>
                      </c:pt>
                      <c:pt idx="6605">
                        <c:v>2.86</c:v>
                      </c:pt>
                      <c:pt idx="6606">
                        <c:v>2.923</c:v>
                      </c:pt>
                      <c:pt idx="6607">
                        <c:v>3.097</c:v>
                      </c:pt>
                      <c:pt idx="6608">
                        <c:v>3.1829999999999998</c:v>
                      </c:pt>
                      <c:pt idx="6609">
                        <c:v>3.2210000000000001</c:v>
                      </c:pt>
                      <c:pt idx="6610">
                        <c:v>3.3679999999999999</c:v>
                      </c:pt>
                      <c:pt idx="6611">
                        <c:v>3.5089999999999999</c:v>
                      </c:pt>
                      <c:pt idx="6612">
                        <c:v>3.6219999999999999</c:v>
                      </c:pt>
                      <c:pt idx="6613">
                        <c:v>3.6840000000000002</c:v>
                      </c:pt>
                      <c:pt idx="6614">
                        <c:v>3.7250000000000001</c:v>
                      </c:pt>
                      <c:pt idx="6615">
                        <c:v>3.706</c:v>
                      </c:pt>
                      <c:pt idx="6616">
                        <c:v>3.673</c:v>
                      </c:pt>
                      <c:pt idx="6617">
                        <c:v>3.581</c:v>
                      </c:pt>
                      <c:pt idx="6618">
                        <c:v>3.41</c:v>
                      </c:pt>
                      <c:pt idx="6619">
                        <c:v>3.3540000000000001</c:v>
                      </c:pt>
                      <c:pt idx="6620">
                        <c:v>3.0979999999999999</c:v>
                      </c:pt>
                      <c:pt idx="6621">
                        <c:v>2.93</c:v>
                      </c:pt>
                      <c:pt idx="6622">
                        <c:v>2.778</c:v>
                      </c:pt>
                      <c:pt idx="6623">
                        <c:v>2.6509999999999998</c:v>
                      </c:pt>
                      <c:pt idx="6624">
                        <c:v>2.5390000000000001</c:v>
                      </c:pt>
                      <c:pt idx="6625">
                        <c:v>2.512</c:v>
                      </c:pt>
                      <c:pt idx="6626">
                        <c:v>2.7250000000000001</c:v>
                      </c:pt>
                      <c:pt idx="6627">
                        <c:v>2.6859999999999999</c:v>
                      </c:pt>
                      <c:pt idx="6628">
                        <c:v>2.99</c:v>
                      </c:pt>
                      <c:pt idx="6629">
                        <c:v>3.1869999999999998</c:v>
                      </c:pt>
                      <c:pt idx="6630">
                        <c:v>3.1829999999999998</c:v>
                      </c:pt>
                      <c:pt idx="6631">
                        <c:v>3.3130000000000002</c:v>
                      </c:pt>
                      <c:pt idx="6632">
                        <c:v>3.4319999999999999</c:v>
                      </c:pt>
                      <c:pt idx="6633">
                        <c:v>3.4630000000000001</c:v>
                      </c:pt>
                      <c:pt idx="6634">
                        <c:v>3.5489999999999999</c:v>
                      </c:pt>
                      <c:pt idx="6635">
                        <c:v>3.5670000000000002</c:v>
                      </c:pt>
                      <c:pt idx="6636">
                        <c:v>3.5859999999999999</c:v>
                      </c:pt>
                      <c:pt idx="6637">
                        <c:v>3.649</c:v>
                      </c:pt>
                      <c:pt idx="6638">
                        <c:v>3.6349999999999998</c:v>
                      </c:pt>
                      <c:pt idx="6639">
                        <c:v>3.5169999999999999</c:v>
                      </c:pt>
                      <c:pt idx="6640">
                        <c:v>3.407</c:v>
                      </c:pt>
                      <c:pt idx="6641">
                        <c:v>3.3559999999999999</c:v>
                      </c:pt>
                      <c:pt idx="6642">
                        <c:v>3.1779999999999999</c:v>
                      </c:pt>
                      <c:pt idx="6643">
                        <c:v>3.2170000000000001</c:v>
                      </c:pt>
                      <c:pt idx="6644">
                        <c:v>2.911</c:v>
                      </c:pt>
                      <c:pt idx="6645">
                        <c:v>2.6349999999999998</c:v>
                      </c:pt>
                      <c:pt idx="6646">
                        <c:v>2.573</c:v>
                      </c:pt>
                      <c:pt idx="6647">
                        <c:v>2.4969999999999999</c:v>
                      </c:pt>
                      <c:pt idx="6648">
                        <c:v>2.4649999999999999</c:v>
                      </c:pt>
                      <c:pt idx="6649">
                        <c:v>2.4590000000000001</c:v>
                      </c:pt>
                      <c:pt idx="6650">
                        <c:v>2.431</c:v>
                      </c:pt>
                      <c:pt idx="6651">
                        <c:v>2.4430000000000001</c:v>
                      </c:pt>
                      <c:pt idx="6652">
                        <c:v>2.6480000000000001</c:v>
                      </c:pt>
                      <c:pt idx="6653">
                        <c:v>2.8639999999999999</c:v>
                      </c:pt>
                      <c:pt idx="6654">
                        <c:v>2.9430000000000001</c:v>
                      </c:pt>
                      <c:pt idx="6655">
                        <c:v>3.1629999999999998</c:v>
                      </c:pt>
                      <c:pt idx="6656">
                        <c:v>3.2509999999999999</c:v>
                      </c:pt>
                      <c:pt idx="6657">
                        <c:v>3.3149999999999999</c:v>
                      </c:pt>
                      <c:pt idx="6658">
                        <c:v>3.448</c:v>
                      </c:pt>
                      <c:pt idx="6659">
                        <c:v>3.5510000000000002</c:v>
                      </c:pt>
                      <c:pt idx="6660">
                        <c:v>3.6269999999999998</c:v>
                      </c:pt>
                      <c:pt idx="6661">
                        <c:v>3.72</c:v>
                      </c:pt>
                      <c:pt idx="6662">
                        <c:v>3.6509999999999998</c:v>
                      </c:pt>
                      <c:pt idx="6663">
                        <c:v>3.609</c:v>
                      </c:pt>
                      <c:pt idx="6664">
                        <c:v>3.5680000000000001</c:v>
                      </c:pt>
                      <c:pt idx="6665">
                        <c:v>3.5270000000000001</c:v>
                      </c:pt>
                      <c:pt idx="6666">
                        <c:v>3.339</c:v>
                      </c:pt>
                      <c:pt idx="6667">
                        <c:v>3.2650000000000001</c:v>
                      </c:pt>
                      <c:pt idx="6668">
                        <c:v>2.9790000000000001</c:v>
                      </c:pt>
                      <c:pt idx="6669">
                        <c:v>2.7130000000000001</c:v>
                      </c:pt>
                      <c:pt idx="6670">
                        <c:v>2.5859999999999999</c:v>
                      </c:pt>
                      <c:pt idx="6671">
                        <c:v>2.5139999999999998</c:v>
                      </c:pt>
                      <c:pt idx="6672">
                        <c:v>2.4910000000000001</c:v>
                      </c:pt>
                      <c:pt idx="6673">
                        <c:v>2.4529999999999998</c:v>
                      </c:pt>
                      <c:pt idx="6674">
                        <c:v>2.4580000000000002</c:v>
                      </c:pt>
                      <c:pt idx="6675">
                        <c:v>2.4620000000000002</c:v>
                      </c:pt>
                      <c:pt idx="6676">
                        <c:v>2.6389999999999998</c:v>
                      </c:pt>
                      <c:pt idx="6677">
                        <c:v>2.931</c:v>
                      </c:pt>
                      <c:pt idx="6678">
                        <c:v>3.0379999999999998</c:v>
                      </c:pt>
                      <c:pt idx="6679">
                        <c:v>3.177</c:v>
                      </c:pt>
                      <c:pt idx="6680">
                        <c:v>3.343</c:v>
                      </c:pt>
                      <c:pt idx="6681">
                        <c:v>3.343</c:v>
                      </c:pt>
                      <c:pt idx="6682">
                        <c:v>3.4889999999999999</c:v>
                      </c:pt>
                      <c:pt idx="6683">
                        <c:v>3.4969999999999999</c:v>
                      </c:pt>
                      <c:pt idx="6684">
                        <c:v>3.57</c:v>
                      </c:pt>
                      <c:pt idx="6685">
                        <c:v>3.5350000000000001</c:v>
                      </c:pt>
                      <c:pt idx="6686">
                        <c:v>3.4980000000000002</c:v>
                      </c:pt>
                      <c:pt idx="6687">
                        <c:v>3.496</c:v>
                      </c:pt>
                      <c:pt idx="6688">
                        <c:v>3.3919999999999999</c:v>
                      </c:pt>
                      <c:pt idx="6689">
                        <c:v>3.395</c:v>
                      </c:pt>
                      <c:pt idx="6690">
                        <c:v>3.2919999999999998</c:v>
                      </c:pt>
                      <c:pt idx="6691">
                        <c:v>3.2290000000000001</c:v>
                      </c:pt>
                      <c:pt idx="6692">
                        <c:v>2.8540000000000001</c:v>
                      </c:pt>
                      <c:pt idx="6693">
                        <c:v>2.5830000000000002</c:v>
                      </c:pt>
                      <c:pt idx="6694">
                        <c:v>2.476</c:v>
                      </c:pt>
                      <c:pt idx="6695">
                        <c:v>2.3769999999999998</c:v>
                      </c:pt>
                      <c:pt idx="6696">
                        <c:v>2.319</c:v>
                      </c:pt>
                      <c:pt idx="6697">
                        <c:v>2.33</c:v>
                      </c:pt>
                      <c:pt idx="6698">
                        <c:v>2.2719999999999998</c:v>
                      </c:pt>
                      <c:pt idx="6699">
                        <c:v>2.282</c:v>
                      </c:pt>
                      <c:pt idx="6700">
                        <c:v>2.5390000000000001</c:v>
                      </c:pt>
                      <c:pt idx="6701">
                        <c:v>2.73</c:v>
                      </c:pt>
                      <c:pt idx="6702">
                        <c:v>2.806</c:v>
                      </c:pt>
                      <c:pt idx="6703">
                        <c:v>2.927</c:v>
                      </c:pt>
                      <c:pt idx="6704">
                        <c:v>2.8679999999999999</c:v>
                      </c:pt>
                      <c:pt idx="6705">
                        <c:v>2.863</c:v>
                      </c:pt>
                      <c:pt idx="6706">
                        <c:v>2.8730000000000002</c:v>
                      </c:pt>
                      <c:pt idx="6707">
                        <c:v>2.927</c:v>
                      </c:pt>
                      <c:pt idx="6708">
                        <c:v>2.9209999999999998</c:v>
                      </c:pt>
                      <c:pt idx="6709">
                        <c:v>2.927</c:v>
                      </c:pt>
                      <c:pt idx="6710">
                        <c:v>2.9</c:v>
                      </c:pt>
                      <c:pt idx="6711">
                        <c:v>2.8130000000000002</c:v>
                      </c:pt>
                      <c:pt idx="6712">
                        <c:v>2.8250000000000002</c:v>
                      </c:pt>
                      <c:pt idx="6713">
                        <c:v>2.7650000000000001</c:v>
                      </c:pt>
                      <c:pt idx="6714">
                        <c:v>2.7290000000000001</c:v>
                      </c:pt>
                      <c:pt idx="6715">
                        <c:v>2.8620000000000001</c:v>
                      </c:pt>
                      <c:pt idx="6716">
                        <c:v>2.7650000000000001</c:v>
                      </c:pt>
                      <c:pt idx="6717">
                        <c:v>2.625</c:v>
                      </c:pt>
                      <c:pt idx="6718">
                        <c:v>2.56</c:v>
                      </c:pt>
                      <c:pt idx="6719">
                        <c:v>2.274</c:v>
                      </c:pt>
                      <c:pt idx="6720">
                        <c:v>2.2730000000000001</c:v>
                      </c:pt>
                      <c:pt idx="6721">
                        <c:v>2.2429999999999999</c:v>
                      </c:pt>
                      <c:pt idx="6722">
                        <c:v>2.2440000000000002</c:v>
                      </c:pt>
                      <c:pt idx="6723">
                        <c:v>2.23</c:v>
                      </c:pt>
                      <c:pt idx="6724">
                        <c:v>2.4</c:v>
                      </c:pt>
                      <c:pt idx="6725">
                        <c:v>2.6560000000000001</c:v>
                      </c:pt>
                      <c:pt idx="6726">
                        <c:v>2.74</c:v>
                      </c:pt>
                      <c:pt idx="6727">
                        <c:v>2.8119999999999998</c:v>
                      </c:pt>
                      <c:pt idx="6728">
                        <c:v>2.7570000000000001</c:v>
                      </c:pt>
                      <c:pt idx="6729">
                        <c:v>2.7770000000000001</c:v>
                      </c:pt>
                      <c:pt idx="6730">
                        <c:v>2.746</c:v>
                      </c:pt>
                      <c:pt idx="6731">
                        <c:v>2.8</c:v>
                      </c:pt>
                      <c:pt idx="6732">
                        <c:v>2.81</c:v>
                      </c:pt>
                      <c:pt idx="6733">
                        <c:v>2.79</c:v>
                      </c:pt>
                      <c:pt idx="6734">
                        <c:v>2.7410000000000001</c:v>
                      </c:pt>
                      <c:pt idx="6735">
                        <c:v>2.6960000000000002</c:v>
                      </c:pt>
                      <c:pt idx="6736">
                        <c:v>2.7559999999999998</c:v>
                      </c:pt>
                      <c:pt idx="6737">
                        <c:v>2.742</c:v>
                      </c:pt>
                      <c:pt idx="6738">
                        <c:v>2.6709999999999998</c:v>
                      </c:pt>
                      <c:pt idx="6739">
                        <c:v>2.75</c:v>
                      </c:pt>
                      <c:pt idx="6740">
                        <c:v>2.6070000000000002</c:v>
                      </c:pt>
                      <c:pt idx="6741">
                        <c:v>2.5089999999999999</c:v>
                      </c:pt>
                      <c:pt idx="6742">
                        <c:v>2.4279999999999999</c:v>
                      </c:pt>
                      <c:pt idx="6743">
                        <c:v>2.1850000000000001</c:v>
                      </c:pt>
                      <c:pt idx="6744">
                        <c:v>2.1709999999999998</c:v>
                      </c:pt>
                      <c:pt idx="6745">
                        <c:v>2.17</c:v>
                      </c:pt>
                      <c:pt idx="6746">
                        <c:v>2.1419999999999999</c:v>
                      </c:pt>
                      <c:pt idx="6747">
                        <c:v>2.1629999999999998</c:v>
                      </c:pt>
                      <c:pt idx="6748">
                        <c:v>2.383</c:v>
                      </c:pt>
                      <c:pt idx="6749">
                        <c:v>2.5099999999999998</c:v>
                      </c:pt>
                      <c:pt idx="6750">
                        <c:v>2.7440000000000002</c:v>
                      </c:pt>
                      <c:pt idx="6751">
                        <c:v>2.8359999999999999</c:v>
                      </c:pt>
                      <c:pt idx="6752">
                        <c:v>2.8439999999999999</c:v>
                      </c:pt>
                      <c:pt idx="6753">
                        <c:v>2.7869999999999999</c:v>
                      </c:pt>
                      <c:pt idx="6754">
                        <c:v>2.7810000000000001</c:v>
                      </c:pt>
                      <c:pt idx="6755">
                        <c:v>2.7989999999999999</c:v>
                      </c:pt>
                      <c:pt idx="6756">
                        <c:v>2.82</c:v>
                      </c:pt>
                      <c:pt idx="6757">
                        <c:v>2.8809999999999998</c:v>
                      </c:pt>
                      <c:pt idx="6758">
                        <c:v>2.8889999999999998</c:v>
                      </c:pt>
                      <c:pt idx="6759">
                        <c:v>2.7959999999999998</c:v>
                      </c:pt>
                      <c:pt idx="6760">
                        <c:v>2.794</c:v>
                      </c:pt>
                      <c:pt idx="6761">
                        <c:v>2.7959999999999998</c:v>
                      </c:pt>
                      <c:pt idx="6762">
                        <c:v>2.7879999999999998</c:v>
                      </c:pt>
                      <c:pt idx="6763">
                        <c:v>2.843</c:v>
                      </c:pt>
                      <c:pt idx="6764">
                        <c:v>2.6349999999999998</c:v>
                      </c:pt>
                      <c:pt idx="6765">
                        <c:v>2.46</c:v>
                      </c:pt>
                      <c:pt idx="6766">
                        <c:v>2.3969999999999998</c:v>
                      </c:pt>
                      <c:pt idx="6767">
                        <c:v>2.2709999999999999</c:v>
                      </c:pt>
                      <c:pt idx="6768">
                        <c:v>2.2170000000000001</c:v>
                      </c:pt>
                      <c:pt idx="6769">
                        <c:v>2.2050000000000001</c:v>
                      </c:pt>
                      <c:pt idx="6770">
                        <c:v>2.1850000000000001</c:v>
                      </c:pt>
                      <c:pt idx="6771">
                        <c:v>2.2080000000000002</c:v>
                      </c:pt>
                      <c:pt idx="6772">
                        <c:v>2.4510000000000001</c:v>
                      </c:pt>
                      <c:pt idx="6773">
                        <c:v>2.722</c:v>
                      </c:pt>
                      <c:pt idx="6774">
                        <c:v>2.782</c:v>
                      </c:pt>
                      <c:pt idx="6775">
                        <c:v>2.859</c:v>
                      </c:pt>
                      <c:pt idx="6776">
                        <c:v>2.8839999999999999</c:v>
                      </c:pt>
                      <c:pt idx="6777">
                        <c:v>2.8879999999999999</c:v>
                      </c:pt>
                      <c:pt idx="6778">
                        <c:v>2.8690000000000002</c:v>
                      </c:pt>
                      <c:pt idx="6779">
                        <c:v>2.899</c:v>
                      </c:pt>
                      <c:pt idx="6780">
                        <c:v>2.9630000000000001</c:v>
                      </c:pt>
                      <c:pt idx="6781">
                        <c:v>3.0179999999999998</c:v>
                      </c:pt>
                      <c:pt idx="6782">
                        <c:v>3.0289999999999999</c:v>
                      </c:pt>
                      <c:pt idx="6783">
                        <c:v>3.0190000000000001</c:v>
                      </c:pt>
                      <c:pt idx="6784">
                        <c:v>2.9</c:v>
                      </c:pt>
                      <c:pt idx="6785">
                        <c:v>2.8109999999999999</c:v>
                      </c:pt>
                      <c:pt idx="6786">
                        <c:v>2.78</c:v>
                      </c:pt>
                      <c:pt idx="6787">
                        <c:v>2.7730000000000001</c:v>
                      </c:pt>
                      <c:pt idx="6788">
                        <c:v>2.6219999999999999</c:v>
                      </c:pt>
                      <c:pt idx="6789">
                        <c:v>2.4369999999999998</c:v>
                      </c:pt>
                      <c:pt idx="6790">
                        <c:v>2.3479999999999999</c:v>
                      </c:pt>
                      <c:pt idx="6791">
                        <c:v>2.2669999999999999</c:v>
                      </c:pt>
                      <c:pt idx="6792">
                        <c:v>2.2130000000000001</c:v>
                      </c:pt>
                      <c:pt idx="6793">
                        <c:v>2.2370000000000001</c:v>
                      </c:pt>
                      <c:pt idx="6794">
                        <c:v>2.39</c:v>
                      </c:pt>
                      <c:pt idx="6795">
                        <c:v>2.4220000000000002</c:v>
                      </c:pt>
                      <c:pt idx="6796">
                        <c:v>2.5939999999999999</c:v>
                      </c:pt>
                      <c:pt idx="6797">
                        <c:v>2.7</c:v>
                      </c:pt>
                      <c:pt idx="6798">
                        <c:v>2.798</c:v>
                      </c:pt>
                      <c:pt idx="6799">
                        <c:v>2.907</c:v>
                      </c:pt>
                      <c:pt idx="6800">
                        <c:v>2.952</c:v>
                      </c:pt>
                      <c:pt idx="6801">
                        <c:v>2.9089999999999998</c:v>
                      </c:pt>
                      <c:pt idx="6802">
                        <c:v>2.9420000000000002</c:v>
                      </c:pt>
                      <c:pt idx="6803">
                        <c:v>2.919</c:v>
                      </c:pt>
                      <c:pt idx="6804">
                        <c:v>2.94</c:v>
                      </c:pt>
                      <c:pt idx="6805">
                        <c:v>2.9460000000000002</c:v>
                      </c:pt>
                      <c:pt idx="6806">
                        <c:v>2.9140000000000001</c:v>
                      </c:pt>
                      <c:pt idx="6807">
                        <c:v>2.835</c:v>
                      </c:pt>
                      <c:pt idx="6808">
                        <c:v>2.7810000000000001</c:v>
                      </c:pt>
                      <c:pt idx="6809">
                        <c:v>2.7890000000000001</c:v>
                      </c:pt>
                      <c:pt idx="6810">
                        <c:v>2.819</c:v>
                      </c:pt>
                      <c:pt idx="6811">
                        <c:v>2.766</c:v>
                      </c:pt>
                      <c:pt idx="6812">
                        <c:v>2.5659999999999998</c:v>
                      </c:pt>
                      <c:pt idx="6813">
                        <c:v>2.3639999999999999</c:v>
                      </c:pt>
                      <c:pt idx="6814">
                        <c:v>2.3279999999999998</c:v>
                      </c:pt>
                      <c:pt idx="6815">
                        <c:v>2.2160000000000002</c:v>
                      </c:pt>
                      <c:pt idx="6816">
                        <c:v>2.161</c:v>
                      </c:pt>
                      <c:pt idx="6817">
                        <c:v>2.1760000000000002</c:v>
                      </c:pt>
                      <c:pt idx="6818">
                        <c:v>2.16</c:v>
                      </c:pt>
                      <c:pt idx="6819">
                        <c:v>2.2080000000000002</c:v>
                      </c:pt>
                      <c:pt idx="6820">
                        <c:v>2.4350000000000001</c:v>
                      </c:pt>
                      <c:pt idx="6821">
                        <c:v>2.6619999999999999</c:v>
                      </c:pt>
                      <c:pt idx="6822">
                        <c:v>2.7029999999999998</c:v>
                      </c:pt>
                      <c:pt idx="6823">
                        <c:v>2.8980000000000001</c:v>
                      </c:pt>
                      <c:pt idx="6824">
                        <c:v>2.9710000000000001</c:v>
                      </c:pt>
                      <c:pt idx="6825">
                        <c:v>2.891</c:v>
                      </c:pt>
                      <c:pt idx="6826">
                        <c:v>2.8340000000000001</c:v>
                      </c:pt>
                      <c:pt idx="6827">
                        <c:v>2.8969999999999998</c:v>
                      </c:pt>
                      <c:pt idx="6828">
                        <c:v>2.984</c:v>
                      </c:pt>
                      <c:pt idx="6829">
                        <c:v>3.016</c:v>
                      </c:pt>
                      <c:pt idx="6830">
                        <c:v>2.9809999999999999</c:v>
                      </c:pt>
                      <c:pt idx="6831">
                        <c:v>2.9620000000000002</c:v>
                      </c:pt>
                      <c:pt idx="6832">
                        <c:v>2.879</c:v>
                      </c:pt>
                      <c:pt idx="6833">
                        <c:v>2.8359999999999999</c:v>
                      </c:pt>
                      <c:pt idx="6834">
                        <c:v>2.8250000000000002</c:v>
                      </c:pt>
                      <c:pt idx="6835">
                        <c:v>2.7490000000000001</c:v>
                      </c:pt>
                      <c:pt idx="6836">
                        <c:v>2.5640000000000001</c:v>
                      </c:pt>
                      <c:pt idx="6837">
                        <c:v>2.476</c:v>
                      </c:pt>
                      <c:pt idx="6838">
                        <c:v>2.383</c:v>
                      </c:pt>
                      <c:pt idx="6839">
                        <c:v>2.29</c:v>
                      </c:pt>
                      <c:pt idx="6840">
                        <c:v>2.282</c:v>
                      </c:pt>
                      <c:pt idx="6841">
                        <c:v>2.2970000000000002</c:v>
                      </c:pt>
                      <c:pt idx="6842">
                        <c:v>2.2650000000000001</c:v>
                      </c:pt>
                      <c:pt idx="6843">
                        <c:v>2.3149999999999999</c:v>
                      </c:pt>
                      <c:pt idx="6844">
                        <c:v>2.5169999999999999</c:v>
                      </c:pt>
                      <c:pt idx="6845">
                        <c:v>2.6669999999999998</c:v>
                      </c:pt>
                      <c:pt idx="6846">
                        <c:v>2.919</c:v>
                      </c:pt>
                      <c:pt idx="6847">
                        <c:v>2.9569999999999999</c:v>
                      </c:pt>
                      <c:pt idx="6848">
                        <c:v>2.9729999999999999</c:v>
                      </c:pt>
                      <c:pt idx="6849">
                        <c:v>2.9660000000000002</c:v>
                      </c:pt>
                      <c:pt idx="6850">
                        <c:v>2.9390000000000001</c:v>
                      </c:pt>
                      <c:pt idx="6851">
                        <c:v>3.0209999999999999</c:v>
                      </c:pt>
                      <c:pt idx="6852">
                        <c:v>3.0539999999999998</c:v>
                      </c:pt>
                      <c:pt idx="6853">
                        <c:v>3.0590000000000002</c:v>
                      </c:pt>
                      <c:pt idx="6854">
                        <c:v>3.0009999999999999</c:v>
                      </c:pt>
                      <c:pt idx="6855">
                        <c:v>2.9529999999999998</c:v>
                      </c:pt>
                      <c:pt idx="6856">
                        <c:v>2.8340000000000001</c:v>
                      </c:pt>
                      <c:pt idx="6857">
                        <c:v>2.863</c:v>
                      </c:pt>
                      <c:pt idx="6858">
                        <c:v>2.8330000000000002</c:v>
                      </c:pt>
                      <c:pt idx="6859">
                        <c:v>2.8050000000000002</c:v>
                      </c:pt>
                      <c:pt idx="6860">
                        <c:v>2.6160000000000001</c:v>
                      </c:pt>
                      <c:pt idx="6861">
                        <c:v>2.4750000000000001</c:v>
                      </c:pt>
                      <c:pt idx="6862">
                        <c:v>2.3530000000000002</c:v>
                      </c:pt>
                      <c:pt idx="6863">
                        <c:v>2.3119999999999998</c:v>
                      </c:pt>
                      <c:pt idx="6864">
                        <c:v>2.2909999999999999</c:v>
                      </c:pt>
                      <c:pt idx="6865">
                        <c:v>2.2509999999999999</c:v>
                      </c:pt>
                      <c:pt idx="6866">
                        <c:v>2.2330000000000001</c:v>
                      </c:pt>
                      <c:pt idx="6867">
                        <c:v>2.2810000000000001</c:v>
                      </c:pt>
                      <c:pt idx="6868">
                        <c:v>2.4929999999999999</c:v>
                      </c:pt>
                      <c:pt idx="6869">
                        <c:v>2.5449999999999999</c:v>
                      </c:pt>
                      <c:pt idx="6870">
                        <c:v>2.7949999999999999</c:v>
                      </c:pt>
                      <c:pt idx="6871">
                        <c:v>2.8149999999999999</c:v>
                      </c:pt>
                      <c:pt idx="6872">
                        <c:v>2.8340000000000001</c:v>
                      </c:pt>
                      <c:pt idx="6873">
                        <c:v>2.7410000000000001</c:v>
                      </c:pt>
                      <c:pt idx="6874">
                        <c:v>2.7530000000000001</c:v>
                      </c:pt>
                      <c:pt idx="6875">
                        <c:v>2.9220000000000002</c:v>
                      </c:pt>
                      <c:pt idx="6876">
                        <c:v>2.9660000000000002</c:v>
                      </c:pt>
                      <c:pt idx="6877">
                        <c:v>2.9359999999999999</c:v>
                      </c:pt>
                      <c:pt idx="6878">
                        <c:v>2.8919999999999999</c:v>
                      </c:pt>
                      <c:pt idx="6879">
                        <c:v>2.9780000000000002</c:v>
                      </c:pt>
                      <c:pt idx="6880">
                        <c:v>2.9980000000000002</c:v>
                      </c:pt>
                      <c:pt idx="6881">
                        <c:v>2.9540000000000002</c:v>
                      </c:pt>
                      <c:pt idx="6882">
                        <c:v>2.9849999999999999</c:v>
                      </c:pt>
                      <c:pt idx="6883">
                        <c:v>2.9359999999999999</c:v>
                      </c:pt>
                      <c:pt idx="6884">
                        <c:v>2.7589999999999999</c:v>
                      </c:pt>
                      <c:pt idx="6885">
                        <c:v>2.6219999999999999</c:v>
                      </c:pt>
                      <c:pt idx="6886">
                        <c:v>2.5640000000000001</c:v>
                      </c:pt>
                      <c:pt idx="6887">
                        <c:v>2.4950000000000001</c:v>
                      </c:pt>
                      <c:pt idx="6888">
                        <c:v>2.4470000000000001</c:v>
                      </c:pt>
                      <c:pt idx="6889">
                        <c:v>2.4329999999999998</c:v>
                      </c:pt>
                      <c:pt idx="6890">
                        <c:v>2.4420000000000002</c:v>
                      </c:pt>
                      <c:pt idx="6891">
                        <c:v>2.431</c:v>
                      </c:pt>
                      <c:pt idx="6892">
                        <c:v>2.6349999999999998</c:v>
                      </c:pt>
                      <c:pt idx="6893">
                        <c:v>2.7320000000000002</c:v>
                      </c:pt>
                      <c:pt idx="6894">
                        <c:v>2.7930000000000001</c:v>
                      </c:pt>
                      <c:pt idx="6895">
                        <c:v>2.8039999999999998</c:v>
                      </c:pt>
                      <c:pt idx="6896">
                        <c:v>3.0129999999999999</c:v>
                      </c:pt>
                      <c:pt idx="6897">
                        <c:v>3.0270000000000001</c:v>
                      </c:pt>
                      <c:pt idx="6898">
                        <c:v>3.1709999999999998</c:v>
                      </c:pt>
                      <c:pt idx="6899">
                        <c:v>3.2170000000000001</c:v>
                      </c:pt>
                      <c:pt idx="6900">
                        <c:v>3.16</c:v>
                      </c:pt>
                      <c:pt idx="6901">
                        <c:v>3.2490000000000001</c:v>
                      </c:pt>
                      <c:pt idx="6902">
                        <c:v>3.169</c:v>
                      </c:pt>
                      <c:pt idx="6903">
                        <c:v>3.1589999999999998</c:v>
                      </c:pt>
                      <c:pt idx="6904">
                        <c:v>3.2690000000000001</c:v>
                      </c:pt>
                      <c:pt idx="6905">
                        <c:v>3.3809999999999998</c:v>
                      </c:pt>
                      <c:pt idx="6906">
                        <c:v>3.2469999999999999</c:v>
                      </c:pt>
                      <c:pt idx="6907">
                        <c:v>3.125</c:v>
                      </c:pt>
                      <c:pt idx="6908">
                        <c:v>2.8980000000000001</c:v>
                      </c:pt>
                      <c:pt idx="6909">
                        <c:v>2.714</c:v>
                      </c:pt>
                      <c:pt idx="6910">
                        <c:v>2.641</c:v>
                      </c:pt>
                      <c:pt idx="6911">
                        <c:v>2.58</c:v>
                      </c:pt>
                      <c:pt idx="6912">
                        <c:v>2.496</c:v>
                      </c:pt>
                      <c:pt idx="6913">
                        <c:v>2.4689999999999999</c:v>
                      </c:pt>
                      <c:pt idx="6914">
                        <c:v>2.4470000000000001</c:v>
                      </c:pt>
                      <c:pt idx="6915">
                        <c:v>2.4390000000000001</c:v>
                      </c:pt>
                      <c:pt idx="6916">
                        <c:v>2.5830000000000002</c:v>
                      </c:pt>
                      <c:pt idx="6917">
                        <c:v>2.6869999999999998</c:v>
                      </c:pt>
                      <c:pt idx="6918">
                        <c:v>2.9609999999999999</c:v>
                      </c:pt>
                      <c:pt idx="6919">
                        <c:v>3.0419999999999998</c:v>
                      </c:pt>
                      <c:pt idx="6920">
                        <c:v>3.0990000000000002</c:v>
                      </c:pt>
                      <c:pt idx="6921">
                        <c:v>3.1190000000000002</c:v>
                      </c:pt>
                      <c:pt idx="6922">
                        <c:v>3.085</c:v>
                      </c:pt>
                      <c:pt idx="6923">
                        <c:v>3.16</c:v>
                      </c:pt>
                      <c:pt idx="6924">
                        <c:v>3.234</c:v>
                      </c:pt>
                      <c:pt idx="6925">
                        <c:v>3.2349999999999999</c:v>
                      </c:pt>
                      <c:pt idx="6926">
                        <c:v>3.1549999999999998</c:v>
                      </c:pt>
                      <c:pt idx="6927">
                        <c:v>3.1259999999999999</c:v>
                      </c:pt>
                      <c:pt idx="6928">
                        <c:v>2.9750000000000001</c:v>
                      </c:pt>
                      <c:pt idx="6929">
                        <c:v>2.9750000000000001</c:v>
                      </c:pt>
                      <c:pt idx="6930">
                        <c:v>3.01</c:v>
                      </c:pt>
                      <c:pt idx="6931">
                        <c:v>2.9740000000000002</c:v>
                      </c:pt>
                      <c:pt idx="6932">
                        <c:v>2.7160000000000002</c:v>
                      </c:pt>
                      <c:pt idx="6933">
                        <c:v>2.4830000000000001</c:v>
                      </c:pt>
                      <c:pt idx="6934">
                        <c:v>2.41</c:v>
                      </c:pt>
                      <c:pt idx="6935">
                        <c:v>2.379</c:v>
                      </c:pt>
                      <c:pt idx="6936">
                        <c:v>2.2999999999999998</c:v>
                      </c:pt>
                      <c:pt idx="6937">
                        <c:v>2.3530000000000002</c:v>
                      </c:pt>
                      <c:pt idx="6938">
                        <c:v>2.2810000000000001</c:v>
                      </c:pt>
                      <c:pt idx="6939">
                        <c:v>2.3690000000000002</c:v>
                      </c:pt>
                      <c:pt idx="6940">
                        <c:v>2.5910000000000002</c:v>
                      </c:pt>
                      <c:pt idx="6941">
                        <c:v>2.6320000000000001</c:v>
                      </c:pt>
                      <c:pt idx="6942">
                        <c:v>2.9079999999999999</c:v>
                      </c:pt>
                      <c:pt idx="6943">
                        <c:v>2.9449999999999998</c:v>
                      </c:pt>
                      <c:pt idx="6944">
                        <c:v>3.0880000000000001</c:v>
                      </c:pt>
                      <c:pt idx="6945">
                        <c:v>3.0249999999999999</c:v>
                      </c:pt>
                      <c:pt idx="6946">
                        <c:v>3.0059999999999998</c:v>
                      </c:pt>
                      <c:pt idx="6947">
                        <c:v>3.14</c:v>
                      </c:pt>
                      <c:pt idx="6948">
                        <c:v>3.2269999999999999</c:v>
                      </c:pt>
                      <c:pt idx="6949">
                        <c:v>3.24</c:v>
                      </c:pt>
                      <c:pt idx="6950">
                        <c:v>3.1749999999999998</c:v>
                      </c:pt>
                      <c:pt idx="6951">
                        <c:v>3.1989999999999998</c:v>
                      </c:pt>
                      <c:pt idx="6952">
                        <c:v>3.1389999999999998</c:v>
                      </c:pt>
                      <c:pt idx="6953">
                        <c:v>3.14</c:v>
                      </c:pt>
                      <c:pt idx="6954">
                        <c:v>3.0910000000000002</c:v>
                      </c:pt>
                      <c:pt idx="6955">
                        <c:v>3.0059999999999998</c:v>
                      </c:pt>
                      <c:pt idx="6956">
                        <c:v>2.706</c:v>
                      </c:pt>
                      <c:pt idx="6957">
                        <c:v>2.552</c:v>
                      </c:pt>
                      <c:pt idx="6958">
                        <c:v>2.4670000000000001</c:v>
                      </c:pt>
                      <c:pt idx="6959">
                        <c:v>2.351</c:v>
                      </c:pt>
                      <c:pt idx="6960">
                        <c:v>2.431</c:v>
                      </c:pt>
                      <c:pt idx="6961">
                        <c:v>2.4849999999999999</c:v>
                      </c:pt>
                      <c:pt idx="6962">
                        <c:v>2.4</c:v>
                      </c:pt>
                      <c:pt idx="6963">
                        <c:v>2.444</c:v>
                      </c:pt>
                      <c:pt idx="6964">
                        <c:v>2.645</c:v>
                      </c:pt>
                      <c:pt idx="6965">
                        <c:v>2.778</c:v>
                      </c:pt>
                      <c:pt idx="6966">
                        <c:v>2.855</c:v>
                      </c:pt>
                      <c:pt idx="6967">
                        <c:v>2.9870000000000001</c:v>
                      </c:pt>
                      <c:pt idx="6968">
                        <c:v>3.089</c:v>
                      </c:pt>
                      <c:pt idx="6969">
                        <c:v>3.117</c:v>
                      </c:pt>
                      <c:pt idx="6970">
                        <c:v>3.1589999999999998</c:v>
                      </c:pt>
                      <c:pt idx="6971">
                        <c:v>3.2250000000000001</c:v>
                      </c:pt>
                      <c:pt idx="6972">
                        <c:v>3.306</c:v>
                      </c:pt>
                      <c:pt idx="6973">
                        <c:v>3.355</c:v>
                      </c:pt>
                      <c:pt idx="6974">
                        <c:v>3.4420000000000002</c:v>
                      </c:pt>
                      <c:pt idx="6975">
                        <c:v>3.395</c:v>
                      </c:pt>
                      <c:pt idx="6976">
                        <c:v>3.3460000000000001</c:v>
                      </c:pt>
                      <c:pt idx="6977">
                        <c:v>3.3679999999999999</c:v>
                      </c:pt>
                      <c:pt idx="6978">
                        <c:v>3.278</c:v>
                      </c:pt>
                      <c:pt idx="6979">
                        <c:v>3.1949999999999998</c:v>
                      </c:pt>
                      <c:pt idx="6980">
                        <c:v>2.923</c:v>
                      </c:pt>
                      <c:pt idx="6981">
                        <c:v>2.6760000000000002</c:v>
                      </c:pt>
                      <c:pt idx="6982">
                        <c:v>2.6070000000000002</c:v>
                      </c:pt>
                      <c:pt idx="6983">
                        <c:v>2.4910000000000001</c:v>
                      </c:pt>
                      <c:pt idx="6984">
                        <c:v>2.4529999999999998</c:v>
                      </c:pt>
                      <c:pt idx="6985">
                        <c:v>2.472</c:v>
                      </c:pt>
                      <c:pt idx="6986">
                        <c:v>2.4260000000000002</c:v>
                      </c:pt>
                      <c:pt idx="6987">
                        <c:v>2.4390000000000001</c:v>
                      </c:pt>
                      <c:pt idx="6988">
                        <c:v>2.6269999999999998</c:v>
                      </c:pt>
                      <c:pt idx="6989">
                        <c:v>2.907</c:v>
                      </c:pt>
                      <c:pt idx="6990">
                        <c:v>3.016</c:v>
                      </c:pt>
                      <c:pt idx="6991">
                        <c:v>3.0939999999999999</c:v>
                      </c:pt>
                      <c:pt idx="6992">
                        <c:v>3.2370000000000001</c:v>
                      </c:pt>
                      <c:pt idx="6993">
                        <c:v>3.2309999999999999</c:v>
                      </c:pt>
                      <c:pt idx="6994">
                        <c:v>3.1880000000000002</c:v>
                      </c:pt>
                      <c:pt idx="6995">
                        <c:v>3.0670000000000002</c:v>
                      </c:pt>
                      <c:pt idx="6996">
                        <c:v>2.99</c:v>
                      </c:pt>
                      <c:pt idx="6997">
                        <c:v>3.1440000000000001</c:v>
                      </c:pt>
                      <c:pt idx="6998">
                        <c:v>3.1150000000000002</c:v>
                      </c:pt>
                      <c:pt idx="6999">
                        <c:v>3.0939999999999999</c:v>
                      </c:pt>
                      <c:pt idx="7000">
                        <c:v>3.0449999999999999</c:v>
                      </c:pt>
                      <c:pt idx="7001">
                        <c:v>3.0470000000000002</c:v>
                      </c:pt>
                      <c:pt idx="7002">
                        <c:v>3.06</c:v>
                      </c:pt>
                      <c:pt idx="7003">
                        <c:v>2.972</c:v>
                      </c:pt>
                      <c:pt idx="7004">
                        <c:v>2.738</c:v>
                      </c:pt>
                      <c:pt idx="7005">
                        <c:v>2.5830000000000002</c:v>
                      </c:pt>
                      <c:pt idx="7006">
                        <c:v>2.488</c:v>
                      </c:pt>
                      <c:pt idx="7007">
                        <c:v>2.3250000000000002</c:v>
                      </c:pt>
                      <c:pt idx="7008">
                        <c:v>2.2730000000000001</c:v>
                      </c:pt>
                      <c:pt idx="7009">
                        <c:v>2.302</c:v>
                      </c:pt>
                      <c:pt idx="7010">
                        <c:v>2.2810000000000001</c:v>
                      </c:pt>
                      <c:pt idx="7011">
                        <c:v>2.31</c:v>
                      </c:pt>
                      <c:pt idx="7012">
                        <c:v>2.464</c:v>
                      </c:pt>
                      <c:pt idx="7013">
                        <c:v>2.6309999999999998</c:v>
                      </c:pt>
                      <c:pt idx="7014">
                        <c:v>2.82</c:v>
                      </c:pt>
                      <c:pt idx="7015">
                        <c:v>2.9209999999999998</c:v>
                      </c:pt>
                      <c:pt idx="7016">
                        <c:v>3.077</c:v>
                      </c:pt>
                      <c:pt idx="7017">
                        <c:v>3.1440000000000001</c:v>
                      </c:pt>
                      <c:pt idx="7018">
                        <c:v>3.1709999999999998</c:v>
                      </c:pt>
                      <c:pt idx="7019">
                        <c:v>3.157</c:v>
                      </c:pt>
                      <c:pt idx="7020">
                        <c:v>3.012</c:v>
                      </c:pt>
                      <c:pt idx="7021">
                        <c:v>3.0059999999999998</c:v>
                      </c:pt>
                      <c:pt idx="7022">
                        <c:v>3.0059999999999998</c:v>
                      </c:pt>
                      <c:pt idx="7023">
                        <c:v>2.9820000000000002</c:v>
                      </c:pt>
                      <c:pt idx="7024">
                        <c:v>2.9540000000000002</c:v>
                      </c:pt>
                      <c:pt idx="7025">
                        <c:v>3.0110000000000001</c:v>
                      </c:pt>
                      <c:pt idx="7026">
                        <c:v>2.9590000000000001</c:v>
                      </c:pt>
                      <c:pt idx="7027">
                        <c:v>2.9</c:v>
                      </c:pt>
                      <c:pt idx="7028">
                        <c:v>2.6469999999999998</c:v>
                      </c:pt>
                      <c:pt idx="7029">
                        <c:v>2.508</c:v>
                      </c:pt>
                      <c:pt idx="7030">
                        <c:v>2.4929999999999999</c:v>
                      </c:pt>
                      <c:pt idx="7031">
                        <c:v>2.3820000000000001</c:v>
                      </c:pt>
                      <c:pt idx="7032">
                        <c:v>2.3370000000000002</c:v>
                      </c:pt>
                      <c:pt idx="7033">
                        <c:v>2.327</c:v>
                      </c:pt>
                      <c:pt idx="7034">
                        <c:v>2.3050000000000002</c:v>
                      </c:pt>
                      <c:pt idx="7035">
                        <c:v>2.327</c:v>
                      </c:pt>
                      <c:pt idx="7036">
                        <c:v>2.589</c:v>
                      </c:pt>
                      <c:pt idx="7037">
                        <c:v>2.6709999999999998</c:v>
                      </c:pt>
                      <c:pt idx="7038">
                        <c:v>2.8530000000000002</c:v>
                      </c:pt>
                      <c:pt idx="7039">
                        <c:v>2.8260000000000001</c:v>
                      </c:pt>
                      <c:pt idx="7040">
                        <c:v>2.92</c:v>
                      </c:pt>
                      <c:pt idx="7041">
                        <c:v>2.899</c:v>
                      </c:pt>
                      <c:pt idx="7042">
                        <c:v>2.8759999999999999</c:v>
                      </c:pt>
                      <c:pt idx="7043">
                        <c:v>2.8969999999999998</c:v>
                      </c:pt>
                      <c:pt idx="7044">
                        <c:v>2.9340000000000002</c:v>
                      </c:pt>
                      <c:pt idx="7045">
                        <c:v>2.895</c:v>
                      </c:pt>
                      <c:pt idx="7046">
                        <c:v>2.82</c:v>
                      </c:pt>
                      <c:pt idx="7047">
                        <c:v>2.7879999999999998</c:v>
                      </c:pt>
                      <c:pt idx="7048">
                        <c:v>2.883</c:v>
                      </c:pt>
                      <c:pt idx="7049">
                        <c:v>2.9769999999999999</c:v>
                      </c:pt>
                      <c:pt idx="7050">
                        <c:v>2.96</c:v>
                      </c:pt>
                      <c:pt idx="7051">
                        <c:v>2.8969999999999998</c:v>
                      </c:pt>
                      <c:pt idx="7052">
                        <c:v>2.69</c:v>
                      </c:pt>
                      <c:pt idx="7053">
                        <c:v>2.5720000000000001</c:v>
                      </c:pt>
                      <c:pt idx="7054">
                        <c:v>2.4860000000000002</c:v>
                      </c:pt>
                      <c:pt idx="7055">
                        <c:v>2.39</c:v>
                      </c:pt>
                      <c:pt idx="7056">
                        <c:v>2.4260000000000002</c:v>
                      </c:pt>
                      <c:pt idx="7057">
                        <c:v>2.4849999999999999</c:v>
                      </c:pt>
                      <c:pt idx="7058">
                        <c:v>2.4260000000000002</c:v>
                      </c:pt>
                      <c:pt idx="7059">
                        <c:v>2.3780000000000001</c:v>
                      </c:pt>
                      <c:pt idx="7060">
                        <c:v>2.5270000000000001</c:v>
                      </c:pt>
                      <c:pt idx="7061">
                        <c:v>2.6150000000000002</c:v>
                      </c:pt>
                      <c:pt idx="7062">
                        <c:v>2.6739999999999999</c:v>
                      </c:pt>
                      <c:pt idx="7063">
                        <c:v>2.6829999999999998</c:v>
                      </c:pt>
                      <c:pt idx="7064">
                        <c:v>2.7149999999999999</c:v>
                      </c:pt>
                      <c:pt idx="7065">
                        <c:v>2.734</c:v>
                      </c:pt>
                      <c:pt idx="7066">
                        <c:v>2.762</c:v>
                      </c:pt>
                      <c:pt idx="7067">
                        <c:v>2.8540000000000001</c:v>
                      </c:pt>
                      <c:pt idx="7068">
                        <c:v>2.8809999999999998</c:v>
                      </c:pt>
                      <c:pt idx="7069">
                        <c:v>2.92</c:v>
                      </c:pt>
                      <c:pt idx="7070">
                        <c:v>2.867</c:v>
                      </c:pt>
                      <c:pt idx="7071">
                        <c:v>2.8639999999999999</c:v>
                      </c:pt>
                      <c:pt idx="7072">
                        <c:v>2.867</c:v>
                      </c:pt>
                      <c:pt idx="7073">
                        <c:v>2.8769999999999998</c:v>
                      </c:pt>
                      <c:pt idx="7074">
                        <c:v>2.734</c:v>
                      </c:pt>
                      <c:pt idx="7075">
                        <c:v>2.5529999999999999</c:v>
                      </c:pt>
                      <c:pt idx="7076">
                        <c:v>2.3940000000000001</c:v>
                      </c:pt>
                      <c:pt idx="7077">
                        <c:v>2.3180000000000001</c:v>
                      </c:pt>
                      <c:pt idx="7078">
                        <c:v>2.2400000000000002</c:v>
                      </c:pt>
                      <c:pt idx="7079">
                        <c:v>2.2530000000000001</c:v>
                      </c:pt>
                      <c:pt idx="7080">
                        <c:v>2.218</c:v>
                      </c:pt>
                      <c:pt idx="7081">
                        <c:v>2.1789999999999998</c:v>
                      </c:pt>
                      <c:pt idx="7082">
                        <c:v>2.165</c:v>
                      </c:pt>
                      <c:pt idx="7083">
                        <c:v>2.198</c:v>
                      </c:pt>
                      <c:pt idx="7084">
                        <c:v>2.4380000000000002</c:v>
                      </c:pt>
                      <c:pt idx="7085">
                        <c:v>2.536</c:v>
                      </c:pt>
                      <c:pt idx="7086">
                        <c:v>2.71</c:v>
                      </c:pt>
                      <c:pt idx="7087">
                        <c:v>2.7570000000000001</c:v>
                      </c:pt>
                      <c:pt idx="7088">
                        <c:v>2.8639999999999999</c:v>
                      </c:pt>
                      <c:pt idx="7089">
                        <c:v>3.0139999999999998</c:v>
                      </c:pt>
                      <c:pt idx="7090">
                        <c:v>2.9420000000000002</c:v>
                      </c:pt>
                      <c:pt idx="7091">
                        <c:v>2.972</c:v>
                      </c:pt>
                      <c:pt idx="7092">
                        <c:v>3.15</c:v>
                      </c:pt>
                      <c:pt idx="7093">
                        <c:v>3.343</c:v>
                      </c:pt>
                      <c:pt idx="7094">
                        <c:v>3.448</c:v>
                      </c:pt>
                      <c:pt idx="7095">
                        <c:v>3.4119999999999999</c:v>
                      </c:pt>
                      <c:pt idx="7096">
                        <c:v>3.327</c:v>
                      </c:pt>
                      <c:pt idx="7097">
                        <c:v>3.306</c:v>
                      </c:pt>
                      <c:pt idx="7098">
                        <c:v>3.2930000000000001</c:v>
                      </c:pt>
                      <c:pt idx="7099">
                        <c:v>3.3319999999999999</c:v>
                      </c:pt>
                      <c:pt idx="7100">
                        <c:v>3</c:v>
                      </c:pt>
                      <c:pt idx="7101">
                        <c:v>2.7919999999999998</c:v>
                      </c:pt>
                      <c:pt idx="7102">
                        <c:v>2.637</c:v>
                      </c:pt>
                      <c:pt idx="7103">
                        <c:v>2.5129999999999999</c:v>
                      </c:pt>
                      <c:pt idx="7104">
                        <c:v>2.4849999999999999</c:v>
                      </c:pt>
                      <c:pt idx="7105">
                        <c:v>2.4889999999999999</c:v>
                      </c:pt>
                      <c:pt idx="7106">
                        <c:v>2.4980000000000002</c:v>
                      </c:pt>
                      <c:pt idx="7107">
                        <c:v>2.5379999999999998</c:v>
                      </c:pt>
                      <c:pt idx="7108">
                        <c:v>2.7360000000000002</c:v>
                      </c:pt>
                      <c:pt idx="7109">
                        <c:v>2.7930000000000001</c:v>
                      </c:pt>
                      <c:pt idx="7110">
                        <c:v>2.9390000000000001</c:v>
                      </c:pt>
                      <c:pt idx="7111">
                        <c:v>3.05</c:v>
                      </c:pt>
                      <c:pt idx="7112">
                        <c:v>3.1949999999999998</c:v>
                      </c:pt>
                      <c:pt idx="7113">
                        <c:v>3.1680000000000001</c:v>
                      </c:pt>
                      <c:pt idx="7114">
                        <c:v>3.2130000000000001</c:v>
                      </c:pt>
                      <c:pt idx="7115">
                        <c:v>3.3119999999999998</c:v>
                      </c:pt>
                      <c:pt idx="7116">
                        <c:v>3.4220000000000002</c:v>
                      </c:pt>
                      <c:pt idx="7117">
                        <c:v>3.496</c:v>
                      </c:pt>
                      <c:pt idx="7118">
                        <c:v>3.4220000000000002</c:v>
                      </c:pt>
                      <c:pt idx="7119">
                        <c:v>3.4039999999999999</c:v>
                      </c:pt>
                      <c:pt idx="7120">
                        <c:v>3.3319999999999999</c:v>
                      </c:pt>
                      <c:pt idx="7121">
                        <c:v>3.3090000000000002</c:v>
                      </c:pt>
                      <c:pt idx="7122">
                        <c:v>3.294</c:v>
                      </c:pt>
                      <c:pt idx="7123">
                        <c:v>3.125</c:v>
                      </c:pt>
                      <c:pt idx="7124">
                        <c:v>2.742</c:v>
                      </c:pt>
                      <c:pt idx="7125">
                        <c:v>2.5979999999999999</c:v>
                      </c:pt>
                      <c:pt idx="7126">
                        <c:v>2.5819999999999999</c:v>
                      </c:pt>
                      <c:pt idx="7127">
                        <c:v>2.4940000000000002</c:v>
                      </c:pt>
                      <c:pt idx="7128">
                        <c:v>2.427</c:v>
                      </c:pt>
                      <c:pt idx="7129">
                        <c:v>2.5649999999999999</c:v>
                      </c:pt>
                      <c:pt idx="7130">
                        <c:v>2.4900000000000002</c:v>
                      </c:pt>
                      <c:pt idx="7131">
                        <c:v>2.496</c:v>
                      </c:pt>
                      <c:pt idx="7132">
                        <c:v>2.8220000000000001</c:v>
                      </c:pt>
                      <c:pt idx="7133">
                        <c:v>2.8969999999999998</c:v>
                      </c:pt>
                      <c:pt idx="7134">
                        <c:v>3.0339999999999998</c:v>
                      </c:pt>
                      <c:pt idx="7135">
                        <c:v>3.1110000000000002</c:v>
                      </c:pt>
                      <c:pt idx="7136">
                        <c:v>3.2559999999999998</c:v>
                      </c:pt>
                      <c:pt idx="7137">
                        <c:v>3.2989999999999999</c:v>
                      </c:pt>
                      <c:pt idx="7138">
                        <c:v>3.3570000000000002</c:v>
                      </c:pt>
                      <c:pt idx="7139">
                        <c:v>3.47</c:v>
                      </c:pt>
                      <c:pt idx="7140">
                        <c:v>3.665</c:v>
                      </c:pt>
                      <c:pt idx="7141">
                        <c:v>3.7370000000000001</c:v>
                      </c:pt>
                      <c:pt idx="7142">
                        <c:v>3.7320000000000002</c:v>
                      </c:pt>
                      <c:pt idx="7143">
                        <c:v>3.68</c:v>
                      </c:pt>
                      <c:pt idx="7144">
                        <c:v>3.6150000000000002</c:v>
                      </c:pt>
                      <c:pt idx="7145">
                        <c:v>3.5640000000000001</c:v>
                      </c:pt>
                      <c:pt idx="7146">
                        <c:v>3.3940000000000001</c:v>
                      </c:pt>
                      <c:pt idx="7147">
                        <c:v>3.266</c:v>
                      </c:pt>
                      <c:pt idx="7148">
                        <c:v>2.8820000000000001</c:v>
                      </c:pt>
                      <c:pt idx="7149">
                        <c:v>2.6709999999999998</c:v>
                      </c:pt>
                      <c:pt idx="7150">
                        <c:v>2.528</c:v>
                      </c:pt>
                      <c:pt idx="7151">
                        <c:v>2.3540000000000001</c:v>
                      </c:pt>
                      <c:pt idx="7152">
                        <c:v>2.3109999999999999</c:v>
                      </c:pt>
                      <c:pt idx="7153">
                        <c:v>2.3159999999999998</c:v>
                      </c:pt>
                      <c:pt idx="7154">
                        <c:v>2.2989999999999999</c:v>
                      </c:pt>
                      <c:pt idx="7155">
                        <c:v>2.3210000000000002</c:v>
                      </c:pt>
                      <c:pt idx="7156">
                        <c:v>2.63</c:v>
                      </c:pt>
                      <c:pt idx="7157">
                        <c:v>2.9220000000000002</c:v>
                      </c:pt>
                      <c:pt idx="7158">
                        <c:v>2.95</c:v>
                      </c:pt>
                      <c:pt idx="7159">
                        <c:v>3.0329999999999999</c:v>
                      </c:pt>
                      <c:pt idx="7160">
                        <c:v>3.149</c:v>
                      </c:pt>
                      <c:pt idx="7161">
                        <c:v>3.3980000000000001</c:v>
                      </c:pt>
                      <c:pt idx="7162">
                        <c:v>3.5150000000000001</c:v>
                      </c:pt>
                      <c:pt idx="7163">
                        <c:v>3.6709999999999998</c:v>
                      </c:pt>
                      <c:pt idx="7164">
                        <c:v>3.7509999999999999</c:v>
                      </c:pt>
                      <c:pt idx="7165">
                        <c:v>3.8540000000000001</c:v>
                      </c:pt>
                      <c:pt idx="7166">
                        <c:v>3.8769999999999998</c:v>
                      </c:pt>
                      <c:pt idx="7167">
                        <c:v>3.855</c:v>
                      </c:pt>
                      <c:pt idx="7168">
                        <c:v>3.77</c:v>
                      </c:pt>
                      <c:pt idx="7169">
                        <c:v>3.823</c:v>
                      </c:pt>
                      <c:pt idx="7170">
                        <c:v>3.5779999999999998</c:v>
                      </c:pt>
                      <c:pt idx="7171">
                        <c:v>3.4009999999999998</c:v>
                      </c:pt>
                      <c:pt idx="7172">
                        <c:v>3.1269999999999998</c:v>
                      </c:pt>
                      <c:pt idx="7173">
                        <c:v>2.8490000000000002</c:v>
                      </c:pt>
                      <c:pt idx="7174">
                        <c:v>2.746</c:v>
                      </c:pt>
                      <c:pt idx="7175">
                        <c:v>2.6379999999999999</c:v>
                      </c:pt>
                      <c:pt idx="7176">
                        <c:v>2.5779999999999998</c:v>
                      </c:pt>
                      <c:pt idx="7177">
                        <c:v>2.5819999999999999</c:v>
                      </c:pt>
                      <c:pt idx="7178">
                        <c:v>2.5190000000000001</c:v>
                      </c:pt>
                      <c:pt idx="7179">
                        <c:v>2.57</c:v>
                      </c:pt>
                      <c:pt idx="7180">
                        <c:v>2.8340000000000001</c:v>
                      </c:pt>
                      <c:pt idx="7181">
                        <c:v>2.9409999999999998</c:v>
                      </c:pt>
                      <c:pt idx="7182">
                        <c:v>3.1240000000000001</c:v>
                      </c:pt>
                      <c:pt idx="7183">
                        <c:v>3.2040000000000002</c:v>
                      </c:pt>
                      <c:pt idx="7184">
                        <c:v>3.214</c:v>
                      </c:pt>
                      <c:pt idx="7185">
                        <c:v>3.25</c:v>
                      </c:pt>
                      <c:pt idx="7186">
                        <c:v>3.2570000000000001</c:v>
                      </c:pt>
                      <c:pt idx="7187">
                        <c:v>3.3620000000000001</c:v>
                      </c:pt>
                      <c:pt idx="7188">
                        <c:v>3.4209999999999998</c:v>
                      </c:pt>
                      <c:pt idx="7189">
                        <c:v>3.4430000000000001</c:v>
                      </c:pt>
                      <c:pt idx="7190">
                        <c:v>3.3620000000000001</c:v>
                      </c:pt>
                      <c:pt idx="7191">
                        <c:v>3.23</c:v>
                      </c:pt>
                      <c:pt idx="7192">
                        <c:v>3.0569999999999999</c:v>
                      </c:pt>
                      <c:pt idx="7193">
                        <c:v>3.1339999999999999</c:v>
                      </c:pt>
                      <c:pt idx="7194">
                        <c:v>3.0419999999999998</c:v>
                      </c:pt>
                      <c:pt idx="7195">
                        <c:v>3.0510000000000002</c:v>
                      </c:pt>
                      <c:pt idx="7196">
                        <c:v>2.7570000000000001</c:v>
                      </c:pt>
                      <c:pt idx="7197">
                        <c:v>2.6120000000000001</c:v>
                      </c:pt>
                      <c:pt idx="7198">
                        <c:v>2.524</c:v>
                      </c:pt>
                      <c:pt idx="7199">
                        <c:v>2.3849999999999998</c:v>
                      </c:pt>
                      <c:pt idx="7200">
                        <c:v>2.3780000000000001</c:v>
                      </c:pt>
                      <c:pt idx="7201">
                        <c:v>2.35</c:v>
                      </c:pt>
                      <c:pt idx="7202">
                        <c:v>2.3319999999999999</c:v>
                      </c:pt>
                      <c:pt idx="7203">
                        <c:v>2.3719999999999999</c:v>
                      </c:pt>
                      <c:pt idx="7204">
                        <c:v>2.5259999999999998</c:v>
                      </c:pt>
                      <c:pt idx="7205">
                        <c:v>2.5369999999999999</c:v>
                      </c:pt>
                      <c:pt idx="7206">
                        <c:v>2.8380000000000001</c:v>
                      </c:pt>
                      <c:pt idx="7207">
                        <c:v>2.8279999999999998</c:v>
                      </c:pt>
                      <c:pt idx="7208">
                        <c:v>2.903</c:v>
                      </c:pt>
                      <c:pt idx="7209">
                        <c:v>2.823</c:v>
                      </c:pt>
                      <c:pt idx="7210">
                        <c:v>2.8450000000000002</c:v>
                      </c:pt>
                      <c:pt idx="7211">
                        <c:v>2.903</c:v>
                      </c:pt>
                      <c:pt idx="7212">
                        <c:v>3.0179999999999998</c:v>
                      </c:pt>
                      <c:pt idx="7213">
                        <c:v>2.9319999999999999</c:v>
                      </c:pt>
                      <c:pt idx="7214">
                        <c:v>2.8690000000000002</c:v>
                      </c:pt>
                      <c:pt idx="7215">
                        <c:v>2.843</c:v>
                      </c:pt>
                      <c:pt idx="7216">
                        <c:v>2.96</c:v>
                      </c:pt>
                      <c:pt idx="7217">
                        <c:v>3.0449999999999999</c:v>
                      </c:pt>
                      <c:pt idx="7218">
                        <c:v>2.9910000000000001</c:v>
                      </c:pt>
                      <c:pt idx="7219">
                        <c:v>2.9340000000000002</c:v>
                      </c:pt>
                      <c:pt idx="7220">
                        <c:v>2.6840000000000002</c:v>
                      </c:pt>
                      <c:pt idx="7221">
                        <c:v>2.496</c:v>
                      </c:pt>
                      <c:pt idx="7222">
                        <c:v>2.4729999999999999</c:v>
                      </c:pt>
                      <c:pt idx="7223">
                        <c:v>2.4049999999999998</c:v>
                      </c:pt>
                      <c:pt idx="7224">
                        <c:v>2.3250000000000002</c:v>
                      </c:pt>
                      <c:pt idx="7225">
                        <c:v>2.371</c:v>
                      </c:pt>
                      <c:pt idx="7226">
                        <c:v>2.3940000000000001</c:v>
                      </c:pt>
                      <c:pt idx="7227">
                        <c:v>2.4039999999999999</c:v>
                      </c:pt>
                      <c:pt idx="7228">
                        <c:v>2.5569999999999999</c:v>
                      </c:pt>
                      <c:pt idx="7229">
                        <c:v>2.645</c:v>
                      </c:pt>
                      <c:pt idx="7230">
                        <c:v>2.718</c:v>
                      </c:pt>
                      <c:pt idx="7231">
                        <c:v>2.7730000000000001</c:v>
                      </c:pt>
                      <c:pt idx="7232">
                        <c:v>2.7890000000000001</c:v>
                      </c:pt>
                      <c:pt idx="7233">
                        <c:v>2.7669999999999999</c:v>
                      </c:pt>
                      <c:pt idx="7234">
                        <c:v>2.7519999999999998</c:v>
                      </c:pt>
                      <c:pt idx="7235">
                        <c:v>2.863</c:v>
                      </c:pt>
                      <c:pt idx="7236">
                        <c:v>2.8450000000000002</c:v>
                      </c:pt>
                      <c:pt idx="7237">
                        <c:v>2.8690000000000002</c:v>
                      </c:pt>
                      <c:pt idx="7238">
                        <c:v>2.8180000000000001</c:v>
                      </c:pt>
                      <c:pt idx="7239">
                        <c:v>2.8029999999999999</c:v>
                      </c:pt>
                      <c:pt idx="7240">
                        <c:v>2.81</c:v>
                      </c:pt>
                      <c:pt idx="7241">
                        <c:v>2.9289999999999998</c:v>
                      </c:pt>
                      <c:pt idx="7242">
                        <c:v>2.6789999999999998</c:v>
                      </c:pt>
                      <c:pt idx="7243">
                        <c:v>2.62</c:v>
                      </c:pt>
                      <c:pt idx="7244">
                        <c:v>2.5030000000000001</c:v>
                      </c:pt>
                      <c:pt idx="7245">
                        <c:v>2.4740000000000002</c:v>
                      </c:pt>
                      <c:pt idx="7246">
                        <c:v>2.4900000000000002</c:v>
                      </c:pt>
                      <c:pt idx="7247">
                        <c:v>2.3740000000000001</c:v>
                      </c:pt>
                      <c:pt idx="7248">
                        <c:v>2.3140000000000001</c:v>
                      </c:pt>
                      <c:pt idx="7249">
                        <c:v>2.3479999999999999</c:v>
                      </c:pt>
                      <c:pt idx="7250">
                        <c:v>2.3119999999999998</c:v>
                      </c:pt>
                      <c:pt idx="7251">
                        <c:v>2.3359999999999999</c:v>
                      </c:pt>
                      <c:pt idx="7252">
                        <c:v>2.573</c:v>
                      </c:pt>
                      <c:pt idx="7253">
                        <c:v>2.6440000000000001</c:v>
                      </c:pt>
                      <c:pt idx="7254">
                        <c:v>2.9430000000000001</c:v>
                      </c:pt>
                      <c:pt idx="7255">
                        <c:v>2.8820000000000001</c:v>
                      </c:pt>
                      <c:pt idx="7256">
                        <c:v>2.8340000000000001</c:v>
                      </c:pt>
                      <c:pt idx="7257">
                        <c:v>2.8610000000000002</c:v>
                      </c:pt>
                      <c:pt idx="7258">
                        <c:v>2.907</c:v>
                      </c:pt>
                      <c:pt idx="7259">
                        <c:v>2.9</c:v>
                      </c:pt>
                      <c:pt idx="7260">
                        <c:v>2.9329999999999998</c:v>
                      </c:pt>
                      <c:pt idx="7261">
                        <c:v>2.7040000000000002</c:v>
                      </c:pt>
                      <c:pt idx="7262">
                        <c:v>2.6589999999999998</c:v>
                      </c:pt>
                      <c:pt idx="7263">
                        <c:v>2.5960000000000001</c:v>
                      </c:pt>
                      <c:pt idx="7264">
                        <c:v>2.5550000000000002</c:v>
                      </c:pt>
                      <c:pt idx="7265">
                        <c:v>2.76</c:v>
                      </c:pt>
                      <c:pt idx="7266">
                        <c:v>2.734</c:v>
                      </c:pt>
                      <c:pt idx="7267">
                        <c:v>2.6890000000000001</c:v>
                      </c:pt>
                      <c:pt idx="7268">
                        <c:v>2.419</c:v>
                      </c:pt>
                      <c:pt idx="7269">
                        <c:v>2.242</c:v>
                      </c:pt>
                      <c:pt idx="7270">
                        <c:v>2.2370000000000001</c:v>
                      </c:pt>
                      <c:pt idx="7271">
                        <c:v>2.1190000000000002</c:v>
                      </c:pt>
                      <c:pt idx="7272">
                        <c:v>2.109</c:v>
                      </c:pt>
                      <c:pt idx="7273">
                        <c:v>2.13</c:v>
                      </c:pt>
                      <c:pt idx="7274">
                        <c:v>2.1389999999999998</c:v>
                      </c:pt>
                      <c:pt idx="7275">
                        <c:v>2.1840000000000002</c:v>
                      </c:pt>
                      <c:pt idx="7276">
                        <c:v>2.4550000000000001</c:v>
                      </c:pt>
                      <c:pt idx="7277">
                        <c:v>2.5</c:v>
                      </c:pt>
                      <c:pt idx="7278">
                        <c:v>2.7919999999999998</c:v>
                      </c:pt>
                      <c:pt idx="7279">
                        <c:v>2.7679999999999998</c:v>
                      </c:pt>
                      <c:pt idx="7280">
                        <c:v>2.83</c:v>
                      </c:pt>
                      <c:pt idx="7281">
                        <c:v>2.8759999999999999</c:v>
                      </c:pt>
                      <c:pt idx="7282">
                        <c:v>2.823</c:v>
                      </c:pt>
                      <c:pt idx="7283">
                        <c:v>2.7589999999999999</c:v>
                      </c:pt>
                      <c:pt idx="7284">
                        <c:v>2.8159999999999998</c:v>
                      </c:pt>
                      <c:pt idx="7285">
                        <c:v>2.8119999999999998</c:v>
                      </c:pt>
                      <c:pt idx="7286">
                        <c:v>2.718</c:v>
                      </c:pt>
                      <c:pt idx="7287">
                        <c:v>2.653</c:v>
                      </c:pt>
                      <c:pt idx="7288">
                        <c:v>2.64</c:v>
                      </c:pt>
                      <c:pt idx="7289">
                        <c:v>2.847</c:v>
                      </c:pt>
                      <c:pt idx="7290">
                        <c:v>2.7719999999999998</c:v>
                      </c:pt>
                      <c:pt idx="7291">
                        <c:v>2.754</c:v>
                      </c:pt>
                      <c:pt idx="7292">
                        <c:v>2.5830000000000002</c:v>
                      </c:pt>
                      <c:pt idx="7293">
                        <c:v>2.4300000000000002</c:v>
                      </c:pt>
                      <c:pt idx="7294">
                        <c:v>2.343</c:v>
                      </c:pt>
                      <c:pt idx="7295">
                        <c:v>2.2490000000000001</c:v>
                      </c:pt>
                      <c:pt idx="7296">
                        <c:v>2.1909999999999998</c:v>
                      </c:pt>
                      <c:pt idx="7297">
                        <c:v>2.1829999999999998</c:v>
                      </c:pt>
                      <c:pt idx="7298">
                        <c:v>2.165</c:v>
                      </c:pt>
                      <c:pt idx="7299">
                        <c:v>2.528</c:v>
                      </c:pt>
                      <c:pt idx="7300">
                        <c:v>2.76</c:v>
                      </c:pt>
                      <c:pt idx="7301">
                        <c:v>2.8780000000000001</c:v>
                      </c:pt>
                      <c:pt idx="7302">
                        <c:v>3.0819999999999999</c:v>
                      </c:pt>
                      <c:pt idx="7303">
                        <c:v>2.996</c:v>
                      </c:pt>
                      <c:pt idx="7304">
                        <c:v>3.0870000000000002</c:v>
                      </c:pt>
                      <c:pt idx="7305">
                        <c:v>2.9980000000000002</c:v>
                      </c:pt>
                      <c:pt idx="7306">
                        <c:v>2.9510000000000001</c:v>
                      </c:pt>
                      <c:pt idx="7307">
                        <c:v>2.9860000000000002</c:v>
                      </c:pt>
                      <c:pt idx="7308">
                        <c:v>3.0059999999999998</c:v>
                      </c:pt>
                      <c:pt idx="7309">
                        <c:v>3.077</c:v>
                      </c:pt>
                      <c:pt idx="7310">
                        <c:v>3.0579999999999998</c:v>
                      </c:pt>
                      <c:pt idx="7311">
                        <c:v>3.0190000000000001</c:v>
                      </c:pt>
                      <c:pt idx="7312">
                        <c:v>2.9750000000000001</c:v>
                      </c:pt>
                      <c:pt idx="7313">
                        <c:v>3.1520000000000001</c:v>
                      </c:pt>
                      <c:pt idx="7314">
                        <c:v>3.07</c:v>
                      </c:pt>
                      <c:pt idx="7315">
                        <c:v>2.9929999999999999</c:v>
                      </c:pt>
                      <c:pt idx="7316">
                        <c:v>2.7309999999999999</c:v>
                      </c:pt>
                      <c:pt idx="7317">
                        <c:v>2.5680000000000001</c:v>
                      </c:pt>
                      <c:pt idx="7318">
                        <c:v>2.5419999999999998</c:v>
                      </c:pt>
                      <c:pt idx="7319">
                        <c:v>2.2490000000000001</c:v>
                      </c:pt>
                      <c:pt idx="7320">
                        <c:v>2.3319999999999999</c:v>
                      </c:pt>
                      <c:pt idx="7321">
                        <c:v>2.3029999999999999</c:v>
                      </c:pt>
                      <c:pt idx="7322">
                        <c:v>2.4580000000000002</c:v>
                      </c:pt>
                      <c:pt idx="7323">
                        <c:v>2.3980000000000001</c:v>
                      </c:pt>
                      <c:pt idx="7324">
                        <c:v>2.5950000000000002</c:v>
                      </c:pt>
                      <c:pt idx="7325">
                        <c:v>2.7130000000000001</c:v>
                      </c:pt>
                      <c:pt idx="7326">
                        <c:v>2.8980000000000001</c:v>
                      </c:pt>
                      <c:pt idx="7327">
                        <c:v>2.8460000000000001</c:v>
                      </c:pt>
                      <c:pt idx="7328">
                        <c:v>2.931</c:v>
                      </c:pt>
                      <c:pt idx="7329">
                        <c:v>2.8660000000000001</c:v>
                      </c:pt>
                      <c:pt idx="7330">
                        <c:v>2.8460000000000001</c:v>
                      </c:pt>
                      <c:pt idx="7331">
                        <c:v>2.7749999999999999</c:v>
                      </c:pt>
                      <c:pt idx="7332">
                        <c:v>2.7709999999999999</c:v>
                      </c:pt>
                      <c:pt idx="7333">
                        <c:v>2.758</c:v>
                      </c:pt>
                      <c:pt idx="7334">
                        <c:v>2.6760000000000002</c:v>
                      </c:pt>
                      <c:pt idx="7335">
                        <c:v>2.6469999999999998</c:v>
                      </c:pt>
                      <c:pt idx="7336">
                        <c:v>2.6560000000000001</c:v>
                      </c:pt>
                      <c:pt idx="7337">
                        <c:v>2.778</c:v>
                      </c:pt>
                      <c:pt idx="7338">
                        <c:v>2.8050000000000002</c:v>
                      </c:pt>
                      <c:pt idx="7339">
                        <c:v>2.702</c:v>
                      </c:pt>
                      <c:pt idx="7340">
                        <c:v>2.5670000000000002</c:v>
                      </c:pt>
                      <c:pt idx="7341">
                        <c:v>2.4329999999999998</c:v>
                      </c:pt>
                      <c:pt idx="7342">
                        <c:v>2.3969999999999998</c:v>
                      </c:pt>
                      <c:pt idx="7343">
                        <c:v>2.3610000000000002</c:v>
                      </c:pt>
                      <c:pt idx="7344">
                        <c:v>2.3410000000000002</c:v>
                      </c:pt>
                      <c:pt idx="7345">
                        <c:v>2.3090000000000002</c:v>
                      </c:pt>
                      <c:pt idx="7346">
                        <c:v>2.2799999999999998</c:v>
                      </c:pt>
                      <c:pt idx="7347">
                        <c:v>2.2959999999999998</c:v>
                      </c:pt>
                      <c:pt idx="7348">
                        <c:v>2.5369999999999999</c:v>
                      </c:pt>
                      <c:pt idx="7349">
                        <c:v>2.6160000000000001</c:v>
                      </c:pt>
                      <c:pt idx="7350">
                        <c:v>2.9260000000000002</c:v>
                      </c:pt>
                      <c:pt idx="7351">
                        <c:v>2.843</c:v>
                      </c:pt>
                      <c:pt idx="7352">
                        <c:v>2.8250000000000002</c:v>
                      </c:pt>
                      <c:pt idx="7353">
                        <c:v>2.782</c:v>
                      </c:pt>
                      <c:pt idx="7354">
                        <c:v>2.7839999999999998</c:v>
                      </c:pt>
                      <c:pt idx="7355">
                        <c:v>2.75</c:v>
                      </c:pt>
                      <c:pt idx="7356">
                        <c:v>2.8069999999999999</c:v>
                      </c:pt>
                      <c:pt idx="7357">
                        <c:v>2.7349999999999999</c:v>
                      </c:pt>
                      <c:pt idx="7358">
                        <c:v>2.6709999999999998</c:v>
                      </c:pt>
                      <c:pt idx="7359">
                        <c:v>2.6349999999999998</c:v>
                      </c:pt>
                      <c:pt idx="7360">
                        <c:v>2.6469999999999998</c:v>
                      </c:pt>
                      <c:pt idx="7361">
                        <c:v>2.766</c:v>
                      </c:pt>
                      <c:pt idx="7362">
                        <c:v>2.6829999999999998</c:v>
                      </c:pt>
                      <c:pt idx="7363">
                        <c:v>2.6160000000000001</c:v>
                      </c:pt>
                      <c:pt idx="7364">
                        <c:v>2.5030000000000001</c:v>
                      </c:pt>
                      <c:pt idx="7365">
                        <c:v>2.4489999999999998</c:v>
                      </c:pt>
                      <c:pt idx="7366">
                        <c:v>2.3860000000000001</c:v>
                      </c:pt>
                      <c:pt idx="7367">
                        <c:v>2.3839999999999999</c:v>
                      </c:pt>
                      <c:pt idx="7368">
                        <c:v>2.3029999999999999</c:v>
                      </c:pt>
                      <c:pt idx="7369">
                        <c:v>2.2959999999999998</c:v>
                      </c:pt>
                      <c:pt idx="7370">
                        <c:v>2.327</c:v>
                      </c:pt>
                      <c:pt idx="7371">
                        <c:v>2.3639999999999999</c:v>
                      </c:pt>
                      <c:pt idx="7372">
                        <c:v>2.512</c:v>
                      </c:pt>
                      <c:pt idx="7373">
                        <c:v>2.5979999999999999</c:v>
                      </c:pt>
                      <c:pt idx="7374">
                        <c:v>2.754</c:v>
                      </c:pt>
                      <c:pt idx="7375">
                        <c:v>2.762</c:v>
                      </c:pt>
                      <c:pt idx="7376">
                        <c:v>2.8010000000000002</c:v>
                      </c:pt>
                      <c:pt idx="7377">
                        <c:v>2.7280000000000002</c:v>
                      </c:pt>
                      <c:pt idx="7378">
                        <c:v>2.7210000000000001</c:v>
                      </c:pt>
                      <c:pt idx="7379">
                        <c:v>2.7240000000000002</c:v>
                      </c:pt>
                      <c:pt idx="7380">
                        <c:v>2.7410000000000001</c:v>
                      </c:pt>
                      <c:pt idx="7381">
                        <c:v>2.6640000000000001</c:v>
                      </c:pt>
                      <c:pt idx="7382">
                        <c:v>2.6520000000000001</c:v>
                      </c:pt>
                      <c:pt idx="7383">
                        <c:v>2.6059999999999999</c:v>
                      </c:pt>
                      <c:pt idx="7384">
                        <c:v>2.6120000000000001</c:v>
                      </c:pt>
                      <c:pt idx="7385">
                        <c:v>2.8119999999999998</c:v>
                      </c:pt>
                      <c:pt idx="7386">
                        <c:v>2.762</c:v>
                      </c:pt>
                      <c:pt idx="7387">
                        <c:v>2.657</c:v>
                      </c:pt>
                      <c:pt idx="7388">
                        <c:v>2.4900000000000002</c:v>
                      </c:pt>
                      <c:pt idx="7389">
                        <c:v>2.395</c:v>
                      </c:pt>
                      <c:pt idx="7390">
                        <c:v>2.331</c:v>
                      </c:pt>
                      <c:pt idx="7391">
                        <c:v>2.3069999999999999</c:v>
                      </c:pt>
                      <c:pt idx="7392">
                        <c:v>2.2749999999999999</c:v>
                      </c:pt>
                      <c:pt idx="7393">
                        <c:v>2.2749999999999999</c:v>
                      </c:pt>
                      <c:pt idx="7394">
                        <c:v>2.3170000000000002</c:v>
                      </c:pt>
                      <c:pt idx="7395">
                        <c:v>2.3029999999999999</c:v>
                      </c:pt>
                      <c:pt idx="7396">
                        <c:v>2.2989999999999999</c:v>
                      </c:pt>
                      <c:pt idx="7397">
                        <c:v>2.46</c:v>
                      </c:pt>
                      <c:pt idx="7398">
                        <c:v>2.52</c:v>
                      </c:pt>
                      <c:pt idx="7399">
                        <c:v>2.4870000000000001</c:v>
                      </c:pt>
                      <c:pt idx="7400">
                        <c:v>2.5219999999999998</c:v>
                      </c:pt>
                      <c:pt idx="7401">
                        <c:v>2.69</c:v>
                      </c:pt>
                      <c:pt idx="7402">
                        <c:v>2.677</c:v>
                      </c:pt>
                      <c:pt idx="7403">
                        <c:v>2.61</c:v>
                      </c:pt>
                      <c:pt idx="7404">
                        <c:v>2.65</c:v>
                      </c:pt>
                      <c:pt idx="7405">
                        <c:v>2.6509999999999998</c:v>
                      </c:pt>
                      <c:pt idx="7406">
                        <c:v>2.585</c:v>
                      </c:pt>
                      <c:pt idx="7407">
                        <c:v>2.5510000000000002</c:v>
                      </c:pt>
                      <c:pt idx="7408">
                        <c:v>2.5950000000000002</c:v>
                      </c:pt>
                      <c:pt idx="7409">
                        <c:v>2.7450000000000001</c:v>
                      </c:pt>
                      <c:pt idx="7410">
                        <c:v>2.8250000000000002</c:v>
                      </c:pt>
                      <c:pt idx="7411">
                        <c:v>2.61</c:v>
                      </c:pt>
                      <c:pt idx="7412">
                        <c:v>2.516</c:v>
                      </c:pt>
                      <c:pt idx="7413">
                        <c:v>2.3580000000000001</c:v>
                      </c:pt>
                      <c:pt idx="7414">
                        <c:v>2.3759999999999999</c:v>
                      </c:pt>
                      <c:pt idx="7415">
                        <c:v>2.3239999999999998</c:v>
                      </c:pt>
                      <c:pt idx="7416">
                        <c:v>2.3490000000000002</c:v>
                      </c:pt>
                      <c:pt idx="7417">
                        <c:v>2.2610000000000001</c:v>
                      </c:pt>
                      <c:pt idx="7418">
                        <c:v>2.242</c:v>
                      </c:pt>
                      <c:pt idx="7419">
                        <c:v>2.2599999999999998</c:v>
                      </c:pt>
                      <c:pt idx="7420">
                        <c:v>2.3039999999999998</c:v>
                      </c:pt>
                      <c:pt idx="7421">
                        <c:v>2.5219999999999998</c:v>
                      </c:pt>
                      <c:pt idx="7422">
                        <c:v>2.6619999999999999</c:v>
                      </c:pt>
                      <c:pt idx="7423">
                        <c:v>2.706</c:v>
                      </c:pt>
                      <c:pt idx="7424">
                        <c:v>2.847</c:v>
                      </c:pt>
                      <c:pt idx="7425">
                        <c:v>2.9820000000000002</c:v>
                      </c:pt>
                      <c:pt idx="7426">
                        <c:v>2.8679999999999999</c:v>
                      </c:pt>
                      <c:pt idx="7427">
                        <c:v>2.7269999999999999</c:v>
                      </c:pt>
                      <c:pt idx="7428">
                        <c:v>2.7559999999999998</c:v>
                      </c:pt>
                      <c:pt idx="7429">
                        <c:v>2.7450000000000001</c:v>
                      </c:pt>
                      <c:pt idx="7430">
                        <c:v>2.72</c:v>
                      </c:pt>
                      <c:pt idx="7431">
                        <c:v>2.617</c:v>
                      </c:pt>
                      <c:pt idx="7432">
                        <c:v>2.669</c:v>
                      </c:pt>
                      <c:pt idx="7433">
                        <c:v>2.7509999999999999</c:v>
                      </c:pt>
                      <c:pt idx="7434">
                        <c:v>2.7890000000000001</c:v>
                      </c:pt>
                      <c:pt idx="7435">
                        <c:v>2.746</c:v>
                      </c:pt>
                      <c:pt idx="7436">
                        <c:v>2.669</c:v>
                      </c:pt>
                      <c:pt idx="7437">
                        <c:v>2.532</c:v>
                      </c:pt>
                      <c:pt idx="7438">
                        <c:v>2.4950000000000001</c:v>
                      </c:pt>
                      <c:pt idx="7439">
                        <c:v>2.4119999999999999</c:v>
                      </c:pt>
                      <c:pt idx="7440">
                        <c:v>2.4209999999999998</c:v>
                      </c:pt>
                      <c:pt idx="7441">
                        <c:v>2.339</c:v>
                      </c:pt>
                      <c:pt idx="7442">
                        <c:v>2.3450000000000002</c:v>
                      </c:pt>
                      <c:pt idx="7443">
                        <c:v>2.319</c:v>
                      </c:pt>
                      <c:pt idx="7444">
                        <c:v>2.3660000000000001</c:v>
                      </c:pt>
                      <c:pt idx="7445">
                        <c:v>2.5920000000000001</c:v>
                      </c:pt>
                      <c:pt idx="7446">
                        <c:v>2.661</c:v>
                      </c:pt>
                      <c:pt idx="7447">
                        <c:v>2.8570000000000002</c:v>
                      </c:pt>
                      <c:pt idx="7448">
                        <c:v>2.867</c:v>
                      </c:pt>
                      <c:pt idx="7449">
                        <c:v>2.907</c:v>
                      </c:pt>
                      <c:pt idx="7450">
                        <c:v>2.8460000000000001</c:v>
                      </c:pt>
                      <c:pt idx="7451">
                        <c:v>2.7869999999999999</c:v>
                      </c:pt>
                      <c:pt idx="7452">
                        <c:v>2.758</c:v>
                      </c:pt>
                      <c:pt idx="7453">
                        <c:v>2.74</c:v>
                      </c:pt>
                      <c:pt idx="7454">
                        <c:v>2.7130000000000001</c:v>
                      </c:pt>
                      <c:pt idx="7455">
                        <c:v>2.7170000000000001</c:v>
                      </c:pt>
                      <c:pt idx="7456">
                        <c:v>2.63</c:v>
                      </c:pt>
                      <c:pt idx="7457">
                        <c:v>2.7730000000000001</c:v>
                      </c:pt>
                      <c:pt idx="7458">
                        <c:v>2.85</c:v>
                      </c:pt>
                      <c:pt idx="7459">
                        <c:v>2.7610000000000001</c:v>
                      </c:pt>
                      <c:pt idx="7460">
                        <c:v>2.6389999999999998</c:v>
                      </c:pt>
                      <c:pt idx="7461">
                        <c:v>2.492</c:v>
                      </c:pt>
                      <c:pt idx="7462">
                        <c:v>2.4340000000000002</c:v>
                      </c:pt>
                      <c:pt idx="7463">
                        <c:v>2.3319999999999999</c:v>
                      </c:pt>
                      <c:pt idx="7464">
                        <c:v>2.3119999999999998</c:v>
                      </c:pt>
                      <c:pt idx="7465">
                        <c:v>2.319</c:v>
                      </c:pt>
                      <c:pt idx="7466">
                        <c:v>2.4140000000000001</c:v>
                      </c:pt>
                      <c:pt idx="7467">
                        <c:v>2.4060000000000001</c:v>
                      </c:pt>
                      <c:pt idx="7468">
                        <c:v>2.4260000000000002</c:v>
                      </c:pt>
                      <c:pt idx="7469">
                        <c:v>2.629</c:v>
                      </c:pt>
                      <c:pt idx="7470">
                        <c:v>2.7029999999999998</c:v>
                      </c:pt>
                      <c:pt idx="7471">
                        <c:v>2.726</c:v>
                      </c:pt>
                      <c:pt idx="7472">
                        <c:v>2.8570000000000002</c:v>
                      </c:pt>
                      <c:pt idx="7473">
                        <c:v>2.8860000000000001</c:v>
                      </c:pt>
                      <c:pt idx="7474">
                        <c:v>2.7690000000000001</c:v>
                      </c:pt>
                      <c:pt idx="7475">
                        <c:v>2.7280000000000002</c:v>
                      </c:pt>
                      <c:pt idx="7476">
                        <c:v>2.7280000000000002</c:v>
                      </c:pt>
                      <c:pt idx="7477">
                        <c:v>2.78</c:v>
                      </c:pt>
                      <c:pt idx="7478">
                        <c:v>2.762</c:v>
                      </c:pt>
                      <c:pt idx="7479">
                        <c:v>2.7280000000000002</c:v>
                      </c:pt>
                      <c:pt idx="7480">
                        <c:v>2.7189999999999999</c:v>
                      </c:pt>
                      <c:pt idx="7481">
                        <c:v>2.7930000000000001</c:v>
                      </c:pt>
                      <c:pt idx="7482">
                        <c:v>2.7549999999999999</c:v>
                      </c:pt>
                      <c:pt idx="7483">
                        <c:v>2.6659999999999999</c:v>
                      </c:pt>
                      <c:pt idx="7484">
                        <c:v>2.5880000000000001</c:v>
                      </c:pt>
                      <c:pt idx="7485">
                        <c:v>2.3679999999999999</c:v>
                      </c:pt>
                      <c:pt idx="7486">
                        <c:v>2.3959999999999999</c:v>
                      </c:pt>
                      <c:pt idx="7487">
                        <c:v>2.3479999999999999</c:v>
                      </c:pt>
                      <c:pt idx="7488">
                        <c:v>2.2919999999999998</c:v>
                      </c:pt>
                      <c:pt idx="7489">
                        <c:v>2.2909999999999999</c:v>
                      </c:pt>
                      <c:pt idx="7490">
                        <c:v>2.2309999999999999</c:v>
                      </c:pt>
                      <c:pt idx="7491">
                        <c:v>2.2170000000000001</c:v>
                      </c:pt>
                      <c:pt idx="7492">
                        <c:v>2.2650000000000001</c:v>
                      </c:pt>
                      <c:pt idx="7493">
                        <c:v>2.6579999999999999</c:v>
                      </c:pt>
                      <c:pt idx="7494">
                        <c:v>2.74</c:v>
                      </c:pt>
                      <c:pt idx="7495">
                        <c:v>2.7789999999999999</c:v>
                      </c:pt>
                      <c:pt idx="7496">
                        <c:v>2.8380000000000001</c:v>
                      </c:pt>
                      <c:pt idx="7497">
                        <c:v>2.8839999999999999</c:v>
                      </c:pt>
                      <c:pt idx="7498">
                        <c:v>2.8069999999999999</c:v>
                      </c:pt>
                      <c:pt idx="7499">
                        <c:v>2.6859999999999999</c:v>
                      </c:pt>
                      <c:pt idx="7500">
                        <c:v>2.7389999999999999</c:v>
                      </c:pt>
                      <c:pt idx="7501">
                        <c:v>2.71</c:v>
                      </c:pt>
                      <c:pt idx="7502">
                        <c:v>2.7440000000000002</c:v>
                      </c:pt>
                      <c:pt idx="7503">
                        <c:v>2.7029999999999998</c:v>
                      </c:pt>
                      <c:pt idx="7504">
                        <c:v>2.6589999999999998</c:v>
                      </c:pt>
                      <c:pt idx="7505">
                        <c:v>2.7519999999999998</c:v>
                      </c:pt>
                      <c:pt idx="7506">
                        <c:v>2.7679999999999998</c:v>
                      </c:pt>
                      <c:pt idx="7507">
                        <c:v>2.673</c:v>
                      </c:pt>
                      <c:pt idx="7508">
                        <c:v>2.609</c:v>
                      </c:pt>
                      <c:pt idx="7509">
                        <c:v>2.452</c:v>
                      </c:pt>
                      <c:pt idx="7510">
                        <c:v>2.367</c:v>
                      </c:pt>
                      <c:pt idx="7511">
                        <c:v>2.2890000000000001</c:v>
                      </c:pt>
                      <c:pt idx="7512">
                        <c:v>2.2400000000000002</c:v>
                      </c:pt>
                      <c:pt idx="7513">
                        <c:v>2.2559999999999998</c:v>
                      </c:pt>
                      <c:pt idx="7514">
                        <c:v>2.2589999999999999</c:v>
                      </c:pt>
                      <c:pt idx="7515">
                        <c:v>2.2719999999999998</c:v>
                      </c:pt>
                      <c:pt idx="7516">
                        <c:v>2.3439999999999999</c:v>
                      </c:pt>
                      <c:pt idx="7517">
                        <c:v>2.5609999999999999</c:v>
                      </c:pt>
                      <c:pt idx="7518">
                        <c:v>2.6619999999999999</c:v>
                      </c:pt>
                      <c:pt idx="7519">
                        <c:v>2.8860000000000001</c:v>
                      </c:pt>
                      <c:pt idx="7520">
                        <c:v>2.9729999999999999</c:v>
                      </c:pt>
                      <c:pt idx="7521">
                        <c:v>2.871</c:v>
                      </c:pt>
                      <c:pt idx="7522">
                        <c:v>2.8079999999999998</c:v>
                      </c:pt>
                      <c:pt idx="7523">
                        <c:v>2.77</c:v>
                      </c:pt>
                      <c:pt idx="7524">
                        <c:v>2.7930000000000001</c:v>
                      </c:pt>
                      <c:pt idx="7525">
                        <c:v>2.8239999999999998</c:v>
                      </c:pt>
                      <c:pt idx="7526">
                        <c:v>2.78</c:v>
                      </c:pt>
                      <c:pt idx="7527">
                        <c:v>2.645</c:v>
                      </c:pt>
                      <c:pt idx="7528">
                        <c:v>2.6629999999999998</c:v>
                      </c:pt>
                      <c:pt idx="7529">
                        <c:v>2.77</c:v>
                      </c:pt>
                      <c:pt idx="7530">
                        <c:v>2.823</c:v>
                      </c:pt>
                      <c:pt idx="7531">
                        <c:v>2.7269999999999999</c:v>
                      </c:pt>
                      <c:pt idx="7532">
                        <c:v>2.6659999999999999</c:v>
                      </c:pt>
                      <c:pt idx="7533">
                        <c:v>2.5019999999999998</c:v>
                      </c:pt>
                      <c:pt idx="7534">
                        <c:v>2.4670000000000001</c:v>
                      </c:pt>
                      <c:pt idx="7535">
                        <c:v>2.4380000000000002</c:v>
                      </c:pt>
                      <c:pt idx="7536">
                        <c:v>2.367</c:v>
                      </c:pt>
                      <c:pt idx="7537">
                        <c:v>2.3260000000000001</c:v>
                      </c:pt>
                      <c:pt idx="7538">
                        <c:v>2.3220000000000001</c:v>
                      </c:pt>
                      <c:pt idx="7539">
                        <c:v>2.2570000000000001</c:v>
                      </c:pt>
                      <c:pt idx="7540">
                        <c:v>2.3260000000000001</c:v>
                      </c:pt>
                      <c:pt idx="7541">
                        <c:v>2.5129999999999999</c:v>
                      </c:pt>
                      <c:pt idx="7542">
                        <c:v>2.5550000000000002</c:v>
                      </c:pt>
                      <c:pt idx="7543">
                        <c:v>2.5920000000000001</c:v>
                      </c:pt>
                      <c:pt idx="7544">
                        <c:v>2.706</c:v>
                      </c:pt>
                      <c:pt idx="7545">
                        <c:v>2.7389999999999999</c:v>
                      </c:pt>
                      <c:pt idx="7546">
                        <c:v>2.6970000000000001</c:v>
                      </c:pt>
                      <c:pt idx="7547">
                        <c:v>2.7589999999999999</c:v>
                      </c:pt>
                      <c:pt idx="7548">
                        <c:v>2.8290000000000002</c:v>
                      </c:pt>
                      <c:pt idx="7549">
                        <c:v>2.9039999999999999</c:v>
                      </c:pt>
                      <c:pt idx="7550">
                        <c:v>2.879</c:v>
                      </c:pt>
                      <c:pt idx="7551">
                        <c:v>2.7530000000000001</c:v>
                      </c:pt>
                      <c:pt idx="7552">
                        <c:v>2.7370000000000001</c:v>
                      </c:pt>
                      <c:pt idx="7553">
                        <c:v>2.89</c:v>
                      </c:pt>
                      <c:pt idx="7554">
                        <c:v>2.907</c:v>
                      </c:pt>
                      <c:pt idx="7555">
                        <c:v>2.794</c:v>
                      </c:pt>
                      <c:pt idx="7556">
                        <c:v>2.637</c:v>
                      </c:pt>
                      <c:pt idx="7557">
                        <c:v>2.4780000000000002</c:v>
                      </c:pt>
                      <c:pt idx="7558">
                        <c:v>2.3940000000000001</c:v>
                      </c:pt>
                      <c:pt idx="7559">
                        <c:v>2.3719999999999999</c:v>
                      </c:pt>
                      <c:pt idx="7560">
                        <c:v>2.3159999999999998</c:v>
                      </c:pt>
                      <c:pt idx="7561">
                        <c:v>2.29</c:v>
                      </c:pt>
                      <c:pt idx="7562">
                        <c:v>2.3039999999999998</c:v>
                      </c:pt>
                      <c:pt idx="7563">
                        <c:v>2.266</c:v>
                      </c:pt>
                      <c:pt idx="7564">
                        <c:v>2.2850000000000001</c:v>
                      </c:pt>
                      <c:pt idx="7565">
                        <c:v>2.4870000000000001</c:v>
                      </c:pt>
                      <c:pt idx="7566">
                        <c:v>2.5430000000000001</c:v>
                      </c:pt>
                      <c:pt idx="7567">
                        <c:v>2.532</c:v>
                      </c:pt>
                      <c:pt idx="7568">
                        <c:v>2.5779999999999998</c:v>
                      </c:pt>
                      <c:pt idx="7569">
                        <c:v>2.7709999999999999</c:v>
                      </c:pt>
                      <c:pt idx="7570">
                        <c:v>2.75</c:v>
                      </c:pt>
                      <c:pt idx="7571">
                        <c:v>2.6970000000000001</c:v>
                      </c:pt>
                      <c:pt idx="7572">
                        <c:v>2.6819999999999999</c:v>
                      </c:pt>
                      <c:pt idx="7573">
                        <c:v>2.6859999999999999</c:v>
                      </c:pt>
                      <c:pt idx="7574">
                        <c:v>2.681</c:v>
                      </c:pt>
                      <c:pt idx="7575">
                        <c:v>2.7130000000000001</c:v>
                      </c:pt>
                      <c:pt idx="7576">
                        <c:v>2.7040000000000002</c:v>
                      </c:pt>
                      <c:pt idx="7577">
                        <c:v>2.806</c:v>
                      </c:pt>
                      <c:pt idx="7578">
                        <c:v>2.86</c:v>
                      </c:pt>
                      <c:pt idx="7579">
                        <c:v>2.577</c:v>
                      </c:pt>
                      <c:pt idx="7580">
                        <c:v>2.4340000000000002</c:v>
                      </c:pt>
                      <c:pt idx="7581">
                        <c:v>2.3439999999999999</c:v>
                      </c:pt>
                      <c:pt idx="7582">
                        <c:v>2.2829999999999999</c:v>
                      </c:pt>
                      <c:pt idx="7583">
                        <c:v>2.2269999999999999</c:v>
                      </c:pt>
                      <c:pt idx="7584">
                        <c:v>2.2029999999999998</c:v>
                      </c:pt>
                      <c:pt idx="7585">
                        <c:v>2.17</c:v>
                      </c:pt>
                      <c:pt idx="7586">
                        <c:v>2.1720000000000002</c:v>
                      </c:pt>
                      <c:pt idx="7587">
                        <c:v>2.097</c:v>
                      </c:pt>
                      <c:pt idx="7588">
                        <c:v>2.16</c:v>
                      </c:pt>
                      <c:pt idx="7589">
                        <c:v>2.4060000000000001</c:v>
                      </c:pt>
                      <c:pt idx="7590">
                        <c:v>2.6930000000000001</c:v>
                      </c:pt>
                      <c:pt idx="7591">
                        <c:v>2.6819999999999999</c:v>
                      </c:pt>
                      <c:pt idx="7592">
                        <c:v>2.7650000000000001</c:v>
                      </c:pt>
                      <c:pt idx="7593">
                        <c:v>2.8639999999999999</c:v>
                      </c:pt>
                      <c:pt idx="7594">
                        <c:v>2.78</c:v>
                      </c:pt>
                      <c:pt idx="7595">
                        <c:v>2.7</c:v>
                      </c:pt>
                      <c:pt idx="7596">
                        <c:v>2.7290000000000001</c:v>
                      </c:pt>
                      <c:pt idx="7597">
                        <c:v>2.75</c:v>
                      </c:pt>
                      <c:pt idx="7598">
                        <c:v>2.746</c:v>
                      </c:pt>
                      <c:pt idx="7599">
                        <c:v>2.7719999999999998</c:v>
                      </c:pt>
                      <c:pt idx="7600">
                        <c:v>2.7050000000000001</c:v>
                      </c:pt>
                      <c:pt idx="7601">
                        <c:v>2.738</c:v>
                      </c:pt>
                      <c:pt idx="7602">
                        <c:v>2.7890000000000001</c:v>
                      </c:pt>
                      <c:pt idx="7603">
                        <c:v>2.657</c:v>
                      </c:pt>
                      <c:pt idx="7604">
                        <c:v>2.5840000000000001</c:v>
                      </c:pt>
                      <c:pt idx="7605">
                        <c:v>2.4420000000000002</c:v>
                      </c:pt>
                      <c:pt idx="7606">
                        <c:v>2.3820000000000001</c:v>
                      </c:pt>
                      <c:pt idx="7607">
                        <c:v>2.2749999999999999</c:v>
                      </c:pt>
                      <c:pt idx="7608">
                        <c:v>2.3010000000000002</c:v>
                      </c:pt>
                      <c:pt idx="7609">
                        <c:v>2.3010000000000002</c:v>
                      </c:pt>
                      <c:pt idx="7610">
                        <c:v>2.3039999999999998</c:v>
                      </c:pt>
                      <c:pt idx="7611">
                        <c:v>2.327</c:v>
                      </c:pt>
                      <c:pt idx="7612">
                        <c:v>2.35</c:v>
                      </c:pt>
                      <c:pt idx="7613">
                        <c:v>2.5059999999999998</c:v>
                      </c:pt>
                      <c:pt idx="7614">
                        <c:v>2.5619999999999998</c:v>
                      </c:pt>
                      <c:pt idx="7615">
                        <c:v>2.8010000000000002</c:v>
                      </c:pt>
                      <c:pt idx="7616">
                        <c:v>2.8239999999999998</c:v>
                      </c:pt>
                      <c:pt idx="7617">
                        <c:v>2.831</c:v>
                      </c:pt>
                      <c:pt idx="7618">
                        <c:v>2.7759999999999998</c:v>
                      </c:pt>
                      <c:pt idx="7619">
                        <c:v>2.7440000000000002</c:v>
                      </c:pt>
                      <c:pt idx="7620">
                        <c:v>2.7149999999999999</c:v>
                      </c:pt>
                      <c:pt idx="7621">
                        <c:v>2.645</c:v>
                      </c:pt>
                      <c:pt idx="7622">
                        <c:v>2.6019999999999999</c:v>
                      </c:pt>
                      <c:pt idx="7623">
                        <c:v>2.5609999999999999</c:v>
                      </c:pt>
                      <c:pt idx="7624">
                        <c:v>2.5990000000000002</c:v>
                      </c:pt>
                      <c:pt idx="7625">
                        <c:v>2.7879999999999998</c:v>
                      </c:pt>
                      <c:pt idx="7626">
                        <c:v>2.7959999999999998</c:v>
                      </c:pt>
                      <c:pt idx="7627">
                        <c:v>2.7360000000000002</c:v>
                      </c:pt>
                      <c:pt idx="7628">
                        <c:v>2.6219999999999999</c:v>
                      </c:pt>
                      <c:pt idx="7629">
                        <c:v>2.4710000000000001</c:v>
                      </c:pt>
                      <c:pt idx="7630">
                        <c:v>2.4449999999999998</c:v>
                      </c:pt>
                      <c:pt idx="7631">
                        <c:v>2.3530000000000002</c:v>
                      </c:pt>
                      <c:pt idx="7632">
                        <c:v>2.3559999999999999</c:v>
                      </c:pt>
                      <c:pt idx="7633">
                        <c:v>2.3650000000000002</c:v>
                      </c:pt>
                      <c:pt idx="7634">
                        <c:v>2.4780000000000002</c:v>
                      </c:pt>
                      <c:pt idx="7635">
                        <c:v>2.423</c:v>
                      </c:pt>
                      <c:pt idx="7636">
                        <c:v>2.5219999999999998</c:v>
                      </c:pt>
                      <c:pt idx="7637">
                        <c:v>2.7509999999999999</c:v>
                      </c:pt>
                      <c:pt idx="7638">
                        <c:v>2.8170000000000002</c:v>
                      </c:pt>
                      <c:pt idx="7639">
                        <c:v>2.835</c:v>
                      </c:pt>
                      <c:pt idx="7640">
                        <c:v>2.9380000000000002</c:v>
                      </c:pt>
                      <c:pt idx="7641">
                        <c:v>2.867</c:v>
                      </c:pt>
                      <c:pt idx="7642">
                        <c:v>2.802</c:v>
                      </c:pt>
                      <c:pt idx="7643">
                        <c:v>2.74</c:v>
                      </c:pt>
                      <c:pt idx="7644">
                        <c:v>2.7080000000000002</c:v>
                      </c:pt>
                      <c:pt idx="7645">
                        <c:v>2.7080000000000002</c:v>
                      </c:pt>
                      <c:pt idx="7646">
                        <c:v>2.7509999999999999</c:v>
                      </c:pt>
                      <c:pt idx="7647">
                        <c:v>2.69</c:v>
                      </c:pt>
                      <c:pt idx="7648">
                        <c:v>2.7189999999999999</c:v>
                      </c:pt>
                      <c:pt idx="7649">
                        <c:v>2.8180000000000001</c:v>
                      </c:pt>
                      <c:pt idx="7650">
                        <c:v>2.8570000000000002</c:v>
                      </c:pt>
                      <c:pt idx="7651">
                        <c:v>2.7050000000000001</c:v>
                      </c:pt>
                      <c:pt idx="7652">
                        <c:v>2.6930000000000001</c:v>
                      </c:pt>
                      <c:pt idx="7653">
                        <c:v>2.5299999999999998</c:v>
                      </c:pt>
                      <c:pt idx="7654">
                        <c:v>2.4390000000000001</c:v>
                      </c:pt>
                      <c:pt idx="7655">
                        <c:v>2.448</c:v>
                      </c:pt>
                      <c:pt idx="7656">
                        <c:v>2.3969999999999998</c:v>
                      </c:pt>
                      <c:pt idx="7657">
                        <c:v>2.407</c:v>
                      </c:pt>
                      <c:pt idx="7658">
                        <c:v>2.3839999999999999</c:v>
                      </c:pt>
                      <c:pt idx="7659">
                        <c:v>2.33</c:v>
                      </c:pt>
                      <c:pt idx="7660">
                        <c:v>2.355</c:v>
                      </c:pt>
                      <c:pt idx="7661">
                        <c:v>2.5979999999999999</c:v>
                      </c:pt>
                      <c:pt idx="7662">
                        <c:v>2.843</c:v>
                      </c:pt>
                      <c:pt idx="7663">
                        <c:v>2.8319999999999999</c:v>
                      </c:pt>
                      <c:pt idx="7664">
                        <c:v>2.8479999999999999</c:v>
                      </c:pt>
                      <c:pt idx="7665">
                        <c:v>2.992</c:v>
                      </c:pt>
                      <c:pt idx="7666">
                        <c:v>2.8889999999999998</c:v>
                      </c:pt>
                      <c:pt idx="7667">
                        <c:v>2.7690000000000001</c:v>
                      </c:pt>
                      <c:pt idx="7668">
                        <c:v>2.7919999999999998</c:v>
                      </c:pt>
                      <c:pt idx="7669">
                        <c:v>2.798</c:v>
                      </c:pt>
                      <c:pt idx="7670">
                        <c:v>2.76</c:v>
                      </c:pt>
                      <c:pt idx="7671">
                        <c:v>2.698</c:v>
                      </c:pt>
                      <c:pt idx="7672">
                        <c:v>2.6789999999999998</c:v>
                      </c:pt>
                      <c:pt idx="7673">
                        <c:v>2.7450000000000001</c:v>
                      </c:pt>
                      <c:pt idx="7674">
                        <c:v>2.7879999999999998</c:v>
                      </c:pt>
                      <c:pt idx="7675">
                        <c:v>2.7069999999999999</c:v>
                      </c:pt>
                      <c:pt idx="7676">
                        <c:v>2.66</c:v>
                      </c:pt>
                      <c:pt idx="7677">
                        <c:v>2.4980000000000002</c:v>
                      </c:pt>
                      <c:pt idx="7678">
                        <c:v>2.4249999999999998</c:v>
                      </c:pt>
                      <c:pt idx="7679">
                        <c:v>2.3029999999999999</c:v>
                      </c:pt>
                      <c:pt idx="7680">
                        <c:v>2.278</c:v>
                      </c:pt>
                      <c:pt idx="7681">
                        <c:v>2.3069999999999999</c:v>
                      </c:pt>
                      <c:pt idx="7682">
                        <c:v>2.319</c:v>
                      </c:pt>
                      <c:pt idx="7683">
                        <c:v>2.3140000000000001</c:v>
                      </c:pt>
                      <c:pt idx="7684">
                        <c:v>2.3690000000000002</c:v>
                      </c:pt>
                      <c:pt idx="7685">
                        <c:v>2.5459999999999998</c:v>
                      </c:pt>
                      <c:pt idx="7686">
                        <c:v>2.6139999999999999</c:v>
                      </c:pt>
                      <c:pt idx="7687">
                        <c:v>2.871</c:v>
                      </c:pt>
                      <c:pt idx="7688">
                        <c:v>2.9260000000000002</c:v>
                      </c:pt>
                      <c:pt idx="7689">
                        <c:v>2.9039999999999999</c:v>
                      </c:pt>
                      <c:pt idx="7690">
                        <c:v>2.843</c:v>
                      </c:pt>
                      <c:pt idx="7691">
                        <c:v>2.8780000000000001</c:v>
                      </c:pt>
                      <c:pt idx="7692">
                        <c:v>2.891</c:v>
                      </c:pt>
                      <c:pt idx="7693">
                        <c:v>2.8</c:v>
                      </c:pt>
                      <c:pt idx="7694">
                        <c:v>2.6779999999999999</c:v>
                      </c:pt>
                      <c:pt idx="7695">
                        <c:v>2.5939999999999999</c:v>
                      </c:pt>
                      <c:pt idx="7696">
                        <c:v>2.6389999999999998</c:v>
                      </c:pt>
                      <c:pt idx="7697">
                        <c:v>2.74</c:v>
                      </c:pt>
                      <c:pt idx="7698">
                        <c:v>2.726</c:v>
                      </c:pt>
                      <c:pt idx="7699">
                        <c:v>2.7810000000000001</c:v>
                      </c:pt>
                      <c:pt idx="7700">
                        <c:v>2.6360000000000001</c:v>
                      </c:pt>
                      <c:pt idx="7701">
                        <c:v>2.4689999999999999</c:v>
                      </c:pt>
                      <c:pt idx="7702">
                        <c:v>2.4129999999999998</c:v>
                      </c:pt>
                      <c:pt idx="7703">
                        <c:v>2.3730000000000002</c:v>
                      </c:pt>
                      <c:pt idx="7704">
                        <c:v>2.2730000000000001</c:v>
                      </c:pt>
                      <c:pt idx="7705">
                        <c:v>2.2999999999999998</c:v>
                      </c:pt>
                      <c:pt idx="7706">
                        <c:v>2.3199999999999998</c:v>
                      </c:pt>
                      <c:pt idx="7707">
                        <c:v>2.3410000000000002</c:v>
                      </c:pt>
                      <c:pt idx="7708">
                        <c:v>2.3519999999999999</c:v>
                      </c:pt>
                      <c:pt idx="7709">
                        <c:v>2.5139999999999998</c:v>
                      </c:pt>
                      <c:pt idx="7710">
                        <c:v>2.536</c:v>
                      </c:pt>
                      <c:pt idx="7711">
                        <c:v>2.641</c:v>
                      </c:pt>
                      <c:pt idx="7712">
                        <c:v>2.86</c:v>
                      </c:pt>
                      <c:pt idx="7713">
                        <c:v>2.8519999999999999</c:v>
                      </c:pt>
                      <c:pt idx="7714">
                        <c:v>2.718</c:v>
                      </c:pt>
                      <c:pt idx="7715">
                        <c:v>2.6389999999999998</c:v>
                      </c:pt>
                      <c:pt idx="7716">
                        <c:v>2.7189999999999999</c:v>
                      </c:pt>
                      <c:pt idx="7717">
                        <c:v>2.7450000000000001</c:v>
                      </c:pt>
                      <c:pt idx="7718">
                        <c:v>2.6619999999999999</c:v>
                      </c:pt>
                      <c:pt idx="7719">
                        <c:v>2.5819999999999999</c:v>
                      </c:pt>
                      <c:pt idx="7720">
                        <c:v>2.633</c:v>
                      </c:pt>
                      <c:pt idx="7721">
                        <c:v>2.7160000000000002</c:v>
                      </c:pt>
                      <c:pt idx="7722">
                        <c:v>2.734</c:v>
                      </c:pt>
                      <c:pt idx="7723">
                        <c:v>2.6349999999999998</c:v>
                      </c:pt>
                      <c:pt idx="7724">
                        <c:v>2.5760000000000001</c:v>
                      </c:pt>
                      <c:pt idx="7725">
                        <c:v>2.448</c:v>
                      </c:pt>
                      <c:pt idx="7726">
                        <c:v>2.3460000000000001</c:v>
                      </c:pt>
                      <c:pt idx="7727">
                        <c:v>2.3109999999999999</c:v>
                      </c:pt>
                      <c:pt idx="7728">
                        <c:v>2.2890000000000001</c:v>
                      </c:pt>
                      <c:pt idx="7729">
                        <c:v>2.2909999999999999</c:v>
                      </c:pt>
                      <c:pt idx="7730">
                        <c:v>2.2909999999999999</c:v>
                      </c:pt>
                      <c:pt idx="7731">
                        <c:v>2.3109999999999999</c:v>
                      </c:pt>
                      <c:pt idx="7732">
                        <c:v>2.3170000000000002</c:v>
                      </c:pt>
                      <c:pt idx="7733">
                        <c:v>2.492</c:v>
                      </c:pt>
                      <c:pt idx="7734">
                        <c:v>2.6589999999999998</c:v>
                      </c:pt>
                      <c:pt idx="7735">
                        <c:v>2.6819999999999999</c:v>
                      </c:pt>
                      <c:pt idx="7736">
                        <c:v>2.7069999999999999</c:v>
                      </c:pt>
                      <c:pt idx="7737">
                        <c:v>2.7320000000000002</c:v>
                      </c:pt>
                      <c:pt idx="7738">
                        <c:v>2.56</c:v>
                      </c:pt>
                      <c:pt idx="7739">
                        <c:v>2.5640000000000001</c:v>
                      </c:pt>
                      <c:pt idx="7740">
                        <c:v>2.5979999999999999</c:v>
                      </c:pt>
                      <c:pt idx="7741">
                        <c:v>2.6179999999999999</c:v>
                      </c:pt>
                      <c:pt idx="7742">
                        <c:v>2.5339999999999998</c:v>
                      </c:pt>
                      <c:pt idx="7743">
                        <c:v>2.4420000000000002</c:v>
                      </c:pt>
                      <c:pt idx="7744">
                        <c:v>2.5019999999999998</c:v>
                      </c:pt>
                      <c:pt idx="7745">
                        <c:v>2.6219999999999999</c:v>
                      </c:pt>
                      <c:pt idx="7746">
                        <c:v>2.7290000000000001</c:v>
                      </c:pt>
                      <c:pt idx="7747">
                        <c:v>2.6739999999999999</c:v>
                      </c:pt>
                      <c:pt idx="7748">
                        <c:v>2.5350000000000001</c:v>
                      </c:pt>
                      <c:pt idx="7749">
                        <c:v>2.4790000000000001</c:v>
                      </c:pt>
                      <c:pt idx="7750">
                        <c:v>2.419</c:v>
                      </c:pt>
                      <c:pt idx="7751">
                        <c:v>2.4060000000000001</c:v>
                      </c:pt>
                      <c:pt idx="7752">
                        <c:v>2.2749999999999999</c:v>
                      </c:pt>
                      <c:pt idx="7753">
                        <c:v>2.2469999999999999</c:v>
                      </c:pt>
                      <c:pt idx="7754">
                        <c:v>2.2610000000000001</c:v>
                      </c:pt>
                      <c:pt idx="7755">
                        <c:v>2.2170000000000001</c:v>
                      </c:pt>
                      <c:pt idx="7756">
                        <c:v>2.2890000000000001</c:v>
                      </c:pt>
                      <c:pt idx="7757">
                        <c:v>2.4950000000000001</c:v>
                      </c:pt>
                      <c:pt idx="7758">
                        <c:v>2.6579999999999999</c:v>
                      </c:pt>
                      <c:pt idx="7759">
                        <c:v>2.7509999999999999</c:v>
                      </c:pt>
                      <c:pt idx="7760">
                        <c:v>2.863</c:v>
                      </c:pt>
                      <c:pt idx="7761">
                        <c:v>2.883</c:v>
                      </c:pt>
                      <c:pt idx="7762">
                        <c:v>2.8620000000000001</c:v>
                      </c:pt>
                      <c:pt idx="7763">
                        <c:v>2.81</c:v>
                      </c:pt>
                      <c:pt idx="7764">
                        <c:v>2.798</c:v>
                      </c:pt>
                      <c:pt idx="7765">
                        <c:v>2.835</c:v>
                      </c:pt>
                      <c:pt idx="7766">
                        <c:v>2.7810000000000001</c:v>
                      </c:pt>
                      <c:pt idx="7767">
                        <c:v>2.7570000000000001</c:v>
                      </c:pt>
                      <c:pt idx="7768">
                        <c:v>2.8079999999999998</c:v>
                      </c:pt>
                      <c:pt idx="7769">
                        <c:v>2.8170000000000002</c:v>
                      </c:pt>
                      <c:pt idx="7770">
                        <c:v>2.835</c:v>
                      </c:pt>
                      <c:pt idx="7771">
                        <c:v>2.698</c:v>
                      </c:pt>
                      <c:pt idx="7772">
                        <c:v>2.6709999999999998</c:v>
                      </c:pt>
                      <c:pt idx="7773">
                        <c:v>2.6190000000000002</c:v>
                      </c:pt>
                      <c:pt idx="7774">
                        <c:v>2.5459999999999998</c:v>
                      </c:pt>
                      <c:pt idx="7775">
                        <c:v>2.4489999999999998</c:v>
                      </c:pt>
                      <c:pt idx="7776">
                        <c:v>2.3719999999999999</c:v>
                      </c:pt>
                      <c:pt idx="7777">
                        <c:v>2.3730000000000002</c:v>
                      </c:pt>
                      <c:pt idx="7778">
                        <c:v>2.36</c:v>
                      </c:pt>
                      <c:pt idx="7779">
                        <c:v>2.456</c:v>
                      </c:pt>
                      <c:pt idx="7780">
                        <c:v>2.4809999999999999</c:v>
                      </c:pt>
                      <c:pt idx="7781">
                        <c:v>2.6419999999999999</c:v>
                      </c:pt>
                      <c:pt idx="7782">
                        <c:v>2.7970000000000002</c:v>
                      </c:pt>
                      <c:pt idx="7783">
                        <c:v>2.7650000000000001</c:v>
                      </c:pt>
                      <c:pt idx="7784">
                        <c:v>2.8170000000000002</c:v>
                      </c:pt>
                      <c:pt idx="7785">
                        <c:v>2.86</c:v>
                      </c:pt>
                      <c:pt idx="7786">
                        <c:v>2.8010000000000002</c:v>
                      </c:pt>
                      <c:pt idx="7787">
                        <c:v>2.7130000000000001</c:v>
                      </c:pt>
                      <c:pt idx="7788">
                        <c:v>2.7610000000000001</c:v>
                      </c:pt>
                      <c:pt idx="7789">
                        <c:v>2.7679999999999998</c:v>
                      </c:pt>
                      <c:pt idx="7790">
                        <c:v>2.7549999999999999</c:v>
                      </c:pt>
                      <c:pt idx="7791">
                        <c:v>2.7669999999999999</c:v>
                      </c:pt>
                      <c:pt idx="7792">
                        <c:v>2.8220000000000001</c:v>
                      </c:pt>
                      <c:pt idx="7793">
                        <c:v>2.9420000000000002</c:v>
                      </c:pt>
                      <c:pt idx="7794">
                        <c:v>2.9350000000000001</c:v>
                      </c:pt>
                      <c:pt idx="7795">
                        <c:v>2.78</c:v>
                      </c:pt>
                      <c:pt idx="7796">
                        <c:v>2.65</c:v>
                      </c:pt>
                      <c:pt idx="7797">
                        <c:v>2.5739999999999998</c:v>
                      </c:pt>
                      <c:pt idx="7798">
                        <c:v>2.4849999999999999</c:v>
                      </c:pt>
                      <c:pt idx="7799">
                        <c:v>2.38</c:v>
                      </c:pt>
                      <c:pt idx="7800">
                        <c:v>2.2749999999999999</c:v>
                      </c:pt>
                      <c:pt idx="7801">
                        <c:v>2.2749999999999999</c:v>
                      </c:pt>
                      <c:pt idx="7802">
                        <c:v>2.2959999999999998</c:v>
                      </c:pt>
                      <c:pt idx="7803">
                        <c:v>2.2869999999999999</c:v>
                      </c:pt>
                      <c:pt idx="7804">
                        <c:v>2.2679999999999998</c:v>
                      </c:pt>
                      <c:pt idx="7805">
                        <c:v>2.5499999999999998</c:v>
                      </c:pt>
                      <c:pt idx="7806">
                        <c:v>2.6720000000000002</c:v>
                      </c:pt>
                      <c:pt idx="7807">
                        <c:v>2.7149999999999999</c:v>
                      </c:pt>
                      <c:pt idx="7808">
                        <c:v>2.7810000000000001</c:v>
                      </c:pt>
                      <c:pt idx="7809">
                        <c:v>2.8420000000000001</c:v>
                      </c:pt>
                      <c:pt idx="7810">
                        <c:v>2.7320000000000002</c:v>
                      </c:pt>
                      <c:pt idx="7811">
                        <c:v>2.6850000000000001</c:v>
                      </c:pt>
                      <c:pt idx="7812">
                        <c:v>2.76</c:v>
                      </c:pt>
                      <c:pt idx="7813">
                        <c:v>2.8159999999999998</c:v>
                      </c:pt>
                      <c:pt idx="7814">
                        <c:v>2.798</c:v>
                      </c:pt>
                      <c:pt idx="7815">
                        <c:v>2.7890000000000001</c:v>
                      </c:pt>
                      <c:pt idx="7816">
                        <c:v>2.7930000000000001</c:v>
                      </c:pt>
                      <c:pt idx="7817">
                        <c:v>2.8479999999999999</c:v>
                      </c:pt>
                      <c:pt idx="7818">
                        <c:v>2.81</c:v>
                      </c:pt>
                      <c:pt idx="7819">
                        <c:v>2.7389999999999999</c:v>
                      </c:pt>
                      <c:pt idx="7820">
                        <c:v>2.6869999999999998</c:v>
                      </c:pt>
                      <c:pt idx="7821">
                        <c:v>2.573</c:v>
                      </c:pt>
                      <c:pt idx="7822">
                        <c:v>2.4830000000000001</c:v>
                      </c:pt>
                      <c:pt idx="7823">
                        <c:v>2.4390000000000001</c:v>
                      </c:pt>
                      <c:pt idx="7824">
                        <c:v>2.3660000000000001</c:v>
                      </c:pt>
                      <c:pt idx="7825">
                        <c:v>2.3620000000000001</c:v>
                      </c:pt>
                      <c:pt idx="7826">
                        <c:v>2.2890000000000001</c:v>
                      </c:pt>
                      <c:pt idx="7827">
                        <c:v>2.0470000000000002</c:v>
                      </c:pt>
                      <c:pt idx="7828">
                        <c:v>2.3370000000000002</c:v>
                      </c:pt>
                      <c:pt idx="7829">
                        <c:v>2.6789999999999998</c:v>
                      </c:pt>
                      <c:pt idx="7830">
                        <c:v>2.7130000000000001</c:v>
                      </c:pt>
                      <c:pt idx="7831">
                        <c:v>2.718</c:v>
                      </c:pt>
                      <c:pt idx="7832">
                        <c:v>2.7349999999999999</c:v>
                      </c:pt>
                      <c:pt idx="7833">
                        <c:v>2.7330000000000001</c:v>
                      </c:pt>
                      <c:pt idx="7834">
                        <c:v>2.6880000000000002</c:v>
                      </c:pt>
                      <c:pt idx="7835">
                        <c:v>2.669</c:v>
                      </c:pt>
                      <c:pt idx="7836">
                        <c:v>2.6619999999999999</c:v>
                      </c:pt>
                      <c:pt idx="7837">
                        <c:v>2.6389999999999998</c:v>
                      </c:pt>
                      <c:pt idx="7838">
                        <c:v>2.5920000000000001</c:v>
                      </c:pt>
                      <c:pt idx="7839">
                        <c:v>2.5190000000000001</c:v>
                      </c:pt>
                      <c:pt idx="7840">
                        <c:v>2.5649999999999999</c:v>
                      </c:pt>
                      <c:pt idx="7841">
                        <c:v>2.6749999999999998</c:v>
                      </c:pt>
                      <c:pt idx="7842">
                        <c:v>2.613</c:v>
                      </c:pt>
                      <c:pt idx="7843">
                        <c:v>2.5350000000000001</c:v>
                      </c:pt>
                      <c:pt idx="7844">
                        <c:v>2.5310000000000001</c:v>
                      </c:pt>
                      <c:pt idx="7845">
                        <c:v>2.4729999999999999</c:v>
                      </c:pt>
                      <c:pt idx="7846">
                        <c:v>2.4460000000000002</c:v>
                      </c:pt>
                      <c:pt idx="7847">
                        <c:v>2.351</c:v>
                      </c:pt>
                      <c:pt idx="7848">
                        <c:v>2.3010000000000002</c:v>
                      </c:pt>
                      <c:pt idx="7849">
                        <c:v>2.3079999999999998</c:v>
                      </c:pt>
                      <c:pt idx="7850">
                        <c:v>2.3090000000000002</c:v>
                      </c:pt>
                      <c:pt idx="7851">
                        <c:v>2.2850000000000001</c:v>
                      </c:pt>
                      <c:pt idx="7852">
                        <c:v>2.492</c:v>
                      </c:pt>
                      <c:pt idx="7853">
                        <c:v>2.6930000000000001</c:v>
                      </c:pt>
                      <c:pt idx="7854">
                        <c:v>2.677</c:v>
                      </c:pt>
                      <c:pt idx="7855">
                        <c:v>2.7370000000000001</c:v>
                      </c:pt>
                      <c:pt idx="7856">
                        <c:v>2.6720000000000002</c:v>
                      </c:pt>
                      <c:pt idx="7857">
                        <c:v>2.7389999999999999</c:v>
                      </c:pt>
                      <c:pt idx="7858">
                        <c:v>2.6429999999999998</c:v>
                      </c:pt>
                      <c:pt idx="7859">
                        <c:v>2.6379999999999999</c:v>
                      </c:pt>
                      <c:pt idx="7860">
                        <c:v>2.6579999999999999</c:v>
                      </c:pt>
                      <c:pt idx="7861">
                        <c:v>2.6139999999999999</c:v>
                      </c:pt>
                      <c:pt idx="7862">
                        <c:v>2.5470000000000002</c:v>
                      </c:pt>
                      <c:pt idx="7863">
                        <c:v>2.5219999999999998</c:v>
                      </c:pt>
                      <c:pt idx="7864">
                        <c:v>2.6030000000000002</c:v>
                      </c:pt>
                      <c:pt idx="7865">
                        <c:v>2.762</c:v>
                      </c:pt>
                      <c:pt idx="7866">
                        <c:v>2.8</c:v>
                      </c:pt>
                      <c:pt idx="7867">
                        <c:v>2.734</c:v>
                      </c:pt>
                      <c:pt idx="7868">
                        <c:v>2.625</c:v>
                      </c:pt>
                      <c:pt idx="7869">
                        <c:v>2.637</c:v>
                      </c:pt>
                      <c:pt idx="7870">
                        <c:v>2.6669999999999998</c:v>
                      </c:pt>
                      <c:pt idx="7871">
                        <c:v>2.5510000000000002</c:v>
                      </c:pt>
                      <c:pt idx="7872">
                        <c:v>2.484</c:v>
                      </c:pt>
                      <c:pt idx="7873">
                        <c:v>2.407</c:v>
                      </c:pt>
                      <c:pt idx="7874">
                        <c:v>2.355</c:v>
                      </c:pt>
                      <c:pt idx="7875">
                        <c:v>2.3679999999999999</c:v>
                      </c:pt>
                      <c:pt idx="7876">
                        <c:v>2.4849999999999999</c:v>
                      </c:pt>
                      <c:pt idx="7877">
                        <c:v>2.6970000000000001</c:v>
                      </c:pt>
                      <c:pt idx="7878">
                        <c:v>2.8109999999999999</c:v>
                      </c:pt>
                      <c:pt idx="7879">
                        <c:v>2.7909999999999999</c:v>
                      </c:pt>
                      <c:pt idx="7880">
                        <c:v>2.8039999999999998</c:v>
                      </c:pt>
                      <c:pt idx="7881">
                        <c:v>2.8010000000000002</c:v>
                      </c:pt>
                      <c:pt idx="7882">
                        <c:v>2.722</c:v>
                      </c:pt>
                      <c:pt idx="7883">
                        <c:v>2.7330000000000001</c:v>
                      </c:pt>
                      <c:pt idx="7884">
                        <c:v>2.7349999999999999</c:v>
                      </c:pt>
                      <c:pt idx="7885">
                        <c:v>2.8479999999999999</c:v>
                      </c:pt>
                      <c:pt idx="7886">
                        <c:v>2.7639999999999998</c:v>
                      </c:pt>
                      <c:pt idx="7887">
                        <c:v>2.6640000000000001</c:v>
                      </c:pt>
                      <c:pt idx="7888">
                        <c:v>2.76</c:v>
                      </c:pt>
                      <c:pt idx="7889">
                        <c:v>2.927</c:v>
                      </c:pt>
                      <c:pt idx="7890">
                        <c:v>2.9510000000000001</c:v>
                      </c:pt>
                      <c:pt idx="7891">
                        <c:v>2.895</c:v>
                      </c:pt>
                      <c:pt idx="7892">
                        <c:v>2.8010000000000002</c:v>
                      </c:pt>
                      <c:pt idx="7893">
                        <c:v>2.6520000000000001</c:v>
                      </c:pt>
                      <c:pt idx="7894">
                        <c:v>2.6949999999999998</c:v>
                      </c:pt>
                      <c:pt idx="7895">
                        <c:v>2.629</c:v>
                      </c:pt>
                      <c:pt idx="7896">
                        <c:v>2.573</c:v>
                      </c:pt>
                      <c:pt idx="7897">
                        <c:v>2.5190000000000001</c:v>
                      </c:pt>
                      <c:pt idx="7898">
                        <c:v>2.5030000000000001</c:v>
                      </c:pt>
                      <c:pt idx="7899">
                        <c:v>2.4769999999999999</c:v>
                      </c:pt>
                      <c:pt idx="7900">
                        <c:v>2.5680000000000001</c:v>
                      </c:pt>
                      <c:pt idx="7901">
                        <c:v>2.7290000000000001</c:v>
                      </c:pt>
                      <c:pt idx="7902">
                        <c:v>2.923</c:v>
                      </c:pt>
                      <c:pt idx="7903">
                        <c:v>2.931</c:v>
                      </c:pt>
                      <c:pt idx="7904">
                        <c:v>2.7909999999999999</c:v>
                      </c:pt>
                      <c:pt idx="7905">
                        <c:v>2.8580000000000001</c:v>
                      </c:pt>
                      <c:pt idx="7906">
                        <c:v>2.7</c:v>
                      </c:pt>
                      <c:pt idx="7907">
                        <c:v>2.6840000000000002</c:v>
                      </c:pt>
                      <c:pt idx="7908">
                        <c:v>2.633</c:v>
                      </c:pt>
                      <c:pt idx="7909">
                        <c:v>2.6629999999999998</c:v>
                      </c:pt>
                      <c:pt idx="7910">
                        <c:v>2.6589999999999998</c:v>
                      </c:pt>
                      <c:pt idx="7911">
                        <c:v>2.5649999999999999</c:v>
                      </c:pt>
                      <c:pt idx="7912">
                        <c:v>2.5640000000000001</c:v>
                      </c:pt>
                      <c:pt idx="7913">
                        <c:v>2.7120000000000002</c:v>
                      </c:pt>
                      <c:pt idx="7914">
                        <c:v>2.8239999999999998</c:v>
                      </c:pt>
                      <c:pt idx="7915">
                        <c:v>2.7189999999999999</c:v>
                      </c:pt>
                      <c:pt idx="7916">
                        <c:v>2.6819999999999999</c:v>
                      </c:pt>
                      <c:pt idx="7917">
                        <c:v>2.6760000000000002</c:v>
                      </c:pt>
                      <c:pt idx="7918">
                        <c:v>2.6019999999999999</c:v>
                      </c:pt>
                      <c:pt idx="7919">
                        <c:v>2.4769999999999999</c:v>
                      </c:pt>
                      <c:pt idx="7920">
                        <c:v>2.38</c:v>
                      </c:pt>
                      <c:pt idx="7921">
                        <c:v>2.3929999999999998</c:v>
                      </c:pt>
                      <c:pt idx="7922">
                        <c:v>2.4020000000000001</c:v>
                      </c:pt>
                      <c:pt idx="7923">
                        <c:v>2.3130000000000002</c:v>
                      </c:pt>
                      <c:pt idx="7924">
                        <c:v>2.379</c:v>
                      </c:pt>
                      <c:pt idx="7925">
                        <c:v>2.6320000000000001</c:v>
                      </c:pt>
                      <c:pt idx="7926">
                        <c:v>2.8079999999999998</c:v>
                      </c:pt>
                      <c:pt idx="7927">
                        <c:v>2.867</c:v>
                      </c:pt>
                      <c:pt idx="7928">
                        <c:v>2.9089999999999998</c:v>
                      </c:pt>
                      <c:pt idx="7929">
                        <c:v>2.9350000000000001</c:v>
                      </c:pt>
                      <c:pt idx="7930">
                        <c:v>2.746</c:v>
                      </c:pt>
                      <c:pt idx="7931">
                        <c:v>2.7389999999999999</c:v>
                      </c:pt>
                      <c:pt idx="7932">
                        <c:v>2.72</c:v>
                      </c:pt>
                      <c:pt idx="7933">
                        <c:v>2.7549999999999999</c:v>
                      </c:pt>
                      <c:pt idx="7934">
                        <c:v>2.718</c:v>
                      </c:pt>
                      <c:pt idx="7935">
                        <c:v>2.754</c:v>
                      </c:pt>
                      <c:pt idx="7936">
                        <c:v>2.8250000000000002</c:v>
                      </c:pt>
                      <c:pt idx="7937">
                        <c:v>2.8540000000000001</c:v>
                      </c:pt>
                      <c:pt idx="7938">
                        <c:v>2.798</c:v>
                      </c:pt>
                      <c:pt idx="7939">
                        <c:v>2.7549999999999999</c:v>
                      </c:pt>
                      <c:pt idx="7940">
                        <c:v>2.63</c:v>
                      </c:pt>
                      <c:pt idx="7941">
                        <c:v>2.5880000000000001</c:v>
                      </c:pt>
                      <c:pt idx="7942">
                        <c:v>2.5550000000000002</c:v>
                      </c:pt>
                      <c:pt idx="7943">
                        <c:v>2.544</c:v>
                      </c:pt>
                      <c:pt idx="7944">
                        <c:v>2.6120000000000001</c:v>
                      </c:pt>
                      <c:pt idx="7945">
                        <c:v>2.5150000000000001</c:v>
                      </c:pt>
                      <c:pt idx="7946">
                        <c:v>2.4950000000000001</c:v>
                      </c:pt>
                      <c:pt idx="7947">
                        <c:v>2.484</c:v>
                      </c:pt>
                      <c:pt idx="7948">
                        <c:v>2.5209999999999999</c:v>
                      </c:pt>
                      <c:pt idx="7949">
                        <c:v>2.7170000000000001</c:v>
                      </c:pt>
                      <c:pt idx="7950">
                        <c:v>2.7509999999999999</c:v>
                      </c:pt>
                      <c:pt idx="7951">
                        <c:v>2.891</c:v>
                      </c:pt>
                      <c:pt idx="7952">
                        <c:v>2.9119999999999999</c:v>
                      </c:pt>
                      <c:pt idx="7953">
                        <c:v>2.8929999999999998</c:v>
                      </c:pt>
                      <c:pt idx="7954">
                        <c:v>2.82</c:v>
                      </c:pt>
                      <c:pt idx="7955">
                        <c:v>2.8359999999999999</c:v>
                      </c:pt>
                      <c:pt idx="7956">
                        <c:v>2.8980000000000001</c:v>
                      </c:pt>
                      <c:pt idx="7957">
                        <c:v>2.887</c:v>
                      </c:pt>
                      <c:pt idx="7958">
                        <c:v>2.7909999999999999</c:v>
                      </c:pt>
                      <c:pt idx="7959">
                        <c:v>2.8119999999999998</c:v>
                      </c:pt>
                      <c:pt idx="7960">
                        <c:v>2.8849999999999998</c:v>
                      </c:pt>
                      <c:pt idx="7961">
                        <c:v>2.9540000000000002</c:v>
                      </c:pt>
                      <c:pt idx="7962">
                        <c:v>2.919</c:v>
                      </c:pt>
                      <c:pt idx="7963">
                        <c:v>2.827</c:v>
                      </c:pt>
                      <c:pt idx="7964">
                        <c:v>2.7130000000000001</c:v>
                      </c:pt>
                      <c:pt idx="7965">
                        <c:v>2.6240000000000001</c:v>
                      </c:pt>
                      <c:pt idx="7966">
                        <c:v>2.609</c:v>
                      </c:pt>
                      <c:pt idx="7967">
                        <c:v>2.5369999999999999</c:v>
                      </c:pt>
                      <c:pt idx="7968">
                        <c:v>2.5219999999999998</c:v>
                      </c:pt>
                      <c:pt idx="7969">
                        <c:v>2.544</c:v>
                      </c:pt>
                      <c:pt idx="7970">
                        <c:v>2.5640000000000001</c:v>
                      </c:pt>
                      <c:pt idx="7971">
                        <c:v>2.5099999999999998</c:v>
                      </c:pt>
                      <c:pt idx="7972">
                        <c:v>2.597</c:v>
                      </c:pt>
                      <c:pt idx="7973">
                        <c:v>2.7850000000000001</c:v>
                      </c:pt>
                      <c:pt idx="7974">
                        <c:v>2.9060000000000001</c:v>
                      </c:pt>
                      <c:pt idx="7975">
                        <c:v>2.93</c:v>
                      </c:pt>
                      <c:pt idx="7976">
                        <c:v>2.923</c:v>
                      </c:pt>
                      <c:pt idx="7977">
                        <c:v>2.8639999999999999</c:v>
                      </c:pt>
                      <c:pt idx="7978">
                        <c:v>2.859</c:v>
                      </c:pt>
                      <c:pt idx="7979">
                        <c:v>2.859</c:v>
                      </c:pt>
                      <c:pt idx="7980">
                        <c:v>2.8319999999999999</c:v>
                      </c:pt>
                      <c:pt idx="7981">
                        <c:v>2.8159999999999998</c:v>
                      </c:pt>
                      <c:pt idx="7982">
                        <c:v>2.7749999999999999</c:v>
                      </c:pt>
                      <c:pt idx="7983">
                        <c:v>2.734</c:v>
                      </c:pt>
                      <c:pt idx="7984">
                        <c:v>2.7050000000000001</c:v>
                      </c:pt>
                      <c:pt idx="7985">
                        <c:v>2.8010000000000002</c:v>
                      </c:pt>
                      <c:pt idx="7986">
                        <c:v>2.8730000000000002</c:v>
                      </c:pt>
                      <c:pt idx="7987">
                        <c:v>2.798</c:v>
                      </c:pt>
                      <c:pt idx="7988">
                        <c:v>2.7589999999999999</c:v>
                      </c:pt>
                      <c:pt idx="7989">
                        <c:v>2.6779999999999999</c:v>
                      </c:pt>
                      <c:pt idx="7990">
                        <c:v>2.637</c:v>
                      </c:pt>
                      <c:pt idx="7991">
                        <c:v>2.5619999999999998</c:v>
                      </c:pt>
                      <c:pt idx="7992">
                        <c:v>2.5640000000000001</c:v>
                      </c:pt>
                      <c:pt idx="7993">
                        <c:v>2.573</c:v>
                      </c:pt>
                      <c:pt idx="7994">
                        <c:v>2.589</c:v>
                      </c:pt>
                      <c:pt idx="7995">
                        <c:v>2.5790000000000002</c:v>
                      </c:pt>
                      <c:pt idx="7996">
                        <c:v>2.6019999999999999</c:v>
                      </c:pt>
                      <c:pt idx="7997">
                        <c:v>2.8460000000000001</c:v>
                      </c:pt>
                      <c:pt idx="7998">
                        <c:v>2.93</c:v>
                      </c:pt>
                      <c:pt idx="7999">
                        <c:v>3.0070000000000001</c:v>
                      </c:pt>
                      <c:pt idx="8000">
                        <c:v>2.9660000000000002</c:v>
                      </c:pt>
                      <c:pt idx="8001">
                        <c:v>2.9009999999999998</c:v>
                      </c:pt>
                      <c:pt idx="8002">
                        <c:v>2.7410000000000001</c:v>
                      </c:pt>
                      <c:pt idx="8003">
                        <c:v>2.79</c:v>
                      </c:pt>
                      <c:pt idx="8004">
                        <c:v>2.7989999999999999</c:v>
                      </c:pt>
                      <c:pt idx="8005">
                        <c:v>2.8340000000000001</c:v>
                      </c:pt>
                      <c:pt idx="8006">
                        <c:v>2.7210000000000001</c:v>
                      </c:pt>
                      <c:pt idx="8007">
                        <c:v>2.67</c:v>
                      </c:pt>
                      <c:pt idx="8008">
                        <c:v>2.7</c:v>
                      </c:pt>
                      <c:pt idx="8009">
                        <c:v>2.7959999999999998</c:v>
                      </c:pt>
                      <c:pt idx="8010">
                        <c:v>2.8180000000000001</c:v>
                      </c:pt>
                      <c:pt idx="8011">
                        <c:v>2.774</c:v>
                      </c:pt>
                      <c:pt idx="8012">
                        <c:v>2.6629999999999998</c:v>
                      </c:pt>
                      <c:pt idx="8013">
                        <c:v>2.59</c:v>
                      </c:pt>
                      <c:pt idx="8014">
                        <c:v>2.5979999999999999</c:v>
                      </c:pt>
                      <c:pt idx="8015">
                        <c:v>2.5030000000000001</c:v>
                      </c:pt>
                      <c:pt idx="8016">
                        <c:v>2.476</c:v>
                      </c:pt>
                      <c:pt idx="8017">
                        <c:v>2.54</c:v>
                      </c:pt>
                      <c:pt idx="8018">
                        <c:v>2.4820000000000002</c:v>
                      </c:pt>
                      <c:pt idx="8019">
                        <c:v>2.4670000000000001</c:v>
                      </c:pt>
                      <c:pt idx="8020">
                        <c:v>2.5369999999999999</c:v>
                      </c:pt>
                      <c:pt idx="8021">
                        <c:v>2.7170000000000001</c:v>
                      </c:pt>
                      <c:pt idx="8022">
                        <c:v>2.8039999999999998</c:v>
                      </c:pt>
                      <c:pt idx="8023">
                        <c:v>2.9260000000000002</c:v>
                      </c:pt>
                      <c:pt idx="8024">
                        <c:v>2.8690000000000002</c:v>
                      </c:pt>
                      <c:pt idx="8025">
                        <c:v>2.91</c:v>
                      </c:pt>
                      <c:pt idx="8026">
                        <c:v>2.8620000000000001</c:v>
                      </c:pt>
                      <c:pt idx="8027">
                        <c:v>2.7709999999999999</c:v>
                      </c:pt>
                      <c:pt idx="8028">
                        <c:v>2.7530000000000001</c:v>
                      </c:pt>
                      <c:pt idx="8029">
                        <c:v>2.7919999999999998</c:v>
                      </c:pt>
                      <c:pt idx="8030">
                        <c:v>2.7389999999999999</c:v>
                      </c:pt>
                      <c:pt idx="8031">
                        <c:v>2.7490000000000001</c:v>
                      </c:pt>
                      <c:pt idx="8032">
                        <c:v>2.7519999999999998</c:v>
                      </c:pt>
                      <c:pt idx="8033">
                        <c:v>2.8279999999999998</c:v>
                      </c:pt>
                      <c:pt idx="8034">
                        <c:v>2.7690000000000001</c:v>
                      </c:pt>
                      <c:pt idx="8035">
                        <c:v>2.7290000000000001</c:v>
                      </c:pt>
                      <c:pt idx="8036">
                        <c:v>2.629</c:v>
                      </c:pt>
                      <c:pt idx="8037">
                        <c:v>2.5830000000000002</c:v>
                      </c:pt>
                      <c:pt idx="8038">
                        <c:v>2.6019999999999999</c:v>
                      </c:pt>
                      <c:pt idx="8039">
                        <c:v>2.5379999999999998</c:v>
                      </c:pt>
                      <c:pt idx="8040">
                        <c:v>2.48</c:v>
                      </c:pt>
                      <c:pt idx="8041">
                        <c:v>2.4660000000000002</c:v>
                      </c:pt>
                      <c:pt idx="8042">
                        <c:v>2.468</c:v>
                      </c:pt>
                      <c:pt idx="8043">
                        <c:v>2.4260000000000002</c:v>
                      </c:pt>
                      <c:pt idx="8044">
                        <c:v>2.4649999999999999</c:v>
                      </c:pt>
                      <c:pt idx="8045">
                        <c:v>2.6480000000000001</c:v>
                      </c:pt>
                      <c:pt idx="8046">
                        <c:v>2.6880000000000002</c:v>
                      </c:pt>
                      <c:pt idx="8047">
                        <c:v>2.758</c:v>
                      </c:pt>
                      <c:pt idx="8048">
                        <c:v>2.7810000000000001</c:v>
                      </c:pt>
                      <c:pt idx="8049">
                        <c:v>2.7759999999999998</c:v>
                      </c:pt>
                      <c:pt idx="8050">
                        <c:v>2.8010000000000002</c:v>
                      </c:pt>
                      <c:pt idx="8051">
                        <c:v>2.7330000000000001</c:v>
                      </c:pt>
                      <c:pt idx="8052">
                        <c:v>2.75</c:v>
                      </c:pt>
                      <c:pt idx="8053">
                        <c:v>2.8140000000000001</c:v>
                      </c:pt>
                      <c:pt idx="8054">
                        <c:v>2.681</c:v>
                      </c:pt>
                      <c:pt idx="8055">
                        <c:v>2.5790000000000002</c:v>
                      </c:pt>
                      <c:pt idx="8056">
                        <c:v>2.6629999999999998</c:v>
                      </c:pt>
                      <c:pt idx="8057">
                        <c:v>2.7069999999999999</c:v>
                      </c:pt>
                      <c:pt idx="8058">
                        <c:v>2.7639999999999998</c:v>
                      </c:pt>
                      <c:pt idx="8059">
                        <c:v>2.67</c:v>
                      </c:pt>
                      <c:pt idx="8060">
                        <c:v>2.6269999999999998</c:v>
                      </c:pt>
                      <c:pt idx="8061">
                        <c:v>2.609</c:v>
                      </c:pt>
                      <c:pt idx="8062">
                        <c:v>2.5870000000000002</c:v>
                      </c:pt>
                      <c:pt idx="8063">
                        <c:v>2.5259999999999998</c:v>
                      </c:pt>
                      <c:pt idx="8064">
                        <c:v>2.4849999999999999</c:v>
                      </c:pt>
                      <c:pt idx="8065">
                        <c:v>2.452</c:v>
                      </c:pt>
                      <c:pt idx="8066">
                        <c:v>2.4590000000000001</c:v>
                      </c:pt>
                      <c:pt idx="8067">
                        <c:v>2.46</c:v>
                      </c:pt>
                      <c:pt idx="8068">
                        <c:v>2.4550000000000001</c:v>
                      </c:pt>
                      <c:pt idx="8069">
                        <c:v>2.64</c:v>
                      </c:pt>
                      <c:pt idx="8070">
                        <c:v>2.6389999999999998</c:v>
                      </c:pt>
                      <c:pt idx="8071">
                        <c:v>2.7429999999999999</c:v>
                      </c:pt>
                      <c:pt idx="8072">
                        <c:v>2.7010000000000001</c:v>
                      </c:pt>
                      <c:pt idx="8073">
                        <c:v>2.72</c:v>
                      </c:pt>
                      <c:pt idx="8074">
                        <c:v>2.6179999999999999</c:v>
                      </c:pt>
                      <c:pt idx="8075">
                        <c:v>2.5859999999999999</c:v>
                      </c:pt>
                      <c:pt idx="8076">
                        <c:v>2.6320000000000001</c:v>
                      </c:pt>
                      <c:pt idx="8077">
                        <c:v>2.6480000000000001</c:v>
                      </c:pt>
                      <c:pt idx="8078">
                        <c:v>2.6560000000000001</c:v>
                      </c:pt>
                      <c:pt idx="8079">
                        <c:v>2.6120000000000001</c:v>
                      </c:pt>
                      <c:pt idx="8080">
                        <c:v>2.6909999999999998</c:v>
                      </c:pt>
                      <c:pt idx="8081">
                        <c:v>2.827</c:v>
                      </c:pt>
                      <c:pt idx="8082">
                        <c:v>2.7789999999999999</c:v>
                      </c:pt>
                      <c:pt idx="8083">
                        <c:v>2.6669999999999998</c:v>
                      </c:pt>
                      <c:pt idx="8084">
                        <c:v>2.601</c:v>
                      </c:pt>
                      <c:pt idx="8085">
                        <c:v>2.5249999999999999</c:v>
                      </c:pt>
                      <c:pt idx="8086">
                        <c:v>2.5</c:v>
                      </c:pt>
                      <c:pt idx="8087">
                        <c:v>2.4329999999999998</c:v>
                      </c:pt>
                      <c:pt idx="8088">
                        <c:v>2.3610000000000002</c:v>
                      </c:pt>
                      <c:pt idx="8089">
                        <c:v>2.3620000000000001</c:v>
                      </c:pt>
                      <c:pt idx="8090">
                        <c:v>2.3220000000000001</c:v>
                      </c:pt>
                      <c:pt idx="8091">
                        <c:v>2.2949999999999999</c:v>
                      </c:pt>
                      <c:pt idx="8092">
                        <c:v>2.343</c:v>
                      </c:pt>
                      <c:pt idx="8093">
                        <c:v>2.5449999999999999</c:v>
                      </c:pt>
                      <c:pt idx="8094">
                        <c:v>2.7080000000000002</c:v>
                      </c:pt>
                      <c:pt idx="8095">
                        <c:v>2.7519999999999998</c:v>
                      </c:pt>
                      <c:pt idx="8096">
                        <c:v>2.8479999999999999</c:v>
                      </c:pt>
                      <c:pt idx="8097">
                        <c:v>2.8959999999999999</c:v>
                      </c:pt>
                      <c:pt idx="8098">
                        <c:v>2.94</c:v>
                      </c:pt>
                      <c:pt idx="8099">
                        <c:v>2.915</c:v>
                      </c:pt>
                      <c:pt idx="8100">
                        <c:v>2.9430000000000001</c:v>
                      </c:pt>
                      <c:pt idx="8101">
                        <c:v>2.9460000000000002</c:v>
                      </c:pt>
                      <c:pt idx="8102">
                        <c:v>2.9740000000000002</c:v>
                      </c:pt>
                      <c:pt idx="8103">
                        <c:v>2.9489999999999998</c:v>
                      </c:pt>
                      <c:pt idx="8104">
                        <c:v>2.964</c:v>
                      </c:pt>
                      <c:pt idx="8105">
                        <c:v>2.9660000000000002</c:v>
                      </c:pt>
                      <c:pt idx="8106">
                        <c:v>2.899</c:v>
                      </c:pt>
                      <c:pt idx="8107">
                        <c:v>2.8079999999999998</c:v>
                      </c:pt>
                      <c:pt idx="8108">
                        <c:v>2.6659999999999999</c:v>
                      </c:pt>
                      <c:pt idx="8109">
                        <c:v>2.5550000000000002</c:v>
                      </c:pt>
                      <c:pt idx="8110">
                        <c:v>2.532</c:v>
                      </c:pt>
                      <c:pt idx="8111">
                        <c:v>2.4710000000000001</c:v>
                      </c:pt>
                      <c:pt idx="8112">
                        <c:v>2.4249999999999998</c:v>
                      </c:pt>
                      <c:pt idx="8113">
                        <c:v>2.3849999999999998</c:v>
                      </c:pt>
                      <c:pt idx="8114">
                        <c:v>2.3660000000000001</c:v>
                      </c:pt>
                      <c:pt idx="8115">
                        <c:v>2.3559999999999999</c:v>
                      </c:pt>
                      <c:pt idx="8116">
                        <c:v>2.4289999999999998</c:v>
                      </c:pt>
                      <c:pt idx="8117">
                        <c:v>2.617</c:v>
                      </c:pt>
                      <c:pt idx="8118">
                        <c:v>2.7389999999999999</c:v>
                      </c:pt>
                      <c:pt idx="8119">
                        <c:v>2.7879999999999998</c:v>
                      </c:pt>
                      <c:pt idx="8120">
                        <c:v>2.9340000000000002</c:v>
                      </c:pt>
                      <c:pt idx="8121">
                        <c:v>3.0030000000000001</c:v>
                      </c:pt>
                      <c:pt idx="8122">
                        <c:v>2.92</c:v>
                      </c:pt>
                      <c:pt idx="8123">
                        <c:v>2.89</c:v>
                      </c:pt>
                      <c:pt idx="8124">
                        <c:v>2.9220000000000002</c:v>
                      </c:pt>
                      <c:pt idx="8125">
                        <c:v>2.948</c:v>
                      </c:pt>
                      <c:pt idx="8126">
                        <c:v>2.891</c:v>
                      </c:pt>
                      <c:pt idx="8127">
                        <c:v>2.8580000000000001</c:v>
                      </c:pt>
                      <c:pt idx="8128">
                        <c:v>2.927</c:v>
                      </c:pt>
                      <c:pt idx="8129">
                        <c:v>2.95</c:v>
                      </c:pt>
                      <c:pt idx="8130">
                        <c:v>2.8889999999999998</c:v>
                      </c:pt>
                      <c:pt idx="8131">
                        <c:v>2.7650000000000001</c:v>
                      </c:pt>
                      <c:pt idx="8132">
                        <c:v>2.64</c:v>
                      </c:pt>
                      <c:pt idx="8133">
                        <c:v>2.508</c:v>
                      </c:pt>
                      <c:pt idx="8134">
                        <c:v>2.5550000000000002</c:v>
                      </c:pt>
                      <c:pt idx="8135">
                        <c:v>2.4460000000000002</c:v>
                      </c:pt>
                      <c:pt idx="8136">
                        <c:v>2.4089999999999998</c:v>
                      </c:pt>
                      <c:pt idx="8137">
                        <c:v>2.3809999999999998</c:v>
                      </c:pt>
                      <c:pt idx="8138">
                        <c:v>2.3559999999999999</c:v>
                      </c:pt>
                      <c:pt idx="8139">
                        <c:v>2.339</c:v>
                      </c:pt>
                      <c:pt idx="8140">
                        <c:v>2.4350000000000001</c:v>
                      </c:pt>
                      <c:pt idx="8141">
                        <c:v>2.6419999999999999</c:v>
                      </c:pt>
                      <c:pt idx="8142">
                        <c:v>2.7839999999999998</c:v>
                      </c:pt>
                      <c:pt idx="8143">
                        <c:v>2.8570000000000002</c:v>
                      </c:pt>
                      <c:pt idx="8144">
                        <c:v>2.8220000000000001</c:v>
                      </c:pt>
                      <c:pt idx="8145">
                        <c:v>2.83</c:v>
                      </c:pt>
                      <c:pt idx="8146">
                        <c:v>2.7290000000000001</c:v>
                      </c:pt>
                      <c:pt idx="8147">
                        <c:v>2.7010000000000001</c:v>
                      </c:pt>
                      <c:pt idx="8148">
                        <c:v>2.7559999999999998</c:v>
                      </c:pt>
                      <c:pt idx="8149">
                        <c:v>2.78</c:v>
                      </c:pt>
                      <c:pt idx="8150">
                        <c:v>2.8010000000000002</c:v>
                      </c:pt>
                      <c:pt idx="8151">
                        <c:v>2.69</c:v>
                      </c:pt>
                      <c:pt idx="8152">
                        <c:v>2.7639999999999998</c:v>
                      </c:pt>
                      <c:pt idx="8153">
                        <c:v>2.7850000000000001</c:v>
                      </c:pt>
                      <c:pt idx="8154">
                        <c:v>2.863</c:v>
                      </c:pt>
                      <c:pt idx="8155">
                        <c:v>2.7629999999999999</c:v>
                      </c:pt>
                      <c:pt idx="8156">
                        <c:v>2.6829999999999998</c:v>
                      </c:pt>
                      <c:pt idx="8157">
                        <c:v>2.6190000000000002</c:v>
                      </c:pt>
                      <c:pt idx="8158">
                        <c:v>2.621</c:v>
                      </c:pt>
                      <c:pt idx="8159">
                        <c:v>2.5590000000000002</c:v>
                      </c:pt>
                      <c:pt idx="8160">
                        <c:v>2.552</c:v>
                      </c:pt>
                      <c:pt idx="8161">
                        <c:v>2.516</c:v>
                      </c:pt>
                      <c:pt idx="8162">
                        <c:v>2.5259999999999998</c:v>
                      </c:pt>
                      <c:pt idx="8163">
                        <c:v>2.5529999999999999</c:v>
                      </c:pt>
                      <c:pt idx="8164">
                        <c:v>2.5720000000000001</c:v>
                      </c:pt>
                      <c:pt idx="8165">
                        <c:v>2.7509999999999999</c:v>
                      </c:pt>
                      <c:pt idx="8166">
                        <c:v>2.8380000000000001</c:v>
                      </c:pt>
                      <c:pt idx="8167">
                        <c:v>2.8919999999999999</c:v>
                      </c:pt>
                      <c:pt idx="8168">
                        <c:v>2.8090000000000002</c:v>
                      </c:pt>
                      <c:pt idx="8169">
                        <c:v>2.778</c:v>
                      </c:pt>
                      <c:pt idx="8170">
                        <c:v>2.718</c:v>
                      </c:pt>
                      <c:pt idx="8171">
                        <c:v>2.8079999999999998</c:v>
                      </c:pt>
                      <c:pt idx="8172">
                        <c:v>2.8319999999999999</c:v>
                      </c:pt>
                      <c:pt idx="8173">
                        <c:v>2.8620000000000001</c:v>
                      </c:pt>
                      <c:pt idx="8174">
                        <c:v>2.7530000000000001</c:v>
                      </c:pt>
                      <c:pt idx="8175">
                        <c:v>2.8359999999999999</c:v>
                      </c:pt>
                      <c:pt idx="8176">
                        <c:v>2.835</c:v>
                      </c:pt>
                      <c:pt idx="8177">
                        <c:v>2.851</c:v>
                      </c:pt>
                      <c:pt idx="8178">
                        <c:v>2.891</c:v>
                      </c:pt>
                      <c:pt idx="8179">
                        <c:v>2.8029999999999999</c:v>
                      </c:pt>
                      <c:pt idx="8180">
                        <c:v>2.6840000000000002</c:v>
                      </c:pt>
                      <c:pt idx="8181">
                        <c:v>2.613</c:v>
                      </c:pt>
                      <c:pt idx="8182">
                        <c:v>2.5430000000000001</c:v>
                      </c:pt>
                      <c:pt idx="8183">
                        <c:v>2.4569999999999999</c:v>
                      </c:pt>
                      <c:pt idx="8184">
                        <c:v>2.4359999999999999</c:v>
                      </c:pt>
                      <c:pt idx="8185">
                        <c:v>2.4529999999999998</c:v>
                      </c:pt>
                      <c:pt idx="8186">
                        <c:v>2.4060000000000001</c:v>
                      </c:pt>
                      <c:pt idx="8187">
                        <c:v>2.42</c:v>
                      </c:pt>
                      <c:pt idx="8188">
                        <c:v>2.5649999999999999</c:v>
                      </c:pt>
                      <c:pt idx="8189">
                        <c:v>2.7029999999999998</c:v>
                      </c:pt>
                      <c:pt idx="8190">
                        <c:v>2.7160000000000002</c:v>
                      </c:pt>
                      <c:pt idx="8191">
                        <c:v>2.6890000000000001</c:v>
                      </c:pt>
                      <c:pt idx="8192">
                        <c:v>2.8039999999999998</c:v>
                      </c:pt>
                      <c:pt idx="8193">
                        <c:v>2.7469999999999999</c:v>
                      </c:pt>
                      <c:pt idx="8194">
                        <c:v>2.7810000000000001</c:v>
                      </c:pt>
                      <c:pt idx="8195">
                        <c:v>2.8929999999999998</c:v>
                      </c:pt>
                      <c:pt idx="8196">
                        <c:v>2.9249999999999998</c:v>
                      </c:pt>
                      <c:pt idx="8197">
                        <c:v>2.823</c:v>
                      </c:pt>
                      <c:pt idx="8198">
                        <c:v>2.7610000000000001</c:v>
                      </c:pt>
                      <c:pt idx="8199">
                        <c:v>2.7709999999999999</c:v>
                      </c:pt>
                      <c:pt idx="8200">
                        <c:v>2.8260000000000001</c:v>
                      </c:pt>
                      <c:pt idx="8201">
                        <c:v>2.895</c:v>
                      </c:pt>
                      <c:pt idx="8202">
                        <c:v>2.9159999999999999</c:v>
                      </c:pt>
                      <c:pt idx="8203">
                        <c:v>2.8730000000000002</c:v>
                      </c:pt>
                      <c:pt idx="8204">
                        <c:v>2.75</c:v>
                      </c:pt>
                      <c:pt idx="8205">
                        <c:v>2.625</c:v>
                      </c:pt>
                      <c:pt idx="8206">
                        <c:v>2.6429999999999998</c:v>
                      </c:pt>
                      <c:pt idx="8207">
                        <c:v>2.573</c:v>
                      </c:pt>
                      <c:pt idx="8208">
                        <c:v>2.5310000000000001</c:v>
                      </c:pt>
                      <c:pt idx="8209">
                        <c:v>2.5369999999999999</c:v>
                      </c:pt>
                      <c:pt idx="8210">
                        <c:v>2.4689999999999999</c:v>
                      </c:pt>
                      <c:pt idx="8211">
                        <c:v>2.444</c:v>
                      </c:pt>
                      <c:pt idx="8212">
                        <c:v>2.4129999999999998</c:v>
                      </c:pt>
                      <c:pt idx="8213">
                        <c:v>2.5150000000000001</c:v>
                      </c:pt>
                      <c:pt idx="8214">
                        <c:v>2.585</c:v>
                      </c:pt>
                      <c:pt idx="8215">
                        <c:v>2.7040000000000002</c:v>
                      </c:pt>
                      <c:pt idx="8216">
                        <c:v>2.694</c:v>
                      </c:pt>
                      <c:pt idx="8217">
                        <c:v>2.6520000000000001</c:v>
                      </c:pt>
                      <c:pt idx="8218">
                        <c:v>2.609</c:v>
                      </c:pt>
                      <c:pt idx="8219">
                        <c:v>2.746</c:v>
                      </c:pt>
                      <c:pt idx="8220">
                        <c:v>2.7989999999999999</c:v>
                      </c:pt>
                      <c:pt idx="8221">
                        <c:v>2.8639999999999999</c:v>
                      </c:pt>
                      <c:pt idx="8222">
                        <c:v>2.7789999999999999</c:v>
                      </c:pt>
                      <c:pt idx="8223">
                        <c:v>2.7120000000000002</c:v>
                      </c:pt>
                      <c:pt idx="8224">
                        <c:v>2.7629999999999999</c:v>
                      </c:pt>
                      <c:pt idx="8225">
                        <c:v>2.8359999999999999</c:v>
                      </c:pt>
                      <c:pt idx="8226">
                        <c:v>2.8519999999999999</c:v>
                      </c:pt>
                      <c:pt idx="8227">
                        <c:v>2.706</c:v>
                      </c:pt>
                      <c:pt idx="8228">
                        <c:v>2.6320000000000001</c:v>
                      </c:pt>
                      <c:pt idx="8229">
                        <c:v>2.5390000000000001</c:v>
                      </c:pt>
                      <c:pt idx="8230">
                        <c:v>2.54</c:v>
                      </c:pt>
                      <c:pt idx="8231">
                        <c:v>2.5339999999999998</c:v>
                      </c:pt>
                      <c:pt idx="8232">
                        <c:v>2.4700000000000002</c:v>
                      </c:pt>
                      <c:pt idx="8233">
                        <c:v>2.4990000000000001</c:v>
                      </c:pt>
                      <c:pt idx="8234">
                        <c:v>2.444</c:v>
                      </c:pt>
                      <c:pt idx="8235">
                        <c:v>2.448</c:v>
                      </c:pt>
                      <c:pt idx="8236">
                        <c:v>2.4430000000000001</c:v>
                      </c:pt>
                      <c:pt idx="8237">
                        <c:v>2.569</c:v>
                      </c:pt>
                      <c:pt idx="8238">
                        <c:v>2.6339999999999999</c:v>
                      </c:pt>
                      <c:pt idx="8239">
                        <c:v>2.6850000000000001</c:v>
                      </c:pt>
                      <c:pt idx="8240">
                        <c:v>2.6030000000000002</c:v>
                      </c:pt>
                      <c:pt idx="8241">
                        <c:v>2.738</c:v>
                      </c:pt>
                      <c:pt idx="8242">
                        <c:v>2.6989999999999998</c:v>
                      </c:pt>
                      <c:pt idx="8243">
                        <c:v>2.64</c:v>
                      </c:pt>
                      <c:pt idx="8244">
                        <c:v>2.609</c:v>
                      </c:pt>
                      <c:pt idx="8245">
                        <c:v>2.6549999999999998</c:v>
                      </c:pt>
                      <c:pt idx="8246">
                        <c:v>2.681</c:v>
                      </c:pt>
                      <c:pt idx="8247">
                        <c:v>2.6230000000000002</c:v>
                      </c:pt>
                      <c:pt idx="8248">
                        <c:v>2.6469999999999998</c:v>
                      </c:pt>
                      <c:pt idx="8249">
                        <c:v>2.7429999999999999</c:v>
                      </c:pt>
                      <c:pt idx="8250">
                        <c:v>2.7559999999999998</c:v>
                      </c:pt>
                      <c:pt idx="8251">
                        <c:v>2.7829999999999999</c:v>
                      </c:pt>
                      <c:pt idx="8252">
                        <c:v>2.7410000000000001</c:v>
                      </c:pt>
                      <c:pt idx="8253">
                        <c:v>2.6419999999999999</c:v>
                      </c:pt>
                      <c:pt idx="8254">
                        <c:v>2.569</c:v>
                      </c:pt>
                      <c:pt idx="8255">
                        <c:v>2.4750000000000001</c:v>
                      </c:pt>
                      <c:pt idx="8256">
                        <c:v>2.4980000000000002</c:v>
                      </c:pt>
                      <c:pt idx="8257">
                        <c:v>2.4180000000000001</c:v>
                      </c:pt>
                      <c:pt idx="8258">
                        <c:v>2.4169999999999998</c:v>
                      </c:pt>
                      <c:pt idx="8259">
                        <c:v>2.4260000000000002</c:v>
                      </c:pt>
                      <c:pt idx="8260">
                        <c:v>2.4769999999999999</c:v>
                      </c:pt>
                      <c:pt idx="8261">
                        <c:v>2.5880000000000001</c:v>
                      </c:pt>
                      <c:pt idx="8262">
                        <c:v>2.7189999999999999</c:v>
                      </c:pt>
                      <c:pt idx="8263">
                        <c:v>2.8570000000000002</c:v>
                      </c:pt>
                      <c:pt idx="8264">
                        <c:v>2.8420000000000001</c:v>
                      </c:pt>
                      <c:pt idx="8265">
                        <c:v>2.8650000000000002</c:v>
                      </c:pt>
                      <c:pt idx="8266">
                        <c:v>2.8079999999999998</c:v>
                      </c:pt>
                      <c:pt idx="8267">
                        <c:v>2.8519999999999999</c:v>
                      </c:pt>
                      <c:pt idx="8268">
                        <c:v>2.84</c:v>
                      </c:pt>
                      <c:pt idx="8269">
                        <c:v>2.839</c:v>
                      </c:pt>
                      <c:pt idx="8270">
                        <c:v>2.7930000000000001</c:v>
                      </c:pt>
                      <c:pt idx="8271">
                        <c:v>2.7320000000000002</c:v>
                      </c:pt>
                      <c:pt idx="8272">
                        <c:v>2.79</c:v>
                      </c:pt>
                      <c:pt idx="8273">
                        <c:v>2.883</c:v>
                      </c:pt>
                      <c:pt idx="8274">
                        <c:v>2.7679999999999998</c:v>
                      </c:pt>
                      <c:pt idx="8275">
                        <c:v>2.7069999999999999</c:v>
                      </c:pt>
                      <c:pt idx="8276">
                        <c:v>2.641</c:v>
                      </c:pt>
                      <c:pt idx="8277">
                        <c:v>2.5750000000000002</c:v>
                      </c:pt>
                      <c:pt idx="8278">
                        <c:v>2.5</c:v>
                      </c:pt>
                      <c:pt idx="8279">
                        <c:v>2.4060000000000001</c:v>
                      </c:pt>
                      <c:pt idx="8280">
                        <c:v>2.3479999999999999</c:v>
                      </c:pt>
                      <c:pt idx="8281">
                        <c:v>2.3380000000000001</c:v>
                      </c:pt>
                      <c:pt idx="8282">
                        <c:v>2.3260000000000001</c:v>
                      </c:pt>
                      <c:pt idx="8283">
                        <c:v>2.3340000000000001</c:v>
                      </c:pt>
                      <c:pt idx="8284">
                        <c:v>2.4380000000000002</c:v>
                      </c:pt>
                      <c:pt idx="8285">
                        <c:v>2.7629999999999999</c:v>
                      </c:pt>
                      <c:pt idx="8286">
                        <c:v>2.8530000000000002</c:v>
                      </c:pt>
                      <c:pt idx="8287">
                        <c:v>2.9740000000000002</c:v>
                      </c:pt>
                      <c:pt idx="8288">
                        <c:v>3.0110000000000001</c:v>
                      </c:pt>
                      <c:pt idx="8289">
                        <c:v>3.0129999999999999</c:v>
                      </c:pt>
                      <c:pt idx="8290">
                        <c:v>2.968</c:v>
                      </c:pt>
                      <c:pt idx="8291">
                        <c:v>3.01</c:v>
                      </c:pt>
                      <c:pt idx="8292">
                        <c:v>2.9870000000000001</c:v>
                      </c:pt>
                      <c:pt idx="8293">
                        <c:v>2.9769999999999999</c:v>
                      </c:pt>
                      <c:pt idx="8294">
                        <c:v>2.9470000000000001</c:v>
                      </c:pt>
                      <c:pt idx="8295">
                        <c:v>3.0209999999999999</c:v>
                      </c:pt>
                      <c:pt idx="8296">
                        <c:v>2.9870000000000001</c:v>
                      </c:pt>
                      <c:pt idx="8297">
                        <c:v>2.9940000000000002</c:v>
                      </c:pt>
                      <c:pt idx="8298">
                        <c:v>3.016</c:v>
                      </c:pt>
                      <c:pt idx="8299">
                        <c:v>2.899</c:v>
                      </c:pt>
                      <c:pt idx="8300">
                        <c:v>2.8849999999999998</c:v>
                      </c:pt>
                      <c:pt idx="8301">
                        <c:v>2.8370000000000002</c:v>
                      </c:pt>
                      <c:pt idx="8302">
                        <c:v>2.786</c:v>
                      </c:pt>
                      <c:pt idx="8303">
                        <c:v>2.7269999999999999</c:v>
                      </c:pt>
                      <c:pt idx="8304">
                        <c:v>2.7069999999999999</c:v>
                      </c:pt>
                      <c:pt idx="8305">
                        <c:v>2.7370000000000001</c:v>
                      </c:pt>
                      <c:pt idx="8306">
                        <c:v>2.7109999999999999</c:v>
                      </c:pt>
                      <c:pt idx="8307">
                        <c:v>2.7080000000000002</c:v>
                      </c:pt>
                      <c:pt idx="8308">
                        <c:v>2.694</c:v>
                      </c:pt>
                      <c:pt idx="8309">
                        <c:v>2.89</c:v>
                      </c:pt>
                      <c:pt idx="8310">
                        <c:v>3.0030000000000001</c:v>
                      </c:pt>
                      <c:pt idx="8311">
                        <c:v>3.0449999999999999</c:v>
                      </c:pt>
                      <c:pt idx="8312">
                        <c:v>3.02</c:v>
                      </c:pt>
                      <c:pt idx="8313">
                        <c:v>3.0529999999999999</c:v>
                      </c:pt>
                      <c:pt idx="8314">
                        <c:v>2.9580000000000002</c:v>
                      </c:pt>
                      <c:pt idx="8315">
                        <c:v>2.887</c:v>
                      </c:pt>
                      <c:pt idx="8316">
                        <c:v>2.903</c:v>
                      </c:pt>
                      <c:pt idx="8317">
                        <c:v>2.8740000000000001</c:v>
                      </c:pt>
                      <c:pt idx="8318">
                        <c:v>2.8170000000000002</c:v>
                      </c:pt>
                      <c:pt idx="8319">
                        <c:v>2.7549999999999999</c:v>
                      </c:pt>
                      <c:pt idx="8320">
                        <c:v>2.8069999999999999</c:v>
                      </c:pt>
                      <c:pt idx="8321">
                        <c:v>2.9</c:v>
                      </c:pt>
                      <c:pt idx="8322">
                        <c:v>2.8439999999999999</c:v>
                      </c:pt>
                      <c:pt idx="8323">
                        <c:v>2.7770000000000001</c:v>
                      </c:pt>
                      <c:pt idx="8324">
                        <c:v>2.7130000000000001</c:v>
                      </c:pt>
                      <c:pt idx="8325">
                        <c:v>2.6619999999999999</c:v>
                      </c:pt>
                      <c:pt idx="8326">
                        <c:v>2.6120000000000001</c:v>
                      </c:pt>
                      <c:pt idx="8327">
                        <c:v>2.5569999999999999</c:v>
                      </c:pt>
                      <c:pt idx="8328">
                        <c:v>2.5459999999999998</c:v>
                      </c:pt>
                      <c:pt idx="8329">
                        <c:v>2.5939999999999999</c:v>
                      </c:pt>
                      <c:pt idx="8330">
                        <c:v>2.6419999999999999</c:v>
                      </c:pt>
                      <c:pt idx="8331">
                        <c:v>2.6019999999999999</c:v>
                      </c:pt>
                      <c:pt idx="8332">
                        <c:v>2.5939999999999999</c:v>
                      </c:pt>
                      <c:pt idx="8333">
                        <c:v>2.8039999999999998</c:v>
                      </c:pt>
                      <c:pt idx="8334">
                        <c:v>2.8719999999999999</c:v>
                      </c:pt>
                      <c:pt idx="8335">
                        <c:v>2.98</c:v>
                      </c:pt>
                      <c:pt idx="8336">
                        <c:v>3.024</c:v>
                      </c:pt>
                      <c:pt idx="8337">
                        <c:v>3.0110000000000001</c:v>
                      </c:pt>
                      <c:pt idx="8338">
                        <c:v>2.9430000000000001</c:v>
                      </c:pt>
                      <c:pt idx="8339">
                        <c:v>2.8279999999999998</c:v>
                      </c:pt>
                      <c:pt idx="8340">
                        <c:v>2.8109999999999999</c:v>
                      </c:pt>
                      <c:pt idx="8341">
                        <c:v>2.7719999999999998</c:v>
                      </c:pt>
                      <c:pt idx="8342">
                        <c:v>2.6949999999999998</c:v>
                      </c:pt>
                      <c:pt idx="8343">
                        <c:v>2.6619999999999999</c:v>
                      </c:pt>
                      <c:pt idx="8344">
                        <c:v>2.7130000000000001</c:v>
                      </c:pt>
                      <c:pt idx="8345">
                        <c:v>2.8839999999999999</c:v>
                      </c:pt>
                      <c:pt idx="8346">
                        <c:v>2.8690000000000002</c:v>
                      </c:pt>
                      <c:pt idx="8347">
                        <c:v>2.7989999999999999</c:v>
                      </c:pt>
                      <c:pt idx="8348">
                        <c:v>2.726</c:v>
                      </c:pt>
                      <c:pt idx="8349">
                        <c:v>2.6379999999999999</c:v>
                      </c:pt>
                      <c:pt idx="8350">
                        <c:v>2.5939999999999999</c:v>
                      </c:pt>
                      <c:pt idx="8351">
                        <c:v>2.5640000000000001</c:v>
                      </c:pt>
                      <c:pt idx="8352">
                        <c:v>2.5</c:v>
                      </c:pt>
                      <c:pt idx="8353">
                        <c:v>2.5089999999999999</c:v>
                      </c:pt>
                      <c:pt idx="8354">
                        <c:v>2.4860000000000002</c:v>
                      </c:pt>
                      <c:pt idx="8355">
                        <c:v>2.5390000000000001</c:v>
                      </c:pt>
                      <c:pt idx="8356">
                        <c:v>2.5870000000000002</c:v>
                      </c:pt>
                      <c:pt idx="8357">
                        <c:v>2.7770000000000001</c:v>
                      </c:pt>
                      <c:pt idx="8358">
                        <c:v>2.879</c:v>
                      </c:pt>
                      <c:pt idx="8359">
                        <c:v>2.9620000000000002</c:v>
                      </c:pt>
                      <c:pt idx="8360">
                        <c:v>3.0539999999999998</c:v>
                      </c:pt>
                      <c:pt idx="8361">
                        <c:v>3.0110000000000001</c:v>
                      </c:pt>
                      <c:pt idx="8362">
                        <c:v>2.9079999999999999</c:v>
                      </c:pt>
                      <c:pt idx="8363">
                        <c:v>2.8439999999999999</c:v>
                      </c:pt>
                      <c:pt idx="8364">
                        <c:v>2.839</c:v>
                      </c:pt>
                      <c:pt idx="8365">
                        <c:v>2.8029999999999999</c:v>
                      </c:pt>
                      <c:pt idx="8366">
                        <c:v>2.778</c:v>
                      </c:pt>
                      <c:pt idx="8367">
                        <c:v>2.6349999999999998</c:v>
                      </c:pt>
                      <c:pt idx="8368">
                        <c:v>2.6360000000000001</c:v>
                      </c:pt>
                      <c:pt idx="8369">
                        <c:v>2.7650000000000001</c:v>
                      </c:pt>
                      <c:pt idx="8370">
                        <c:v>2.766</c:v>
                      </c:pt>
                      <c:pt idx="8371">
                        <c:v>2.766</c:v>
                      </c:pt>
                      <c:pt idx="8372">
                        <c:v>2.641</c:v>
                      </c:pt>
                      <c:pt idx="8373">
                        <c:v>2.5459999999999998</c:v>
                      </c:pt>
                      <c:pt idx="8374">
                        <c:v>2.5569999999999999</c:v>
                      </c:pt>
                      <c:pt idx="8375">
                        <c:v>2.4940000000000002</c:v>
                      </c:pt>
                      <c:pt idx="8376">
                        <c:v>2.464</c:v>
                      </c:pt>
                      <c:pt idx="8377">
                        <c:v>2.4700000000000002</c:v>
                      </c:pt>
                      <c:pt idx="8378">
                        <c:v>2.484</c:v>
                      </c:pt>
                      <c:pt idx="8379">
                        <c:v>2.4580000000000002</c:v>
                      </c:pt>
                      <c:pt idx="8380">
                        <c:v>2.4969999999999999</c:v>
                      </c:pt>
                      <c:pt idx="8381">
                        <c:v>2.6579999999999999</c:v>
                      </c:pt>
                      <c:pt idx="8382">
                        <c:v>2.7120000000000002</c:v>
                      </c:pt>
                      <c:pt idx="8383">
                        <c:v>2.843</c:v>
                      </c:pt>
                      <c:pt idx="8384">
                        <c:v>2.8250000000000002</c:v>
                      </c:pt>
                      <c:pt idx="8385">
                        <c:v>2.8140000000000001</c:v>
                      </c:pt>
                      <c:pt idx="8386">
                        <c:v>2.661</c:v>
                      </c:pt>
                      <c:pt idx="8387">
                        <c:v>2.64</c:v>
                      </c:pt>
                      <c:pt idx="8388">
                        <c:v>2.6819999999999999</c:v>
                      </c:pt>
                      <c:pt idx="8389">
                        <c:v>2.754</c:v>
                      </c:pt>
                      <c:pt idx="8390">
                        <c:v>2.702</c:v>
                      </c:pt>
                      <c:pt idx="8391">
                        <c:v>2.6320000000000001</c:v>
                      </c:pt>
                      <c:pt idx="8392">
                        <c:v>2.7080000000000002</c:v>
                      </c:pt>
                      <c:pt idx="8393">
                        <c:v>2.726</c:v>
                      </c:pt>
                      <c:pt idx="8394">
                        <c:v>2.7690000000000001</c:v>
                      </c:pt>
                      <c:pt idx="8395">
                        <c:v>2.71</c:v>
                      </c:pt>
                      <c:pt idx="8396">
                        <c:v>2.552</c:v>
                      </c:pt>
                      <c:pt idx="8397">
                        <c:v>2.4990000000000001</c:v>
                      </c:pt>
                      <c:pt idx="8398">
                        <c:v>2.5209999999999999</c:v>
                      </c:pt>
                      <c:pt idx="8399">
                        <c:v>2.4279999999999999</c:v>
                      </c:pt>
                      <c:pt idx="8400">
                        <c:v>2.3580000000000001</c:v>
                      </c:pt>
                      <c:pt idx="8401">
                        <c:v>2.2509999999999999</c:v>
                      </c:pt>
                      <c:pt idx="8402">
                        <c:v>2.1960000000000002</c:v>
                      </c:pt>
                      <c:pt idx="8403">
                        <c:v>2.202</c:v>
                      </c:pt>
                      <c:pt idx="8404">
                        <c:v>2.222</c:v>
                      </c:pt>
                      <c:pt idx="8405">
                        <c:v>2.456</c:v>
                      </c:pt>
                      <c:pt idx="8406">
                        <c:v>2.5390000000000001</c:v>
                      </c:pt>
                      <c:pt idx="8407">
                        <c:v>2.637</c:v>
                      </c:pt>
                      <c:pt idx="8408">
                        <c:v>2.6520000000000001</c:v>
                      </c:pt>
                      <c:pt idx="8409">
                        <c:v>2.7749999999999999</c:v>
                      </c:pt>
                      <c:pt idx="8410">
                        <c:v>2.6619999999999999</c:v>
                      </c:pt>
                      <c:pt idx="8411">
                        <c:v>2.62</c:v>
                      </c:pt>
                      <c:pt idx="8412">
                        <c:v>2.597</c:v>
                      </c:pt>
                      <c:pt idx="8413">
                        <c:v>2.569</c:v>
                      </c:pt>
                      <c:pt idx="8414">
                        <c:v>2.5430000000000001</c:v>
                      </c:pt>
                      <c:pt idx="8415">
                        <c:v>2.5139999999999998</c:v>
                      </c:pt>
                      <c:pt idx="8416">
                        <c:v>2.597</c:v>
                      </c:pt>
                      <c:pt idx="8417">
                        <c:v>2.7309999999999999</c:v>
                      </c:pt>
                      <c:pt idx="8418">
                        <c:v>2.8029999999999999</c:v>
                      </c:pt>
                      <c:pt idx="8419">
                        <c:v>2.7309999999999999</c:v>
                      </c:pt>
                      <c:pt idx="8420">
                        <c:v>2.5880000000000001</c:v>
                      </c:pt>
                      <c:pt idx="8421">
                        <c:v>2.4809999999999999</c:v>
                      </c:pt>
                      <c:pt idx="8422">
                        <c:v>2.4590000000000001</c:v>
                      </c:pt>
                      <c:pt idx="8423">
                        <c:v>2.3290000000000002</c:v>
                      </c:pt>
                      <c:pt idx="8424">
                        <c:v>2.2869999999999999</c:v>
                      </c:pt>
                      <c:pt idx="8425">
                        <c:v>2.1859999999999999</c:v>
                      </c:pt>
                      <c:pt idx="8426">
                        <c:v>2.1739999999999999</c:v>
                      </c:pt>
                      <c:pt idx="8427">
                        <c:v>2.1560000000000001</c:v>
                      </c:pt>
                      <c:pt idx="8428">
                        <c:v>2.21</c:v>
                      </c:pt>
                      <c:pt idx="8429">
                        <c:v>2.415</c:v>
                      </c:pt>
                      <c:pt idx="8430">
                        <c:v>2.5710000000000002</c:v>
                      </c:pt>
                      <c:pt idx="8431">
                        <c:v>2.6970000000000001</c:v>
                      </c:pt>
                      <c:pt idx="8432">
                        <c:v>2.7519999999999998</c:v>
                      </c:pt>
                      <c:pt idx="8433">
                        <c:v>2.8220000000000001</c:v>
                      </c:pt>
                      <c:pt idx="8434">
                        <c:v>2.8149999999999999</c:v>
                      </c:pt>
                      <c:pt idx="8435">
                        <c:v>2.7879999999999998</c:v>
                      </c:pt>
                      <c:pt idx="8436">
                        <c:v>2.8130000000000002</c:v>
                      </c:pt>
                      <c:pt idx="8437">
                        <c:v>2.839</c:v>
                      </c:pt>
                      <c:pt idx="8438">
                        <c:v>2.7909999999999999</c:v>
                      </c:pt>
                      <c:pt idx="8439">
                        <c:v>2.7389999999999999</c:v>
                      </c:pt>
                      <c:pt idx="8440">
                        <c:v>2.7789999999999999</c:v>
                      </c:pt>
                      <c:pt idx="8441">
                        <c:v>2.7229999999999999</c:v>
                      </c:pt>
                      <c:pt idx="8442">
                        <c:v>2.6589999999999998</c:v>
                      </c:pt>
                      <c:pt idx="8443">
                        <c:v>2.5339999999999998</c:v>
                      </c:pt>
                      <c:pt idx="8444">
                        <c:v>2.419</c:v>
                      </c:pt>
                      <c:pt idx="8445">
                        <c:v>2.34</c:v>
                      </c:pt>
                      <c:pt idx="8446">
                        <c:v>2.3069999999999999</c:v>
                      </c:pt>
                      <c:pt idx="8447">
                        <c:v>2.1789999999999998</c:v>
                      </c:pt>
                      <c:pt idx="8448">
                        <c:v>2.1520000000000001</c:v>
                      </c:pt>
                      <c:pt idx="8449">
                        <c:v>2.0960000000000001</c:v>
                      </c:pt>
                      <c:pt idx="8450">
                        <c:v>2.0950000000000002</c:v>
                      </c:pt>
                      <c:pt idx="8451">
                        <c:v>2.0499999999999998</c:v>
                      </c:pt>
                      <c:pt idx="8452">
                        <c:v>2.145</c:v>
                      </c:pt>
                      <c:pt idx="8453">
                        <c:v>2.5270000000000001</c:v>
                      </c:pt>
                      <c:pt idx="8454">
                        <c:v>2.7280000000000002</c:v>
                      </c:pt>
                      <c:pt idx="8455">
                        <c:v>2.7559999999999998</c:v>
                      </c:pt>
                      <c:pt idx="8456">
                        <c:v>2.867</c:v>
                      </c:pt>
                      <c:pt idx="8457">
                        <c:v>2.8610000000000002</c:v>
                      </c:pt>
                      <c:pt idx="8458">
                        <c:v>2.831</c:v>
                      </c:pt>
                      <c:pt idx="8459">
                        <c:v>2.7890000000000001</c:v>
                      </c:pt>
                      <c:pt idx="8460">
                        <c:v>2.8090000000000002</c:v>
                      </c:pt>
                      <c:pt idx="8461">
                        <c:v>2.7930000000000001</c:v>
                      </c:pt>
                      <c:pt idx="8462">
                        <c:v>2.766</c:v>
                      </c:pt>
                      <c:pt idx="8463">
                        <c:v>2.7810000000000001</c:v>
                      </c:pt>
                      <c:pt idx="8464">
                        <c:v>2.7959999999999998</c:v>
                      </c:pt>
                      <c:pt idx="8465">
                        <c:v>2.875</c:v>
                      </c:pt>
                      <c:pt idx="8466">
                        <c:v>2.8260000000000001</c:v>
                      </c:pt>
                      <c:pt idx="8467">
                        <c:v>2.7589999999999999</c:v>
                      </c:pt>
                      <c:pt idx="8468">
                        <c:v>2.6419999999999999</c:v>
                      </c:pt>
                      <c:pt idx="8469">
                        <c:v>2.6059999999999999</c:v>
                      </c:pt>
                      <c:pt idx="8470">
                        <c:v>2.54</c:v>
                      </c:pt>
                      <c:pt idx="8471">
                        <c:v>2.39</c:v>
                      </c:pt>
                      <c:pt idx="8472">
                        <c:v>2.3460000000000001</c:v>
                      </c:pt>
                      <c:pt idx="8473">
                        <c:v>2.4889999999999999</c:v>
                      </c:pt>
                      <c:pt idx="8474">
                        <c:v>2.3690000000000002</c:v>
                      </c:pt>
                      <c:pt idx="8475">
                        <c:v>2.367</c:v>
                      </c:pt>
                      <c:pt idx="8476">
                        <c:v>2.46</c:v>
                      </c:pt>
                      <c:pt idx="8477">
                        <c:v>2.6160000000000001</c:v>
                      </c:pt>
                      <c:pt idx="8478">
                        <c:v>2.7349999999999999</c:v>
                      </c:pt>
                      <c:pt idx="8479">
                        <c:v>2.7829999999999999</c:v>
                      </c:pt>
                      <c:pt idx="8480">
                        <c:v>2.7930000000000001</c:v>
                      </c:pt>
                      <c:pt idx="8481">
                        <c:v>2.83</c:v>
                      </c:pt>
                      <c:pt idx="8482">
                        <c:v>2.7690000000000001</c:v>
                      </c:pt>
                      <c:pt idx="8483">
                        <c:v>2.734</c:v>
                      </c:pt>
                      <c:pt idx="8484">
                        <c:v>2.774</c:v>
                      </c:pt>
                      <c:pt idx="8485">
                        <c:v>2.7480000000000002</c:v>
                      </c:pt>
                      <c:pt idx="8486">
                        <c:v>2.7050000000000001</c:v>
                      </c:pt>
                      <c:pt idx="8487">
                        <c:v>2.7029999999999998</c:v>
                      </c:pt>
                      <c:pt idx="8488">
                        <c:v>2.63</c:v>
                      </c:pt>
                      <c:pt idx="8489">
                        <c:v>2.7320000000000002</c:v>
                      </c:pt>
                      <c:pt idx="8490">
                        <c:v>2.7240000000000002</c:v>
                      </c:pt>
                      <c:pt idx="8491">
                        <c:v>2.698</c:v>
                      </c:pt>
                      <c:pt idx="8492">
                        <c:v>2.6629999999999998</c:v>
                      </c:pt>
                      <c:pt idx="8493">
                        <c:v>2.5129999999999999</c:v>
                      </c:pt>
                      <c:pt idx="8494">
                        <c:v>2.5179999999999998</c:v>
                      </c:pt>
                      <c:pt idx="8495">
                        <c:v>2.391</c:v>
                      </c:pt>
                      <c:pt idx="8496">
                        <c:v>2.3980000000000001</c:v>
                      </c:pt>
                      <c:pt idx="8497">
                        <c:v>2.3180000000000001</c:v>
                      </c:pt>
                      <c:pt idx="8498">
                        <c:v>2.2749999999999999</c:v>
                      </c:pt>
                      <c:pt idx="8499">
                        <c:v>2.3149999999999999</c:v>
                      </c:pt>
                      <c:pt idx="8500">
                        <c:v>2.3780000000000001</c:v>
                      </c:pt>
                      <c:pt idx="8501">
                        <c:v>2.5510000000000002</c:v>
                      </c:pt>
                      <c:pt idx="8502">
                        <c:v>2.7170000000000001</c:v>
                      </c:pt>
                      <c:pt idx="8503">
                        <c:v>2.8519999999999999</c:v>
                      </c:pt>
                      <c:pt idx="8504">
                        <c:v>2.907</c:v>
                      </c:pt>
                      <c:pt idx="8505">
                        <c:v>2.8719999999999999</c:v>
                      </c:pt>
                      <c:pt idx="8506">
                        <c:v>2.8210000000000002</c:v>
                      </c:pt>
                      <c:pt idx="8507">
                        <c:v>2.7610000000000001</c:v>
                      </c:pt>
                      <c:pt idx="8508">
                        <c:v>2.7970000000000002</c:v>
                      </c:pt>
                      <c:pt idx="8509">
                        <c:v>2.7589999999999999</c:v>
                      </c:pt>
                      <c:pt idx="8510">
                        <c:v>2.73</c:v>
                      </c:pt>
                      <c:pt idx="8511">
                        <c:v>2.7909999999999999</c:v>
                      </c:pt>
                      <c:pt idx="8512">
                        <c:v>2.81</c:v>
                      </c:pt>
                      <c:pt idx="8513">
                        <c:v>2.8279999999999998</c:v>
                      </c:pt>
                      <c:pt idx="8514">
                        <c:v>2.5870000000000002</c:v>
                      </c:pt>
                      <c:pt idx="8515">
                        <c:v>2.4820000000000002</c:v>
                      </c:pt>
                      <c:pt idx="8516">
                        <c:v>2.4369999999999998</c:v>
                      </c:pt>
                      <c:pt idx="8517">
                        <c:v>2.3639999999999999</c:v>
                      </c:pt>
                      <c:pt idx="8518">
                        <c:v>2.3690000000000002</c:v>
                      </c:pt>
                      <c:pt idx="8519">
                        <c:v>2.226</c:v>
                      </c:pt>
                      <c:pt idx="8520">
                        <c:v>2.177</c:v>
                      </c:pt>
                      <c:pt idx="8521">
                        <c:v>2.105</c:v>
                      </c:pt>
                      <c:pt idx="8522">
                        <c:v>2.0939999999999999</c:v>
                      </c:pt>
                      <c:pt idx="8523">
                        <c:v>2.0859999999999999</c:v>
                      </c:pt>
                      <c:pt idx="8524">
                        <c:v>2.1669999999999998</c:v>
                      </c:pt>
                      <c:pt idx="8525">
                        <c:v>2.3460000000000001</c:v>
                      </c:pt>
                      <c:pt idx="8526">
                        <c:v>2.5649999999999999</c:v>
                      </c:pt>
                      <c:pt idx="8527">
                        <c:v>2.7029999999999998</c:v>
                      </c:pt>
                      <c:pt idx="8528">
                        <c:v>2.8069999999999999</c:v>
                      </c:pt>
                      <c:pt idx="8529">
                        <c:v>2.831</c:v>
                      </c:pt>
                      <c:pt idx="8530">
                        <c:v>2.698</c:v>
                      </c:pt>
                      <c:pt idx="8531">
                        <c:v>2.798</c:v>
                      </c:pt>
                      <c:pt idx="8532">
                        <c:v>2.88</c:v>
                      </c:pt>
                      <c:pt idx="8533">
                        <c:v>2.96</c:v>
                      </c:pt>
                      <c:pt idx="8534">
                        <c:v>2.94</c:v>
                      </c:pt>
                      <c:pt idx="8535">
                        <c:v>2.9089999999999998</c:v>
                      </c:pt>
                      <c:pt idx="8536">
                        <c:v>2.8919999999999999</c:v>
                      </c:pt>
                      <c:pt idx="8537">
                        <c:v>3.02</c:v>
                      </c:pt>
                      <c:pt idx="8538">
                        <c:v>2.9790000000000001</c:v>
                      </c:pt>
                      <c:pt idx="8539">
                        <c:v>2.9510000000000001</c:v>
                      </c:pt>
                      <c:pt idx="8540">
                        <c:v>2.8849999999999998</c:v>
                      </c:pt>
                      <c:pt idx="8541">
                        <c:v>2.762</c:v>
                      </c:pt>
                      <c:pt idx="8542">
                        <c:v>2.766</c:v>
                      </c:pt>
                      <c:pt idx="8543">
                        <c:v>2.6469999999999998</c:v>
                      </c:pt>
                      <c:pt idx="8544">
                        <c:v>2.5960000000000001</c:v>
                      </c:pt>
                      <c:pt idx="8545">
                        <c:v>2.5259999999999998</c:v>
                      </c:pt>
                      <c:pt idx="8546">
                        <c:v>2.5299999999999998</c:v>
                      </c:pt>
                      <c:pt idx="8547">
                        <c:v>2.5089999999999999</c:v>
                      </c:pt>
                      <c:pt idx="8548">
                        <c:v>2.5259999999999998</c:v>
                      </c:pt>
                      <c:pt idx="8549">
                        <c:v>2.6709999999999998</c:v>
                      </c:pt>
                      <c:pt idx="8550">
                        <c:v>2.867</c:v>
                      </c:pt>
                      <c:pt idx="8551">
                        <c:v>2.8740000000000001</c:v>
                      </c:pt>
                      <c:pt idx="8552">
                        <c:v>2.8530000000000002</c:v>
                      </c:pt>
                      <c:pt idx="8553">
                        <c:v>2.8540000000000001</c:v>
                      </c:pt>
                      <c:pt idx="8554">
                        <c:v>2.8319999999999999</c:v>
                      </c:pt>
                      <c:pt idx="8555">
                        <c:v>2.8050000000000002</c:v>
                      </c:pt>
                      <c:pt idx="8556">
                        <c:v>2.7789999999999999</c:v>
                      </c:pt>
                      <c:pt idx="8557">
                        <c:v>2.92</c:v>
                      </c:pt>
                      <c:pt idx="8558">
                        <c:v>2.7829999999999999</c:v>
                      </c:pt>
                      <c:pt idx="8559">
                        <c:v>2.7210000000000001</c:v>
                      </c:pt>
                      <c:pt idx="8560">
                        <c:v>2.7570000000000001</c:v>
                      </c:pt>
                      <c:pt idx="8561">
                        <c:v>2.899</c:v>
                      </c:pt>
                      <c:pt idx="8562">
                        <c:v>2.9620000000000002</c:v>
                      </c:pt>
                      <c:pt idx="8563">
                        <c:v>2.875</c:v>
                      </c:pt>
                      <c:pt idx="8564">
                        <c:v>2.7879999999999998</c:v>
                      </c:pt>
                      <c:pt idx="8565">
                        <c:v>2.7410000000000001</c:v>
                      </c:pt>
                      <c:pt idx="8566">
                        <c:v>2.7120000000000002</c:v>
                      </c:pt>
                      <c:pt idx="8567">
                        <c:v>2.6059999999999999</c:v>
                      </c:pt>
                      <c:pt idx="8568">
                        <c:v>2.5880000000000001</c:v>
                      </c:pt>
                      <c:pt idx="8569">
                        <c:v>2.4990000000000001</c:v>
                      </c:pt>
                      <c:pt idx="8570">
                        <c:v>2.5089999999999999</c:v>
                      </c:pt>
                      <c:pt idx="8571">
                        <c:v>2.504</c:v>
                      </c:pt>
                      <c:pt idx="8572">
                        <c:v>2.5030000000000001</c:v>
                      </c:pt>
                      <c:pt idx="8573">
                        <c:v>2.6970000000000001</c:v>
                      </c:pt>
                      <c:pt idx="8574">
                        <c:v>2.8490000000000002</c:v>
                      </c:pt>
                      <c:pt idx="8575">
                        <c:v>2.875</c:v>
                      </c:pt>
                      <c:pt idx="8576">
                        <c:v>2.8610000000000002</c:v>
                      </c:pt>
                      <c:pt idx="8577">
                        <c:v>2.8759999999999999</c:v>
                      </c:pt>
                      <c:pt idx="8578">
                        <c:v>2.782</c:v>
                      </c:pt>
                      <c:pt idx="8579">
                        <c:v>2.706</c:v>
                      </c:pt>
                      <c:pt idx="8580">
                        <c:v>2.6589999999999998</c:v>
                      </c:pt>
                      <c:pt idx="8581">
                        <c:v>2.6139999999999999</c:v>
                      </c:pt>
                      <c:pt idx="8582">
                        <c:v>2.6070000000000002</c:v>
                      </c:pt>
                      <c:pt idx="8583">
                        <c:v>2.5819999999999999</c:v>
                      </c:pt>
                      <c:pt idx="8584">
                        <c:v>2.601</c:v>
                      </c:pt>
                      <c:pt idx="8585">
                        <c:v>2.7309999999999999</c:v>
                      </c:pt>
                      <c:pt idx="8586">
                        <c:v>2.7629999999999999</c:v>
                      </c:pt>
                      <c:pt idx="8587">
                        <c:v>2.7389999999999999</c:v>
                      </c:pt>
                      <c:pt idx="8588">
                        <c:v>2.6779999999999999</c:v>
                      </c:pt>
                      <c:pt idx="8589">
                        <c:v>2.68</c:v>
                      </c:pt>
                      <c:pt idx="8590">
                        <c:v>2.6269999999999998</c:v>
                      </c:pt>
                      <c:pt idx="8591">
                        <c:v>2.4870000000000001</c:v>
                      </c:pt>
                      <c:pt idx="8592">
                        <c:v>2.4289999999999998</c:v>
                      </c:pt>
                      <c:pt idx="8593">
                        <c:v>2.34</c:v>
                      </c:pt>
                      <c:pt idx="8594">
                        <c:v>2.3559999999999999</c:v>
                      </c:pt>
                      <c:pt idx="8595">
                        <c:v>2.3570000000000002</c:v>
                      </c:pt>
                      <c:pt idx="8596">
                        <c:v>2.383</c:v>
                      </c:pt>
                      <c:pt idx="8597">
                        <c:v>2.7530000000000001</c:v>
                      </c:pt>
                      <c:pt idx="8598">
                        <c:v>2.8029999999999999</c:v>
                      </c:pt>
                      <c:pt idx="8599">
                        <c:v>2.9809999999999999</c:v>
                      </c:pt>
                      <c:pt idx="8600">
                        <c:v>2.9049999999999998</c:v>
                      </c:pt>
                      <c:pt idx="8601">
                        <c:v>2.823</c:v>
                      </c:pt>
                      <c:pt idx="8602">
                        <c:v>2.806</c:v>
                      </c:pt>
                      <c:pt idx="8603">
                        <c:v>2.8220000000000001</c:v>
                      </c:pt>
                      <c:pt idx="8604">
                        <c:v>2.8879999999999999</c:v>
                      </c:pt>
                      <c:pt idx="8605">
                        <c:v>2.8559999999999999</c:v>
                      </c:pt>
                      <c:pt idx="8606">
                        <c:v>2.794</c:v>
                      </c:pt>
                      <c:pt idx="8607">
                        <c:v>2.7759999999999998</c:v>
                      </c:pt>
                      <c:pt idx="8608">
                        <c:v>2.7749999999999999</c:v>
                      </c:pt>
                      <c:pt idx="8609">
                        <c:v>2.82</c:v>
                      </c:pt>
                      <c:pt idx="8610">
                        <c:v>2.7589999999999999</c:v>
                      </c:pt>
                      <c:pt idx="8611">
                        <c:v>2.677</c:v>
                      </c:pt>
                      <c:pt idx="8612">
                        <c:v>2.6749999999999998</c:v>
                      </c:pt>
                      <c:pt idx="8613">
                        <c:v>2.5030000000000001</c:v>
                      </c:pt>
                      <c:pt idx="8614">
                        <c:v>2.3980000000000001</c:v>
                      </c:pt>
                      <c:pt idx="8615">
                        <c:v>2.367</c:v>
                      </c:pt>
                      <c:pt idx="8616">
                        <c:v>2.3279999999999998</c:v>
                      </c:pt>
                      <c:pt idx="8617">
                        <c:v>2.3069999999999999</c:v>
                      </c:pt>
                      <c:pt idx="8618">
                        <c:v>2.3460000000000001</c:v>
                      </c:pt>
                      <c:pt idx="8619">
                        <c:v>2.367</c:v>
                      </c:pt>
                      <c:pt idx="8620">
                        <c:v>2.4350000000000001</c:v>
                      </c:pt>
                      <c:pt idx="8621">
                        <c:v>2.6059999999999999</c:v>
                      </c:pt>
                      <c:pt idx="8622">
                        <c:v>2.613</c:v>
                      </c:pt>
                      <c:pt idx="8623">
                        <c:v>2.7120000000000002</c:v>
                      </c:pt>
                      <c:pt idx="8624">
                        <c:v>2.6320000000000001</c:v>
                      </c:pt>
                      <c:pt idx="8625">
                        <c:v>2.6459999999999999</c:v>
                      </c:pt>
                      <c:pt idx="8626">
                        <c:v>2.613</c:v>
                      </c:pt>
                      <c:pt idx="8627">
                        <c:v>2.4980000000000002</c:v>
                      </c:pt>
                      <c:pt idx="8628">
                        <c:v>2.6019999999999999</c:v>
                      </c:pt>
                      <c:pt idx="8629">
                        <c:v>2.605</c:v>
                      </c:pt>
                      <c:pt idx="8630">
                        <c:v>2.5009999999999999</c:v>
                      </c:pt>
                      <c:pt idx="8631">
                        <c:v>2.4500000000000002</c:v>
                      </c:pt>
                      <c:pt idx="8632">
                        <c:v>2.4569999999999999</c:v>
                      </c:pt>
                      <c:pt idx="8633">
                        <c:v>2.6</c:v>
                      </c:pt>
                      <c:pt idx="8634">
                        <c:v>2.5209999999999999</c:v>
                      </c:pt>
                      <c:pt idx="8635">
                        <c:v>2.4710000000000001</c:v>
                      </c:pt>
                      <c:pt idx="8636">
                        <c:v>2.472</c:v>
                      </c:pt>
                      <c:pt idx="8637">
                        <c:v>2.4039999999999999</c:v>
                      </c:pt>
                      <c:pt idx="8638">
                        <c:v>2.3620000000000001</c:v>
                      </c:pt>
                      <c:pt idx="8639">
                        <c:v>2.3260000000000001</c:v>
                      </c:pt>
                      <c:pt idx="8640">
                        <c:v>2.347</c:v>
                      </c:pt>
                      <c:pt idx="8641">
                        <c:v>2.3650000000000002</c:v>
                      </c:pt>
                      <c:pt idx="8642">
                        <c:v>2.3769999999999998</c:v>
                      </c:pt>
                      <c:pt idx="8643">
                        <c:v>2.3239999999999998</c:v>
                      </c:pt>
                      <c:pt idx="8644">
                        <c:v>2.379</c:v>
                      </c:pt>
                      <c:pt idx="8645">
                        <c:v>2.609</c:v>
                      </c:pt>
                      <c:pt idx="8646">
                        <c:v>2.742</c:v>
                      </c:pt>
                      <c:pt idx="8647">
                        <c:v>2.9079999999999999</c:v>
                      </c:pt>
                      <c:pt idx="8648">
                        <c:v>2.9660000000000002</c:v>
                      </c:pt>
                      <c:pt idx="8649">
                        <c:v>2.952</c:v>
                      </c:pt>
                      <c:pt idx="8650">
                        <c:v>2.915</c:v>
                      </c:pt>
                      <c:pt idx="8651">
                        <c:v>2.923</c:v>
                      </c:pt>
                      <c:pt idx="8652">
                        <c:v>2.8929999999999998</c:v>
                      </c:pt>
                      <c:pt idx="8653">
                        <c:v>2.843</c:v>
                      </c:pt>
                      <c:pt idx="8654">
                        <c:v>2.7679999999999998</c:v>
                      </c:pt>
                      <c:pt idx="8655">
                        <c:v>2.6989999999999998</c:v>
                      </c:pt>
                      <c:pt idx="8656">
                        <c:v>2.76</c:v>
                      </c:pt>
                      <c:pt idx="8657">
                        <c:v>2.9169999999999998</c:v>
                      </c:pt>
                      <c:pt idx="8658">
                        <c:v>2.83</c:v>
                      </c:pt>
                      <c:pt idx="8659">
                        <c:v>2.78</c:v>
                      </c:pt>
                      <c:pt idx="8660">
                        <c:v>2.7040000000000002</c:v>
                      </c:pt>
                      <c:pt idx="8661">
                        <c:v>2.5299999999999998</c:v>
                      </c:pt>
                      <c:pt idx="8662">
                        <c:v>2.4620000000000002</c:v>
                      </c:pt>
                      <c:pt idx="8663">
                        <c:v>2.39</c:v>
                      </c:pt>
                      <c:pt idx="8664">
                        <c:v>2.3639999999999999</c:v>
                      </c:pt>
                      <c:pt idx="8665">
                        <c:v>2.3959999999999999</c:v>
                      </c:pt>
                      <c:pt idx="8666">
                        <c:v>2.4340000000000002</c:v>
                      </c:pt>
                      <c:pt idx="8667">
                        <c:v>2.407</c:v>
                      </c:pt>
                      <c:pt idx="8668">
                        <c:v>2.4630000000000001</c:v>
                      </c:pt>
                      <c:pt idx="8669">
                        <c:v>2.786</c:v>
                      </c:pt>
                      <c:pt idx="8670">
                        <c:v>2.798</c:v>
                      </c:pt>
                      <c:pt idx="8671">
                        <c:v>2.9430000000000001</c:v>
                      </c:pt>
                      <c:pt idx="8672">
                        <c:v>2.9489999999999998</c:v>
                      </c:pt>
                      <c:pt idx="8673">
                        <c:v>2.9430000000000001</c:v>
                      </c:pt>
                      <c:pt idx="8674">
                        <c:v>2.8540000000000001</c:v>
                      </c:pt>
                      <c:pt idx="8675">
                        <c:v>2.8610000000000002</c:v>
                      </c:pt>
                      <c:pt idx="8676">
                        <c:v>2.855</c:v>
                      </c:pt>
                      <c:pt idx="8677">
                        <c:v>2.9289999999999998</c:v>
                      </c:pt>
                      <c:pt idx="8678">
                        <c:v>2.88</c:v>
                      </c:pt>
                      <c:pt idx="8679">
                        <c:v>2.7810000000000001</c:v>
                      </c:pt>
                      <c:pt idx="8680">
                        <c:v>2.8559999999999999</c:v>
                      </c:pt>
                      <c:pt idx="8681">
                        <c:v>2.9409999999999998</c:v>
                      </c:pt>
                      <c:pt idx="8682">
                        <c:v>2.9</c:v>
                      </c:pt>
                      <c:pt idx="8683">
                        <c:v>2.8</c:v>
                      </c:pt>
                      <c:pt idx="8684">
                        <c:v>2.7549999999999999</c:v>
                      </c:pt>
                      <c:pt idx="8685">
                        <c:v>2.62</c:v>
                      </c:pt>
                      <c:pt idx="8686">
                        <c:v>2.496</c:v>
                      </c:pt>
                      <c:pt idx="8687">
                        <c:v>2.4670000000000001</c:v>
                      </c:pt>
                      <c:pt idx="8688">
                        <c:v>2.4609999999999999</c:v>
                      </c:pt>
                      <c:pt idx="8689">
                        <c:v>2.4649999999999999</c:v>
                      </c:pt>
                      <c:pt idx="8690">
                        <c:v>2.452</c:v>
                      </c:pt>
                      <c:pt idx="8691">
                        <c:v>2.415</c:v>
                      </c:pt>
                      <c:pt idx="8692">
                        <c:v>2.4670000000000001</c:v>
                      </c:pt>
                      <c:pt idx="8693">
                        <c:v>2.6160000000000001</c:v>
                      </c:pt>
                      <c:pt idx="8694">
                        <c:v>2.6819999999999999</c:v>
                      </c:pt>
                      <c:pt idx="8695">
                        <c:v>3.0129999999999999</c:v>
                      </c:pt>
                      <c:pt idx="8696">
                        <c:v>2.97</c:v>
                      </c:pt>
                      <c:pt idx="8697">
                        <c:v>2.9660000000000002</c:v>
                      </c:pt>
                      <c:pt idx="8698">
                        <c:v>2.871</c:v>
                      </c:pt>
                      <c:pt idx="8699">
                        <c:v>2.7949999999999999</c:v>
                      </c:pt>
                      <c:pt idx="8700">
                        <c:v>2.75</c:v>
                      </c:pt>
                      <c:pt idx="8701">
                        <c:v>2.843</c:v>
                      </c:pt>
                      <c:pt idx="8702">
                        <c:v>2.7130000000000001</c:v>
                      </c:pt>
                      <c:pt idx="8703">
                        <c:v>2.718</c:v>
                      </c:pt>
                      <c:pt idx="8704">
                        <c:v>2.7959999999999998</c:v>
                      </c:pt>
                      <c:pt idx="8705">
                        <c:v>2.8740000000000001</c:v>
                      </c:pt>
                      <c:pt idx="8706">
                        <c:v>2.847</c:v>
                      </c:pt>
                      <c:pt idx="8707">
                        <c:v>2.8159999999999998</c:v>
                      </c:pt>
                      <c:pt idx="8708">
                        <c:v>2.722</c:v>
                      </c:pt>
                      <c:pt idx="8709">
                        <c:v>2.5579999999999998</c:v>
                      </c:pt>
                      <c:pt idx="8710">
                        <c:v>2.5139999999999998</c:v>
                      </c:pt>
                      <c:pt idx="8711">
                        <c:v>2.4569999999999999</c:v>
                      </c:pt>
                      <c:pt idx="8712">
                        <c:v>2.371</c:v>
                      </c:pt>
                      <c:pt idx="8713">
                        <c:v>2.3879999999999999</c:v>
                      </c:pt>
                      <c:pt idx="8714">
                        <c:v>2.3839999999999999</c:v>
                      </c:pt>
                      <c:pt idx="8715">
                        <c:v>2.3660000000000001</c:v>
                      </c:pt>
                      <c:pt idx="8716">
                        <c:v>2.383</c:v>
                      </c:pt>
                      <c:pt idx="8717">
                        <c:v>2.5539999999999998</c:v>
                      </c:pt>
                      <c:pt idx="8718">
                        <c:v>2.778</c:v>
                      </c:pt>
                      <c:pt idx="8719">
                        <c:v>2.8090000000000002</c:v>
                      </c:pt>
                      <c:pt idx="8720">
                        <c:v>2.8450000000000002</c:v>
                      </c:pt>
                      <c:pt idx="8721">
                        <c:v>2.8610000000000002</c:v>
                      </c:pt>
                      <c:pt idx="8722">
                        <c:v>2.8730000000000002</c:v>
                      </c:pt>
                      <c:pt idx="8723">
                        <c:v>2.823</c:v>
                      </c:pt>
                      <c:pt idx="8724">
                        <c:v>2.8559999999999999</c:v>
                      </c:pt>
                      <c:pt idx="8725">
                        <c:v>2.8570000000000002</c:v>
                      </c:pt>
                      <c:pt idx="8726">
                        <c:v>2.8239999999999998</c:v>
                      </c:pt>
                      <c:pt idx="8727">
                        <c:v>2.819</c:v>
                      </c:pt>
                      <c:pt idx="8728">
                        <c:v>2.843</c:v>
                      </c:pt>
                      <c:pt idx="8729">
                        <c:v>2.9260000000000002</c:v>
                      </c:pt>
                      <c:pt idx="8730">
                        <c:v>2.88</c:v>
                      </c:pt>
                      <c:pt idx="8731">
                        <c:v>2.7679999999999998</c:v>
                      </c:pt>
                      <c:pt idx="8732">
                        <c:v>2.6970000000000001</c:v>
                      </c:pt>
                      <c:pt idx="8733">
                        <c:v>2.5710000000000002</c:v>
                      </c:pt>
                      <c:pt idx="8734">
                        <c:v>2.52</c:v>
                      </c:pt>
                      <c:pt idx="8735">
                        <c:v>2.4350000000000001</c:v>
                      </c:pt>
                      <c:pt idx="8736">
                        <c:v>2.4409999999999998</c:v>
                      </c:pt>
                      <c:pt idx="8737">
                        <c:v>2.4550000000000001</c:v>
                      </c:pt>
                      <c:pt idx="8738">
                        <c:v>2.4340000000000002</c:v>
                      </c:pt>
                      <c:pt idx="8739">
                        <c:v>2.4510000000000001</c:v>
                      </c:pt>
                      <c:pt idx="8740">
                        <c:v>2.472</c:v>
                      </c:pt>
                      <c:pt idx="8741">
                        <c:v>2.6040000000000001</c:v>
                      </c:pt>
                      <c:pt idx="8742">
                        <c:v>2.6779999999999999</c:v>
                      </c:pt>
                      <c:pt idx="8743">
                        <c:v>2.7589999999999999</c:v>
                      </c:pt>
                      <c:pt idx="8744">
                        <c:v>2.6909999999999998</c:v>
                      </c:pt>
                      <c:pt idx="8745">
                        <c:v>2.8660000000000001</c:v>
                      </c:pt>
                      <c:pt idx="8746">
                        <c:v>2.8570000000000002</c:v>
                      </c:pt>
                      <c:pt idx="8747">
                        <c:v>2.6859999999999999</c:v>
                      </c:pt>
                      <c:pt idx="8748">
                        <c:v>2.778</c:v>
                      </c:pt>
                      <c:pt idx="8749">
                        <c:v>2.8210000000000002</c:v>
                      </c:pt>
                      <c:pt idx="8750">
                        <c:v>2.8610000000000002</c:v>
                      </c:pt>
                      <c:pt idx="8751">
                        <c:v>2.726</c:v>
                      </c:pt>
                      <c:pt idx="8752">
                        <c:v>2.7010000000000001</c:v>
                      </c:pt>
                      <c:pt idx="8753">
                        <c:v>2.819</c:v>
                      </c:pt>
                      <c:pt idx="8754">
                        <c:v>2.8980000000000001</c:v>
                      </c:pt>
                      <c:pt idx="8755">
                        <c:v>2.7549999999999999</c:v>
                      </c:pt>
                      <c:pt idx="8756">
                        <c:v>2.5950000000000002</c:v>
                      </c:pt>
                      <c:pt idx="8757">
                        <c:v>2.5299999999999998</c:v>
                      </c:pt>
                      <c:pt idx="8758">
                        <c:v>2.5449999999999999</c:v>
                      </c:pt>
                      <c:pt idx="8759">
                        <c:v>2.4860000000000002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Industrial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Sheet1!$E$2:$E$8761</c15:sqref>
                        </c15:formulaRef>
                      </c:ext>
                    </c:extLst>
                    <c:numCache>
                      <c:formatCode>General</c:formatCode>
                      <c:ptCount val="8760"/>
                      <c:pt idx="0">
                        <c:v>12.66394</c:v>
                      </c:pt>
                      <c:pt idx="1">
                        <c:v>12.96782</c:v>
                      </c:pt>
                      <c:pt idx="2">
                        <c:v>12.6935</c:v>
                      </c:pt>
                      <c:pt idx="3">
                        <c:v>12.86464</c:v>
                      </c:pt>
                      <c:pt idx="4">
                        <c:v>12.85102</c:v>
                      </c:pt>
                      <c:pt idx="5">
                        <c:v>12.835280000000001</c:v>
                      </c:pt>
                      <c:pt idx="6">
                        <c:v>12.89518</c:v>
                      </c:pt>
                      <c:pt idx="7">
                        <c:v>13.07592</c:v>
                      </c:pt>
                      <c:pt idx="8">
                        <c:v>12.913219999999999</c:v>
                      </c:pt>
                      <c:pt idx="9">
                        <c:v>13.017299999999999</c:v>
                      </c:pt>
                      <c:pt idx="10">
                        <c:v>12.813600000000001</c:v>
                      </c:pt>
                      <c:pt idx="11">
                        <c:v>12.95388</c:v>
                      </c:pt>
                      <c:pt idx="12">
                        <c:v>12.95144</c:v>
                      </c:pt>
                      <c:pt idx="13">
                        <c:v>12.943340000000001</c:v>
                      </c:pt>
                      <c:pt idx="14">
                        <c:v>12.8096</c:v>
                      </c:pt>
                      <c:pt idx="15">
                        <c:v>12.8194</c:v>
                      </c:pt>
                      <c:pt idx="16">
                        <c:v>12.705159999999999</c:v>
                      </c:pt>
                      <c:pt idx="17">
                        <c:v>12.667</c:v>
                      </c:pt>
                      <c:pt idx="18">
                        <c:v>12.65892</c:v>
                      </c:pt>
                      <c:pt idx="19">
                        <c:v>12.615740000000001</c:v>
                      </c:pt>
                      <c:pt idx="20">
                        <c:v>12.82924</c:v>
                      </c:pt>
                      <c:pt idx="21">
                        <c:v>13.52102</c:v>
                      </c:pt>
                      <c:pt idx="22">
                        <c:v>14.145479999999999</c:v>
                      </c:pt>
                      <c:pt idx="23">
                        <c:v>13.82658</c:v>
                      </c:pt>
                      <c:pt idx="24">
                        <c:v>13.91066</c:v>
                      </c:pt>
                      <c:pt idx="25">
                        <c:v>13.885680000000001</c:v>
                      </c:pt>
                      <c:pt idx="26">
                        <c:v>13.94936</c:v>
                      </c:pt>
                      <c:pt idx="27">
                        <c:v>14.43698</c:v>
                      </c:pt>
                      <c:pt idx="28">
                        <c:v>14.554</c:v>
                      </c:pt>
                      <c:pt idx="29">
                        <c:v>14.69928</c:v>
                      </c:pt>
                      <c:pt idx="30">
                        <c:v>14.526020000000001</c:v>
                      </c:pt>
                      <c:pt idx="31">
                        <c:v>15.17048</c:v>
                      </c:pt>
                      <c:pt idx="32">
                        <c:v>14.87724</c:v>
                      </c:pt>
                      <c:pt idx="33">
                        <c:v>15.22546</c:v>
                      </c:pt>
                      <c:pt idx="34">
                        <c:v>15.195979999999999</c:v>
                      </c:pt>
                      <c:pt idx="35">
                        <c:v>15.26718</c:v>
                      </c:pt>
                      <c:pt idx="36">
                        <c:v>15.29294</c:v>
                      </c:pt>
                      <c:pt idx="37">
                        <c:v>15.19126</c:v>
                      </c:pt>
                      <c:pt idx="38">
                        <c:v>15.544979999999999</c:v>
                      </c:pt>
                      <c:pt idx="39">
                        <c:v>15.67624</c:v>
                      </c:pt>
                      <c:pt idx="40">
                        <c:v>15.607139999999999</c:v>
                      </c:pt>
                      <c:pt idx="41">
                        <c:v>15.397540000000001</c:v>
                      </c:pt>
                      <c:pt idx="42">
                        <c:v>15.144219999999999</c:v>
                      </c:pt>
                      <c:pt idx="43">
                        <c:v>14.86056</c:v>
                      </c:pt>
                      <c:pt idx="44">
                        <c:v>14.934959999999998</c:v>
                      </c:pt>
                      <c:pt idx="45">
                        <c:v>15.991239999999999</c:v>
                      </c:pt>
                      <c:pt idx="46">
                        <c:v>15.50446</c:v>
                      </c:pt>
                      <c:pt idx="47">
                        <c:v>15.38076</c:v>
                      </c:pt>
                      <c:pt idx="48">
                        <c:v>15.09648</c:v>
                      </c:pt>
                      <c:pt idx="49">
                        <c:v>15.641</c:v>
                      </c:pt>
                      <c:pt idx="50">
                        <c:v>15.15808</c:v>
                      </c:pt>
                      <c:pt idx="51">
                        <c:v>15.572940000000001</c:v>
                      </c:pt>
                      <c:pt idx="52">
                        <c:v>15.104280000000001</c:v>
                      </c:pt>
                      <c:pt idx="53">
                        <c:v>14.74836</c:v>
                      </c:pt>
                      <c:pt idx="54">
                        <c:v>15.194240000000001</c:v>
                      </c:pt>
                      <c:pt idx="55">
                        <c:v>15.61064</c:v>
                      </c:pt>
                      <c:pt idx="56">
                        <c:v>16.044139999999999</c:v>
                      </c:pt>
                      <c:pt idx="57">
                        <c:v>15.615600000000001</c:v>
                      </c:pt>
                      <c:pt idx="58">
                        <c:v>15.70458</c:v>
                      </c:pt>
                      <c:pt idx="59">
                        <c:v>15.621079999999999</c:v>
                      </c:pt>
                      <c:pt idx="60">
                        <c:v>16.226219999999998</c:v>
                      </c:pt>
                      <c:pt idx="61">
                        <c:v>16.771639999999998</c:v>
                      </c:pt>
                      <c:pt idx="62">
                        <c:v>16.215820000000001</c:v>
                      </c:pt>
                      <c:pt idx="63">
                        <c:v>16.236139999999999</c:v>
                      </c:pt>
                      <c:pt idx="64">
                        <c:v>16.498380000000001</c:v>
                      </c:pt>
                      <c:pt idx="65">
                        <c:v>16.334219999999998</c:v>
                      </c:pt>
                      <c:pt idx="66">
                        <c:v>16.233640000000001</c:v>
                      </c:pt>
                      <c:pt idx="67">
                        <c:v>16.06972</c:v>
                      </c:pt>
                      <c:pt idx="68">
                        <c:v>16.133839999999999</c:v>
                      </c:pt>
                      <c:pt idx="69">
                        <c:v>16.695080000000001</c:v>
                      </c:pt>
                      <c:pt idx="70">
                        <c:v>16.616139999999998</c:v>
                      </c:pt>
                      <c:pt idx="71">
                        <c:v>16.534200000000002</c:v>
                      </c:pt>
                      <c:pt idx="72">
                        <c:v>16.25348</c:v>
                      </c:pt>
                      <c:pt idx="73">
                        <c:v>16.239999999999998</c:v>
                      </c:pt>
                      <c:pt idx="74">
                        <c:v>15.609200000000001</c:v>
                      </c:pt>
                      <c:pt idx="75">
                        <c:v>15.640739999999999</c:v>
                      </c:pt>
                      <c:pt idx="76">
                        <c:v>16.307459999999999</c:v>
                      </c:pt>
                      <c:pt idx="77">
                        <c:v>15.976839999999999</c:v>
                      </c:pt>
                      <c:pt idx="78">
                        <c:v>16.067820000000001</c:v>
                      </c:pt>
                      <c:pt idx="79">
                        <c:v>16.522380000000002</c:v>
                      </c:pt>
                      <c:pt idx="80">
                        <c:v>16.664360000000002</c:v>
                      </c:pt>
                      <c:pt idx="81">
                        <c:v>16.915759999999999</c:v>
                      </c:pt>
                      <c:pt idx="82">
                        <c:v>16.667919999999999</c:v>
                      </c:pt>
                      <c:pt idx="83">
                        <c:v>17.446639999999999</c:v>
                      </c:pt>
                      <c:pt idx="84">
                        <c:v>17.354099999999999</c:v>
                      </c:pt>
                      <c:pt idx="85">
                        <c:v>17.43272</c:v>
                      </c:pt>
                      <c:pt idx="86">
                        <c:v>17.469860000000001</c:v>
                      </c:pt>
                      <c:pt idx="87">
                        <c:v>17.0639</c:v>
                      </c:pt>
                      <c:pt idx="88">
                        <c:v>16.780639999999998</c:v>
                      </c:pt>
                      <c:pt idx="89">
                        <c:v>16.76426</c:v>
                      </c:pt>
                      <c:pt idx="90">
                        <c:v>16.548839999999998</c:v>
                      </c:pt>
                      <c:pt idx="91">
                        <c:v>16.618839999999999</c:v>
                      </c:pt>
                      <c:pt idx="92">
                        <c:v>16.477400000000003</c:v>
                      </c:pt>
                      <c:pt idx="93">
                        <c:v>16.25196</c:v>
                      </c:pt>
                      <c:pt idx="94">
                        <c:v>15.424020000000001</c:v>
                      </c:pt>
                      <c:pt idx="95">
                        <c:v>15.10886</c:v>
                      </c:pt>
                      <c:pt idx="96">
                        <c:v>14.84822</c:v>
                      </c:pt>
                      <c:pt idx="97">
                        <c:v>14.66314</c:v>
                      </c:pt>
                      <c:pt idx="98">
                        <c:v>14.45764</c:v>
                      </c:pt>
                      <c:pt idx="99">
                        <c:v>14.463700000000001</c:v>
                      </c:pt>
                      <c:pt idx="100">
                        <c:v>14.412660000000001</c:v>
                      </c:pt>
                      <c:pt idx="101">
                        <c:v>14.515979999999999</c:v>
                      </c:pt>
                      <c:pt idx="102">
                        <c:v>14.624499999999999</c:v>
                      </c:pt>
                      <c:pt idx="103">
                        <c:v>14.835459999999999</c:v>
                      </c:pt>
                      <c:pt idx="104">
                        <c:v>14.67808</c:v>
                      </c:pt>
                      <c:pt idx="105">
                        <c:v>14.63518</c:v>
                      </c:pt>
                      <c:pt idx="106">
                        <c:v>14.39358</c:v>
                      </c:pt>
                      <c:pt idx="107">
                        <c:v>14.453620000000001</c:v>
                      </c:pt>
                      <c:pt idx="108">
                        <c:v>14.270520000000001</c:v>
                      </c:pt>
                      <c:pt idx="109">
                        <c:v>14.414260000000001</c:v>
                      </c:pt>
                      <c:pt idx="110">
                        <c:v>14.326499999999999</c:v>
                      </c:pt>
                      <c:pt idx="111">
                        <c:v>14.30814</c:v>
                      </c:pt>
                      <c:pt idx="112">
                        <c:v>14.173540000000001</c:v>
                      </c:pt>
                      <c:pt idx="113">
                        <c:v>14.38278</c:v>
                      </c:pt>
                      <c:pt idx="114">
                        <c:v>14.087680000000001</c:v>
                      </c:pt>
                      <c:pt idx="115">
                        <c:v>13.562340000000001</c:v>
                      </c:pt>
                      <c:pt idx="116">
                        <c:v>14.18952</c:v>
                      </c:pt>
                      <c:pt idx="117">
                        <c:v>14.13302</c:v>
                      </c:pt>
                      <c:pt idx="118">
                        <c:v>14.15626</c:v>
                      </c:pt>
                      <c:pt idx="119">
                        <c:v>14.181559999999999</c:v>
                      </c:pt>
                      <c:pt idx="120">
                        <c:v>14.278739999999999</c:v>
                      </c:pt>
                      <c:pt idx="121">
                        <c:v>14.33412</c:v>
                      </c:pt>
                      <c:pt idx="122">
                        <c:v>14.2157</c:v>
                      </c:pt>
                      <c:pt idx="123">
                        <c:v>13.84224</c:v>
                      </c:pt>
                      <c:pt idx="124">
                        <c:v>13.897540000000001</c:v>
                      </c:pt>
                      <c:pt idx="125">
                        <c:v>13.984059999999999</c:v>
                      </c:pt>
                      <c:pt idx="126">
                        <c:v>14.261280000000001</c:v>
                      </c:pt>
                      <c:pt idx="127">
                        <c:v>14.07244</c:v>
                      </c:pt>
                      <c:pt idx="128">
                        <c:v>14.058860000000001</c:v>
                      </c:pt>
                      <c:pt idx="129">
                        <c:v>14.158959999999999</c:v>
                      </c:pt>
                      <c:pt idx="130">
                        <c:v>14.06832</c:v>
                      </c:pt>
                      <c:pt idx="131">
                        <c:v>14.129020000000001</c:v>
                      </c:pt>
                      <c:pt idx="132">
                        <c:v>14.075379999999999</c:v>
                      </c:pt>
                      <c:pt idx="133">
                        <c:v>14.20196</c:v>
                      </c:pt>
                      <c:pt idx="134">
                        <c:v>14.125159999999999</c:v>
                      </c:pt>
                      <c:pt idx="135">
                        <c:v>14.105379999999998</c:v>
                      </c:pt>
                      <c:pt idx="136">
                        <c:v>14.032</c:v>
                      </c:pt>
                      <c:pt idx="137">
                        <c:v>13.89672</c:v>
                      </c:pt>
                      <c:pt idx="138">
                        <c:v>13.41066</c:v>
                      </c:pt>
                      <c:pt idx="139">
                        <c:v>14.05758</c:v>
                      </c:pt>
                      <c:pt idx="140">
                        <c:v>14.033379999999999</c:v>
                      </c:pt>
                      <c:pt idx="141">
                        <c:v>14.658659999999999</c:v>
                      </c:pt>
                      <c:pt idx="142">
                        <c:v>15.26596</c:v>
                      </c:pt>
                      <c:pt idx="143">
                        <c:v>15.04332</c:v>
                      </c:pt>
                      <c:pt idx="144">
                        <c:v>15.122059999999999</c:v>
                      </c:pt>
                      <c:pt idx="145">
                        <c:v>14.92712</c:v>
                      </c:pt>
                      <c:pt idx="146">
                        <c:v>14.67764</c:v>
                      </c:pt>
                      <c:pt idx="147">
                        <c:v>14.76168</c:v>
                      </c:pt>
                      <c:pt idx="148">
                        <c:v>14.64024</c:v>
                      </c:pt>
                      <c:pt idx="149">
                        <c:v>15.35976</c:v>
                      </c:pt>
                      <c:pt idx="150">
                        <c:v>15.72616</c:v>
                      </c:pt>
                      <c:pt idx="151">
                        <c:v>16.78256</c:v>
                      </c:pt>
                      <c:pt idx="152">
                        <c:v>16.355419999999999</c:v>
                      </c:pt>
                      <c:pt idx="153">
                        <c:v>17.327900000000003</c:v>
                      </c:pt>
                      <c:pt idx="154">
                        <c:v>17.1526</c:v>
                      </c:pt>
                      <c:pt idx="155">
                        <c:v>17.019259999999999</c:v>
                      </c:pt>
                      <c:pt idx="156">
                        <c:v>16.87538</c:v>
                      </c:pt>
                      <c:pt idx="157">
                        <c:v>16.807639999999999</c:v>
                      </c:pt>
                      <c:pt idx="158">
                        <c:v>16.66018</c:v>
                      </c:pt>
                      <c:pt idx="159">
                        <c:v>16.283559999999998</c:v>
                      </c:pt>
                      <c:pt idx="160">
                        <c:v>16.4343</c:v>
                      </c:pt>
                      <c:pt idx="161">
                        <c:v>16.418620000000001</c:v>
                      </c:pt>
                      <c:pt idx="162">
                        <c:v>16.311579999999999</c:v>
                      </c:pt>
                      <c:pt idx="163">
                        <c:v>16.22054</c:v>
                      </c:pt>
                      <c:pt idx="164">
                        <c:v>16.13212</c:v>
                      </c:pt>
                      <c:pt idx="165">
                        <c:v>16.291679999999999</c:v>
                      </c:pt>
                      <c:pt idx="166">
                        <c:v>15.91544</c:v>
                      </c:pt>
                      <c:pt idx="167">
                        <c:v>15.848379999999999</c:v>
                      </c:pt>
                      <c:pt idx="168">
                        <c:v>15.47884</c:v>
                      </c:pt>
                      <c:pt idx="169">
                        <c:v>15.42144</c:v>
                      </c:pt>
                      <c:pt idx="170">
                        <c:v>15.456239999999999</c:v>
                      </c:pt>
                      <c:pt idx="171">
                        <c:v>15.326040000000001</c:v>
                      </c:pt>
                      <c:pt idx="172">
                        <c:v>15.47062</c:v>
                      </c:pt>
                      <c:pt idx="173">
                        <c:v>15.735620000000001</c:v>
                      </c:pt>
                      <c:pt idx="174">
                        <c:v>15.808120000000001</c:v>
                      </c:pt>
                      <c:pt idx="175">
                        <c:v>16.422360000000001</c:v>
                      </c:pt>
                      <c:pt idx="176">
                        <c:v>16.601200000000002</c:v>
                      </c:pt>
                      <c:pt idx="177">
                        <c:v>16.733000000000001</c:v>
                      </c:pt>
                      <c:pt idx="178">
                        <c:v>16.647020000000001</c:v>
                      </c:pt>
                      <c:pt idx="179">
                        <c:v>16.94604</c:v>
                      </c:pt>
                      <c:pt idx="180">
                        <c:v>16.858499999999999</c:v>
                      </c:pt>
                      <c:pt idx="181">
                        <c:v>16.627359999999999</c:v>
                      </c:pt>
                      <c:pt idx="182">
                        <c:v>17.153419999999997</c:v>
                      </c:pt>
                      <c:pt idx="183">
                        <c:v>16.48762</c:v>
                      </c:pt>
                      <c:pt idx="184">
                        <c:v>16.495279999999998</c:v>
                      </c:pt>
                      <c:pt idx="185">
                        <c:v>16.698259999999998</c:v>
                      </c:pt>
                      <c:pt idx="186">
                        <c:v>16.4955</c:v>
                      </c:pt>
                      <c:pt idx="187">
                        <c:v>16.258579999999998</c:v>
                      </c:pt>
                      <c:pt idx="188">
                        <c:v>16.124400000000001</c:v>
                      </c:pt>
                      <c:pt idx="189">
                        <c:v>16.583839999999999</c:v>
                      </c:pt>
                      <c:pt idx="190">
                        <c:v>16.240819999999999</c:v>
                      </c:pt>
                      <c:pt idx="191">
                        <c:v>16.58352</c:v>
                      </c:pt>
                      <c:pt idx="192">
                        <c:v>15.81592</c:v>
                      </c:pt>
                      <c:pt idx="193">
                        <c:v>16.289559999999998</c:v>
                      </c:pt>
                      <c:pt idx="194">
                        <c:v>15.66714</c:v>
                      </c:pt>
                      <c:pt idx="195">
                        <c:v>15.92414</c:v>
                      </c:pt>
                      <c:pt idx="196">
                        <c:v>15.112159999999999</c:v>
                      </c:pt>
                      <c:pt idx="197">
                        <c:v>15.91244</c:v>
                      </c:pt>
                      <c:pt idx="198">
                        <c:v>16.503499999999999</c:v>
                      </c:pt>
                      <c:pt idx="199">
                        <c:v>15.493</c:v>
                      </c:pt>
                      <c:pt idx="200">
                        <c:v>15.49672</c:v>
                      </c:pt>
                      <c:pt idx="201">
                        <c:v>15.42844</c:v>
                      </c:pt>
                      <c:pt idx="202">
                        <c:v>15.480259999999999</c:v>
                      </c:pt>
                      <c:pt idx="203">
                        <c:v>15.38964</c:v>
                      </c:pt>
                      <c:pt idx="204">
                        <c:v>15.312200000000001</c:v>
                      </c:pt>
                      <c:pt idx="205">
                        <c:v>15.375399999999999</c:v>
                      </c:pt>
                      <c:pt idx="206">
                        <c:v>15.282</c:v>
                      </c:pt>
                      <c:pt idx="207">
                        <c:v>15.09502</c:v>
                      </c:pt>
                      <c:pt idx="208">
                        <c:v>14.770280000000001</c:v>
                      </c:pt>
                      <c:pt idx="209">
                        <c:v>14.442020000000001</c:v>
                      </c:pt>
                      <c:pt idx="210">
                        <c:v>14.535200000000001</c:v>
                      </c:pt>
                      <c:pt idx="211">
                        <c:v>14.604760000000001</c:v>
                      </c:pt>
                      <c:pt idx="212">
                        <c:v>14.957139999999999</c:v>
                      </c:pt>
                      <c:pt idx="213">
                        <c:v>15.42412</c:v>
                      </c:pt>
                      <c:pt idx="214">
                        <c:v>15.31292</c:v>
                      </c:pt>
                      <c:pt idx="215">
                        <c:v>14.938639999999999</c:v>
                      </c:pt>
                      <c:pt idx="216">
                        <c:v>15.02544</c:v>
                      </c:pt>
                      <c:pt idx="217">
                        <c:v>15.360700000000001</c:v>
                      </c:pt>
                      <c:pt idx="218">
                        <c:v>14.82822</c:v>
                      </c:pt>
                      <c:pt idx="219">
                        <c:v>14.79508</c:v>
                      </c:pt>
                      <c:pt idx="220">
                        <c:v>14.680159999999999</c:v>
                      </c:pt>
                      <c:pt idx="221">
                        <c:v>15.346459999999999</c:v>
                      </c:pt>
                      <c:pt idx="222">
                        <c:v>15.45176</c:v>
                      </c:pt>
                      <c:pt idx="223">
                        <c:v>16.56504</c:v>
                      </c:pt>
                      <c:pt idx="224">
                        <c:v>16.62998</c:v>
                      </c:pt>
                      <c:pt idx="225">
                        <c:v>16.856159999999999</c:v>
                      </c:pt>
                      <c:pt idx="226">
                        <c:v>16.924139999999998</c:v>
                      </c:pt>
                      <c:pt idx="227">
                        <c:v>16.824720000000003</c:v>
                      </c:pt>
                      <c:pt idx="228">
                        <c:v>17.92362</c:v>
                      </c:pt>
                      <c:pt idx="229">
                        <c:v>17.74634</c:v>
                      </c:pt>
                      <c:pt idx="230">
                        <c:v>17.25816</c:v>
                      </c:pt>
                      <c:pt idx="231">
                        <c:v>17.05162</c:v>
                      </c:pt>
                      <c:pt idx="232">
                        <c:v>16.49586</c:v>
                      </c:pt>
                      <c:pt idx="233">
                        <c:v>16.625160000000001</c:v>
                      </c:pt>
                      <c:pt idx="234">
                        <c:v>16.58662</c:v>
                      </c:pt>
                      <c:pt idx="235">
                        <c:v>16.14884</c:v>
                      </c:pt>
                      <c:pt idx="236">
                        <c:v>16.039860000000001</c:v>
                      </c:pt>
                      <c:pt idx="237">
                        <c:v>16.77364</c:v>
                      </c:pt>
                      <c:pt idx="238">
                        <c:v>16.48028</c:v>
                      </c:pt>
                      <c:pt idx="239">
                        <c:v>16.552299999999999</c:v>
                      </c:pt>
                      <c:pt idx="240">
                        <c:v>16.065239999999999</c:v>
                      </c:pt>
                      <c:pt idx="241">
                        <c:v>16.415119999999998</c:v>
                      </c:pt>
                      <c:pt idx="242">
                        <c:v>16.181819999999998</c:v>
                      </c:pt>
                      <c:pt idx="243">
                        <c:v>16.237439999999999</c:v>
                      </c:pt>
                      <c:pt idx="244">
                        <c:v>15.64908</c:v>
                      </c:pt>
                      <c:pt idx="245">
                        <c:v>15.87472</c:v>
                      </c:pt>
                      <c:pt idx="246">
                        <c:v>16.333320000000001</c:v>
                      </c:pt>
                      <c:pt idx="247">
                        <c:v>16.657240000000002</c:v>
                      </c:pt>
                      <c:pt idx="248">
                        <c:v>17.034980000000001</c:v>
                      </c:pt>
                      <c:pt idx="249">
                        <c:v>17.43458</c:v>
                      </c:pt>
                      <c:pt idx="250">
                        <c:v>17.81006</c:v>
                      </c:pt>
                      <c:pt idx="251">
                        <c:v>17.947479999999999</c:v>
                      </c:pt>
                      <c:pt idx="252">
                        <c:v>17.918900000000001</c:v>
                      </c:pt>
                      <c:pt idx="253">
                        <c:v>17.685980000000001</c:v>
                      </c:pt>
                      <c:pt idx="254">
                        <c:v>17.479740000000003</c:v>
                      </c:pt>
                      <c:pt idx="255">
                        <c:v>17.289560000000002</c:v>
                      </c:pt>
                      <c:pt idx="256">
                        <c:v>17.132639999999999</c:v>
                      </c:pt>
                      <c:pt idx="257">
                        <c:v>17.00226</c:v>
                      </c:pt>
                      <c:pt idx="258">
                        <c:v>16.90654</c:v>
                      </c:pt>
                      <c:pt idx="259">
                        <c:v>16.7743</c:v>
                      </c:pt>
                      <c:pt idx="260">
                        <c:v>16.613040000000002</c:v>
                      </c:pt>
                      <c:pt idx="261">
                        <c:v>16.66038</c:v>
                      </c:pt>
                      <c:pt idx="262">
                        <c:v>16.495259999999998</c:v>
                      </c:pt>
                      <c:pt idx="263">
                        <c:v>15.528700000000001</c:v>
                      </c:pt>
                      <c:pt idx="264">
                        <c:v>15.692260000000001</c:v>
                      </c:pt>
                      <c:pt idx="265">
                        <c:v>15.3385</c:v>
                      </c:pt>
                      <c:pt idx="266">
                        <c:v>15.504700000000001</c:v>
                      </c:pt>
                      <c:pt idx="267">
                        <c:v>14.932639999999999</c:v>
                      </c:pt>
                      <c:pt idx="268">
                        <c:v>14.39466</c:v>
                      </c:pt>
                      <c:pt idx="269">
                        <c:v>14.5223</c:v>
                      </c:pt>
                      <c:pt idx="270">
                        <c:v>14.597160000000001</c:v>
                      </c:pt>
                      <c:pt idx="271">
                        <c:v>14.667959999999999</c:v>
                      </c:pt>
                      <c:pt idx="272">
                        <c:v>14.683200000000001</c:v>
                      </c:pt>
                      <c:pt idx="273">
                        <c:v>14.95654</c:v>
                      </c:pt>
                      <c:pt idx="274">
                        <c:v>14.9695</c:v>
                      </c:pt>
                      <c:pt idx="275">
                        <c:v>14.778139999999999</c:v>
                      </c:pt>
                      <c:pt idx="276">
                        <c:v>14.7776</c:v>
                      </c:pt>
                      <c:pt idx="277">
                        <c:v>14.70834</c:v>
                      </c:pt>
                      <c:pt idx="278">
                        <c:v>14.59076</c:v>
                      </c:pt>
                      <c:pt idx="279">
                        <c:v>14.76036</c:v>
                      </c:pt>
                      <c:pt idx="280">
                        <c:v>14.84506</c:v>
                      </c:pt>
                      <c:pt idx="281">
                        <c:v>15.275799999999998</c:v>
                      </c:pt>
                      <c:pt idx="282">
                        <c:v>15.186500000000001</c:v>
                      </c:pt>
                      <c:pt idx="283">
                        <c:v>15.12496</c:v>
                      </c:pt>
                      <c:pt idx="284">
                        <c:v>15.1425</c:v>
                      </c:pt>
                      <c:pt idx="285">
                        <c:v>15.067159999999999</c:v>
                      </c:pt>
                      <c:pt idx="286">
                        <c:v>14.73096</c:v>
                      </c:pt>
                      <c:pt idx="287">
                        <c:v>14.92548</c:v>
                      </c:pt>
                      <c:pt idx="288">
                        <c:v>14.91996</c:v>
                      </c:pt>
                      <c:pt idx="289">
                        <c:v>14.879799999999999</c:v>
                      </c:pt>
                      <c:pt idx="290">
                        <c:v>14.77158</c:v>
                      </c:pt>
                      <c:pt idx="291">
                        <c:v>14.87224</c:v>
                      </c:pt>
                      <c:pt idx="292">
                        <c:v>14.810700000000001</c:v>
                      </c:pt>
                      <c:pt idx="293">
                        <c:v>14.753260000000001</c:v>
                      </c:pt>
                      <c:pt idx="294">
                        <c:v>15.00038</c:v>
                      </c:pt>
                      <c:pt idx="295">
                        <c:v>15.04284</c:v>
                      </c:pt>
                      <c:pt idx="296">
                        <c:v>14.793940000000001</c:v>
                      </c:pt>
                      <c:pt idx="297">
                        <c:v>14.854719999999999</c:v>
                      </c:pt>
                      <c:pt idx="298">
                        <c:v>14.777139999999999</c:v>
                      </c:pt>
                      <c:pt idx="299">
                        <c:v>14.74846</c:v>
                      </c:pt>
                      <c:pt idx="300">
                        <c:v>14.787120000000002</c:v>
                      </c:pt>
                      <c:pt idx="301">
                        <c:v>14.660740000000001</c:v>
                      </c:pt>
                      <c:pt idx="302">
                        <c:v>14.857959999999999</c:v>
                      </c:pt>
                      <c:pt idx="303">
                        <c:v>14.65028</c:v>
                      </c:pt>
                      <c:pt idx="304">
                        <c:v>14.74466</c:v>
                      </c:pt>
                      <c:pt idx="305">
                        <c:v>14.59136</c:v>
                      </c:pt>
                      <c:pt idx="306">
                        <c:v>14.4681</c:v>
                      </c:pt>
                      <c:pt idx="307">
                        <c:v>14.258299999999998</c:v>
                      </c:pt>
                      <c:pt idx="308">
                        <c:v>14.251940000000001</c:v>
                      </c:pt>
                      <c:pt idx="309">
                        <c:v>14.2942</c:v>
                      </c:pt>
                      <c:pt idx="310">
                        <c:v>14.57042</c:v>
                      </c:pt>
                      <c:pt idx="311">
                        <c:v>14.81706</c:v>
                      </c:pt>
                      <c:pt idx="312">
                        <c:v>14.97658</c:v>
                      </c:pt>
                      <c:pt idx="313">
                        <c:v>14.77384</c:v>
                      </c:pt>
                      <c:pt idx="314">
                        <c:v>15.45316</c:v>
                      </c:pt>
                      <c:pt idx="315">
                        <c:v>15.23438</c:v>
                      </c:pt>
                      <c:pt idx="316">
                        <c:v>15.861700000000001</c:v>
                      </c:pt>
                      <c:pt idx="317">
                        <c:v>15.685540000000001</c:v>
                      </c:pt>
                      <c:pt idx="318">
                        <c:v>16.040020000000002</c:v>
                      </c:pt>
                      <c:pt idx="319">
                        <c:v>16.72222</c:v>
                      </c:pt>
                      <c:pt idx="320">
                        <c:v>17.095020000000002</c:v>
                      </c:pt>
                      <c:pt idx="321">
                        <c:v>17.096979999999999</c:v>
                      </c:pt>
                      <c:pt idx="322">
                        <c:v>17.145040000000002</c:v>
                      </c:pt>
                      <c:pt idx="323">
                        <c:v>17.37696</c:v>
                      </c:pt>
                      <c:pt idx="324">
                        <c:v>17.156740000000003</c:v>
                      </c:pt>
                      <c:pt idx="325">
                        <c:v>17.438959999999998</c:v>
                      </c:pt>
                      <c:pt idx="326">
                        <c:v>17.403080000000003</c:v>
                      </c:pt>
                      <c:pt idx="327">
                        <c:v>17.44922</c:v>
                      </c:pt>
                      <c:pt idx="328">
                        <c:v>17.77356</c:v>
                      </c:pt>
                      <c:pt idx="329">
                        <c:v>17.557980000000001</c:v>
                      </c:pt>
                      <c:pt idx="330">
                        <c:v>17.202419999999996</c:v>
                      </c:pt>
                      <c:pt idx="331">
                        <c:v>17.3706</c:v>
                      </c:pt>
                      <c:pt idx="332">
                        <c:v>16.578939999999999</c:v>
                      </c:pt>
                      <c:pt idx="333">
                        <c:v>15.994479999999999</c:v>
                      </c:pt>
                      <c:pt idx="334">
                        <c:v>15.845280000000001</c:v>
                      </c:pt>
                      <c:pt idx="335">
                        <c:v>15.6225</c:v>
                      </c:pt>
                      <c:pt idx="336">
                        <c:v>15.7056</c:v>
                      </c:pt>
                      <c:pt idx="337">
                        <c:v>15.565580000000001</c:v>
                      </c:pt>
                      <c:pt idx="338">
                        <c:v>15.555299999999999</c:v>
                      </c:pt>
                      <c:pt idx="339">
                        <c:v>15.36368</c:v>
                      </c:pt>
                      <c:pt idx="340">
                        <c:v>15.15958</c:v>
                      </c:pt>
                      <c:pt idx="341">
                        <c:v>15.3247</c:v>
                      </c:pt>
                      <c:pt idx="342">
                        <c:v>15.56118</c:v>
                      </c:pt>
                      <c:pt idx="343">
                        <c:v>16.548179999999999</c:v>
                      </c:pt>
                      <c:pt idx="344">
                        <c:v>16.790200000000002</c:v>
                      </c:pt>
                      <c:pt idx="345">
                        <c:v>17.227580000000003</c:v>
                      </c:pt>
                      <c:pt idx="346">
                        <c:v>17.81738</c:v>
                      </c:pt>
                      <c:pt idx="347">
                        <c:v>17.517119999999998</c:v>
                      </c:pt>
                      <c:pt idx="348">
                        <c:v>17.956379999999999</c:v>
                      </c:pt>
                      <c:pt idx="349">
                        <c:v>17.849919999999997</c:v>
                      </c:pt>
                      <c:pt idx="350">
                        <c:v>17.769819999999999</c:v>
                      </c:pt>
                      <c:pt idx="351">
                        <c:v>17.56354</c:v>
                      </c:pt>
                      <c:pt idx="352">
                        <c:v>17.772500000000001</c:v>
                      </c:pt>
                      <c:pt idx="353">
                        <c:v>17.943580000000001</c:v>
                      </c:pt>
                      <c:pt idx="354">
                        <c:v>17.39096</c:v>
                      </c:pt>
                      <c:pt idx="355">
                        <c:v>17.26276</c:v>
                      </c:pt>
                      <c:pt idx="356">
                        <c:v>16.93112</c:v>
                      </c:pt>
                      <c:pt idx="357">
                        <c:v>16.467599999999997</c:v>
                      </c:pt>
                      <c:pt idx="358">
                        <c:v>16.270659999999999</c:v>
                      </c:pt>
                      <c:pt idx="359">
                        <c:v>16.475619999999999</c:v>
                      </c:pt>
                      <c:pt idx="360">
                        <c:v>16.063639999999999</c:v>
                      </c:pt>
                      <c:pt idx="361">
                        <c:v>16.001360000000002</c:v>
                      </c:pt>
                      <c:pt idx="362">
                        <c:v>15.765919999999999</c:v>
                      </c:pt>
                      <c:pt idx="363">
                        <c:v>15.677820000000001</c:v>
                      </c:pt>
                      <c:pt idx="364">
                        <c:v>15.99818</c:v>
                      </c:pt>
                      <c:pt idx="365">
                        <c:v>16.101980000000001</c:v>
                      </c:pt>
                      <c:pt idx="366">
                        <c:v>16.63644</c:v>
                      </c:pt>
                      <c:pt idx="367">
                        <c:v>17.012419999999999</c:v>
                      </c:pt>
                      <c:pt idx="368">
                        <c:v>17.843599999999999</c:v>
                      </c:pt>
                      <c:pt idx="369">
                        <c:v>17.766999999999999</c:v>
                      </c:pt>
                      <c:pt idx="370">
                        <c:v>18.542159999999999</c:v>
                      </c:pt>
                      <c:pt idx="371">
                        <c:v>18.38006</c:v>
                      </c:pt>
                      <c:pt idx="372">
                        <c:v>18.123740000000002</c:v>
                      </c:pt>
                      <c:pt idx="373">
                        <c:v>17.752500000000001</c:v>
                      </c:pt>
                      <c:pt idx="374">
                        <c:v>17.506779999999999</c:v>
                      </c:pt>
                      <c:pt idx="375">
                        <c:v>17.336680000000001</c:v>
                      </c:pt>
                      <c:pt idx="376">
                        <c:v>17.215040000000002</c:v>
                      </c:pt>
                      <c:pt idx="377">
                        <c:v>17.377299999999998</c:v>
                      </c:pt>
                      <c:pt idx="378">
                        <c:v>17.083659999999998</c:v>
                      </c:pt>
                      <c:pt idx="379">
                        <c:v>17.398540000000001</c:v>
                      </c:pt>
                      <c:pt idx="380">
                        <c:v>16.85192</c:v>
                      </c:pt>
                      <c:pt idx="381">
                        <c:v>17.117099999999997</c:v>
                      </c:pt>
                      <c:pt idx="382">
                        <c:v>17.142659999999999</c:v>
                      </c:pt>
                      <c:pt idx="383">
                        <c:v>15.816520000000001</c:v>
                      </c:pt>
                      <c:pt idx="384">
                        <c:v>15.573180000000001</c:v>
                      </c:pt>
                      <c:pt idx="385">
                        <c:v>14.639700000000001</c:v>
                      </c:pt>
                      <c:pt idx="386">
                        <c:v>14.59498</c:v>
                      </c:pt>
                      <c:pt idx="387">
                        <c:v>15.042159999999999</c:v>
                      </c:pt>
                      <c:pt idx="388">
                        <c:v>15.173299999999999</c:v>
                      </c:pt>
                      <c:pt idx="389">
                        <c:v>15.37448</c:v>
                      </c:pt>
                      <c:pt idx="390">
                        <c:v>15.908040000000002</c:v>
                      </c:pt>
                      <c:pt idx="391">
                        <c:v>16.382480000000001</c:v>
                      </c:pt>
                      <c:pt idx="392">
                        <c:v>17.073499999999999</c:v>
                      </c:pt>
                      <c:pt idx="393">
                        <c:v>17.317439999999998</c:v>
                      </c:pt>
                      <c:pt idx="394">
                        <c:v>17.342959999999998</c:v>
                      </c:pt>
                      <c:pt idx="395">
                        <c:v>17.295380000000002</c:v>
                      </c:pt>
                      <c:pt idx="396">
                        <c:v>16.98368</c:v>
                      </c:pt>
                      <c:pt idx="397">
                        <c:v>17.12116</c:v>
                      </c:pt>
                      <c:pt idx="398">
                        <c:v>16.899080000000001</c:v>
                      </c:pt>
                      <c:pt idx="399">
                        <c:v>16.8124</c:v>
                      </c:pt>
                      <c:pt idx="400">
                        <c:v>16.7302</c:v>
                      </c:pt>
                      <c:pt idx="401">
                        <c:v>16.8035</c:v>
                      </c:pt>
                      <c:pt idx="402">
                        <c:v>16.450980000000001</c:v>
                      </c:pt>
                      <c:pt idx="403">
                        <c:v>16.60698</c:v>
                      </c:pt>
                      <c:pt idx="404">
                        <c:v>16.015920000000001</c:v>
                      </c:pt>
                      <c:pt idx="405">
                        <c:v>16.017019999999999</c:v>
                      </c:pt>
                      <c:pt idx="406">
                        <c:v>16.13176</c:v>
                      </c:pt>
                      <c:pt idx="407">
                        <c:v>15.720700000000001</c:v>
                      </c:pt>
                      <c:pt idx="408">
                        <c:v>15.353719999999999</c:v>
                      </c:pt>
                      <c:pt idx="409">
                        <c:v>15.337860000000001</c:v>
                      </c:pt>
                      <c:pt idx="410">
                        <c:v>14.99366</c:v>
                      </c:pt>
                      <c:pt idx="411">
                        <c:v>14.914440000000001</c:v>
                      </c:pt>
                      <c:pt idx="412">
                        <c:v>15.20332</c:v>
                      </c:pt>
                      <c:pt idx="413">
                        <c:v>15.232040000000001</c:v>
                      </c:pt>
                      <c:pt idx="414">
                        <c:v>15.66286</c:v>
                      </c:pt>
                      <c:pt idx="415">
                        <c:v>15.945200000000002</c:v>
                      </c:pt>
                      <c:pt idx="416">
                        <c:v>15.7766</c:v>
                      </c:pt>
                      <c:pt idx="417">
                        <c:v>16.327840000000002</c:v>
                      </c:pt>
                      <c:pt idx="418">
                        <c:v>15.89714</c:v>
                      </c:pt>
                      <c:pt idx="419">
                        <c:v>16.727700000000002</c:v>
                      </c:pt>
                      <c:pt idx="420">
                        <c:v>16.708919999999999</c:v>
                      </c:pt>
                      <c:pt idx="421">
                        <c:v>17.02328</c:v>
                      </c:pt>
                      <c:pt idx="422">
                        <c:v>17.13984</c:v>
                      </c:pt>
                      <c:pt idx="423">
                        <c:v>16.419180000000001</c:v>
                      </c:pt>
                      <c:pt idx="424">
                        <c:v>16.600099999999998</c:v>
                      </c:pt>
                      <c:pt idx="425">
                        <c:v>16.663460000000001</c:v>
                      </c:pt>
                      <c:pt idx="426">
                        <c:v>16.899900000000002</c:v>
                      </c:pt>
                      <c:pt idx="427">
                        <c:v>16.642119999999998</c:v>
                      </c:pt>
                      <c:pt idx="428">
                        <c:v>16.14114</c:v>
                      </c:pt>
                      <c:pt idx="429">
                        <c:v>16.019100000000002</c:v>
                      </c:pt>
                      <c:pt idx="430">
                        <c:v>15.859680000000001</c:v>
                      </c:pt>
                      <c:pt idx="431">
                        <c:v>15.69392</c:v>
                      </c:pt>
                      <c:pt idx="432">
                        <c:v>15.804540000000001</c:v>
                      </c:pt>
                      <c:pt idx="433">
                        <c:v>15.139059999999999</c:v>
                      </c:pt>
                      <c:pt idx="434">
                        <c:v>13.9979</c:v>
                      </c:pt>
                      <c:pt idx="435">
                        <c:v>14.21242</c:v>
                      </c:pt>
                      <c:pt idx="436">
                        <c:v>13.566360000000001</c:v>
                      </c:pt>
                      <c:pt idx="437">
                        <c:v>13.96232</c:v>
                      </c:pt>
                      <c:pt idx="438">
                        <c:v>14.01722</c:v>
                      </c:pt>
                      <c:pt idx="439">
                        <c:v>14.313700000000001</c:v>
                      </c:pt>
                      <c:pt idx="440">
                        <c:v>14.185139999999999</c:v>
                      </c:pt>
                      <c:pt idx="441">
                        <c:v>14.1311</c:v>
                      </c:pt>
                      <c:pt idx="442">
                        <c:v>14.226940000000001</c:v>
                      </c:pt>
                      <c:pt idx="443">
                        <c:v>14.37602</c:v>
                      </c:pt>
                      <c:pt idx="444">
                        <c:v>14.267620000000001</c:v>
                      </c:pt>
                      <c:pt idx="445">
                        <c:v>14.176879999999999</c:v>
                      </c:pt>
                      <c:pt idx="446">
                        <c:v>13.97602</c:v>
                      </c:pt>
                      <c:pt idx="447">
                        <c:v>14.148759999999999</c:v>
                      </c:pt>
                      <c:pt idx="448">
                        <c:v>14.166379999999998</c:v>
                      </c:pt>
                      <c:pt idx="449">
                        <c:v>14.36462</c:v>
                      </c:pt>
                      <c:pt idx="450">
                        <c:v>14.31902</c:v>
                      </c:pt>
                      <c:pt idx="451">
                        <c:v>14.46514</c:v>
                      </c:pt>
                      <c:pt idx="452">
                        <c:v>14.520479999999999</c:v>
                      </c:pt>
                      <c:pt idx="453">
                        <c:v>14.44032</c:v>
                      </c:pt>
                      <c:pt idx="454">
                        <c:v>14.337819999999999</c:v>
                      </c:pt>
                      <c:pt idx="455">
                        <c:v>14.423540000000001</c:v>
                      </c:pt>
                      <c:pt idx="456">
                        <c:v>14.0852</c:v>
                      </c:pt>
                      <c:pt idx="457">
                        <c:v>14.150379999999998</c:v>
                      </c:pt>
                      <c:pt idx="458">
                        <c:v>14.504700000000001</c:v>
                      </c:pt>
                      <c:pt idx="459">
                        <c:v>14.140940000000001</c:v>
                      </c:pt>
                      <c:pt idx="460">
                        <c:v>14.28368</c:v>
                      </c:pt>
                      <c:pt idx="461">
                        <c:v>13.84904</c:v>
                      </c:pt>
                      <c:pt idx="462">
                        <c:v>14.05306</c:v>
                      </c:pt>
                      <c:pt idx="463">
                        <c:v>14.1694</c:v>
                      </c:pt>
                      <c:pt idx="464">
                        <c:v>14.22728</c:v>
                      </c:pt>
                      <c:pt idx="465">
                        <c:v>14.258719999999999</c:v>
                      </c:pt>
                      <c:pt idx="466">
                        <c:v>13.552280000000001</c:v>
                      </c:pt>
                      <c:pt idx="467">
                        <c:v>13.14814</c:v>
                      </c:pt>
                      <c:pt idx="468">
                        <c:v>14.31044</c:v>
                      </c:pt>
                      <c:pt idx="469">
                        <c:v>13.847860000000001</c:v>
                      </c:pt>
                      <c:pt idx="470">
                        <c:v>13.75304</c:v>
                      </c:pt>
                      <c:pt idx="471">
                        <c:v>13.665319999999999</c:v>
                      </c:pt>
                      <c:pt idx="472">
                        <c:v>13.6836</c:v>
                      </c:pt>
                      <c:pt idx="473">
                        <c:v>13.801620000000002</c:v>
                      </c:pt>
                      <c:pt idx="474">
                        <c:v>13.94308</c:v>
                      </c:pt>
                      <c:pt idx="475">
                        <c:v>13.797120000000001</c:v>
                      </c:pt>
                      <c:pt idx="476">
                        <c:v>13.85444</c:v>
                      </c:pt>
                      <c:pt idx="477">
                        <c:v>14.73658</c:v>
                      </c:pt>
                      <c:pt idx="478">
                        <c:v>14.855079999999999</c:v>
                      </c:pt>
                      <c:pt idx="479">
                        <c:v>14.01</c:v>
                      </c:pt>
                      <c:pt idx="480">
                        <c:v>14.00014</c:v>
                      </c:pt>
                      <c:pt idx="481">
                        <c:v>15.226100000000001</c:v>
                      </c:pt>
                      <c:pt idx="482">
                        <c:v>15.220040000000001</c:v>
                      </c:pt>
                      <c:pt idx="483">
                        <c:v>15.079280000000001</c:v>
                      </c:pt>
                      <c:pt idx="484">
                        <c:v>15.06986</c:v>
                      </c:pt>
                      <c:pt idx="485">
                        <c:v>15.659180000000001</c:v>
                      </c:pt>
                      <c:pt idx="486">
                        <c:v>15.981879999999999</c:v>
                      </c:pt>
                      <c:pt idx="487">
                        <c:v>16.446439999999999</c:v>
                      </c:pt>
                      <c:pt idx="488">
                        <c:v>16.847439999999999</c:v>
                      </c:pt>
                      <c:pt idx="489">
                        <c:v>16.689599999999999</c:v>
                      </c:pt>
                      <c:pt idx="490">
                        <c:v>16.432740000000003</c:v>
                      </c:pt>
                      <c:pt idx="491">
                        <c:v>16.63222</c:v>
                      </c:pt>
                      <c:pt idx="492">
                        <c:v>17.02488</c:v>
                      </c:pt>
                      <c:pt idx="493">
                        <c:v>16.652639999999998</c:v>
                      </c:pt>
                      <c:pt idx="494">
                        <c:v>16.9468</c:v>
                      </c:pt>
                      <c:pt idx="495">
                        <c:v>15.60012</c:v>
                      </c:pt>
                      <c:pt idx="496">
                        <c:v>16.44764</c:v>
                      </c:pt>
                      <c:pt idx="497">
                        <c:v>16.632720000000003</c:v>
                      </c:pt>
                      <c:pt idx="498">
                        <c:v>16.849</c:v>
                      </c:pt>
                      <c:pt idx="499">
                        <c:v>16.957259999999998</c:v>
                      </c:pt>
                      <c:pt idx="500">
                        <c:v>15.827020000000001</c:v>
                      </c:pt>
                      <c:pt idx="501">
                        <c:v>16.15288</c:v>
                      </c:pt>
                      <c:pt idx="502">
                        <c:v>15.906700000000001</c:v>
                      </c:pt>
                      <c:pt idx="503">
                        <c:v>16.206939999999999</c:v>
                      </c:pt>
                      <c:pt idx="504">
                        <c:v>16.011600000000001</c:v>
                      </c:pt>
                      <c:pt idx="505">
                        <c:v>15.83708</c:v>
                      </c:pt>
                      <c:pt idx="506">
                        <c:v>15.798360000000001</c:v>
                      </c:pt>
                      <c:pt idx="507">
                        <c:v>15.5472</c:v>
                      </c:pt>
                      <c:pt idx="508">
                        <c:v>15.33028</c:v>
                      </c:pt>
                      <c:pt idx="509">
                        <c:v>15.966839999999999</c:v>
                      </c:pt>
                      <c:pt idx="510">
                        <c:v>16.363379999999999</c:v>
                      </c:pt>
                      <c:pt idx="511">
                        <c:v>16.78294</c:v>
                      </c:pt>
                      <c:pt idx="512">
                        <c:v>17.678699999999999</c:v>
                      </c:pt>
                      <c:pt idx="513">
                        <c:v>17.459040000000002</c:v>
                      </c:pt>
                      <c:pt idx="514">
                        <c:v>17.653040000000001</c:v>
                      </c:pt>
                      <c:pt idx="515">
                        <c:v>15.86026</c:v>
                      </c:pt>
                      <c:pt idx="516">
                        <c:v>15.888219999999999</c:v>
                      </c:pt>
                      <c:pt idx="517">
                        <c:v>17.37284</c:v>
                      </c:pt>
                      <c:pt idx="518">
                        <c:v>17.589459999999999</c:v>
                      </c:pt>
                      <c:pt idx="519">
                        <c:v>16.684519999999999</c:v>
                      </c:pt>
                      <c:pt idx="520">
                        <c:v>16.571339999999999</c:v>
                      </c:pt>
                      <c:pt idx="521">
                        <c:v>17.207180000000001</c:v>
                      </c:pt>
                      <c:pt idx="522">
                        <c:v>17.256599999999999</c:v>
                      </c:pt>
                      <c:pt idx="523">
                        <c:v>17.22438</c:v>
                      </c:pt>
                      <c:pt idx="524">
                        <c:v>16.490560000000002</c:v>
                      </c:pt>
                      <c:pt idx="525">
                        <c:v>16.299499999999998</c:v>
                      </c:pt>
                      <c:pt idx="526">
                        <c:v>16.059519999999999</c:v>
                      </c:pt>
                      <c:pt idx="527">
                        <c:v>15.862399999999999</c:v>
                      </c:pt>
                      <c:pt idx="528">
                        <c:v>15.669120000000001</c:v>
                      </c:pt>
                      <c:pt idx="529">
                        <c:v>15.91714</c:v>
                      </c:pt>
                      <c:pt idx="530">
                        <c:v>15.858979999999999</c:v>
                      </c:pt>
                      <c:pt idx="531">
                        <c:v>15.44314</c:v>
                      </c:pt>
                      <c:pt idx="532">
                        <c:v>15.826459999999999</c:v>
                      </c:pt>
                      <c:pt idx="533">
                        <c:v>15.91174</c:v>
                      </c:pt>
                      <c:pt idx="534">
                        <c:v>16.716799999999999</c:v>
                      </c:pt>
                      <c:pt idx="535">
                        <c:v>17.341099999999997</c:v>
                      </c:pt>
                      <c:pt idx="536">
                        <c:v>17.293800000000001</c:v>
                      </c:pt>
                      <c:pt idx="537">
                        <c:v>17.540959999999998</c:v>
                      </c:pt>
                      <c:pt idx="538">
                        <c:v>17.96782</c:v>
                      </c:pt>
                      <c:pt idx="539">
                        <c:v>17.784580000000002</c:v>
                      </c:pt>
                      <c:pt idx="540">
                        <c:v>17.595380000000002</c:v>
                      </c:pt>
                      <c:pt idx="541">
                        <c:v>17.570040000000002</c:v>
                      </c:pt>
                      <c:pt idx="542">
                        <c:v>16.842119999999998</c:v>
                      </c:pt>
                      <c:pt idx="543">
                        <c:v>16.38804</c:v>
                      </c:pt>
                      <c:pt idx="544">
                        <c:v>15.986600000000001</c:v>
                      </c:pt>
                      <c:pt idx="545">
                        <c:v>16.128419999999998</c:v>
                      </c:pt>
                      <c:pt idx="546">
                        <c:v>16.65962</c:v>
                      </c:pt>
                      <c:pt idx="547">
                        <c:v>16.89706</c:v>
                      </c:pt>
                      <c:pt idx="548">
                        <c:v>16.904</c:v>
                      </c:pt>
                      <c:pt idx="549">
                        <c:v>16.95316</c:v>
                      </c:pt>
                      <c:pt idx="550">
                        <c:v>16.72428</c:v>
                      </c:pt>
                      <c:pt idx="551">
                        <c:v>16.77214</c:v>
                      </c:pt>
                      <c:pt idx="552">
                        <c:v>16.097300000000001</c:v>
                      </c:pt>
                      <c:pt idx="553">
                        <c:v>16.11234</c:v>
                      </c:pt>
                      <c:pt idx="554">
                        <c:v>15.990620000000002</c:v>
                      </c:pt>
                      <c:pt idx="555">
                        <c:v>15.899799999999999</c:v>
                      </c:pt>
                      <c:pt idx="556">
                        <c:v>16.28246</c:v>
                      </c:pt>
                      <c:pt idx="557">
                        <c:v>16.34778</c:v>
                      </c:pt>
                      <c:pt idx="558">
                        <c:v>17.299919999999997</c:v>
                      </c:pt>
                      <c:pt idx="559">
                        <c:v>17.391539999999999</c:v>
                      </c:pt>
                      <c:pt idx="560">
                        <c:v>17.670780000000001</c:v>
                      </c:pt>
                      <c:pt idx="561">
                        <c:v>17.787880000000001</c:v>
                      </c:pt>
                      <c:pt idx="562">
                        <c:v>17.6662</c:v>
                      </c:pt>
                      <c:pt idx="563">
                        <c:v>17.901439999999997</c:v>
                      </c:pt>
                      <c:pt idx="564">
                        <c:v>17.482939999999999</c:v>
                      </c:pt>
                      <c:pt idx="565">
                        <c:v>17.3886</c:v>
                      </c:pt>
                      <c:pt idx="566">
                        <c:v>17.588759999999997</c:v>
                      </c:pt>
                      <c:pt idx="567">
                        <c:v>17.526820000000001</c:v>
                      </c:pt>
                      <c:pt idx="568">
                        <c:v>17.07572</c:v>
                      </c:pt>
                      <c:pt idx="569">
                        <c:v>17.19106</c:v>
                      </c:pt>
                      <c:pt idx="570">
                        <c:v>16.843779999999999</c:v>
                      </c:pt>
                      <c:pt idx="571">
                        <c:v>17.200759999999999</c:v>
                      </c:pt>
                      <c:pt idx="572">
                        <c:v>16.827439999999999</c:v>
                      </c:pt>
                      <c:pt idx="573">
                        <c:v>17.159800000000001</c:v>
                      </c:pt>
                      <c:pt idx="574">
                        <c:v>16.87124</c:v>
                      </c:pt>
                      <c:pt idx="575">
                        <c:v>16.44238</c:v>
                      </c:pt>
                      <c:pt idx="576">
                        <c:v>15.087759999999999</c:v>
                      </c:pt>
                      <c:pt idx="577">
                        <c:v>15.78022</c:v>
                      </c:pt>
                      <c:pt idx="578">
                        <c:v>15.071680000000001</c:v>
                      </c:pt>
                      <c:pt idx="579">
                        <c:v>14.75366</c:v>
                      </c:pt>
                      <c:pt idx="580">
                        <c:v>14.806899999999999</c:v>
                      </c:pt>
                      <c:pt idx="581">
                        <c:v>14.69936</c:v>
                      </c:pt>
                      <c:pt idx="582">
                        <c:v>15.4918</c:v>
                      </c:pt>
                      <c:pt idx="583">
                        <c:v>16.071020000000001</c:v>
                      </c:pt>
                      <c:pt idx="584">
                        <c:v>16.245519999999999</c:v>
                      </c:pt>
                      <c:pt idx="585">
                        <c:v>16.262520000000002</c:v>
                      </c:pt>
                      <c:pt idx="586">
                        <c:v>16.398520000000001</c:v>
                      </c:pt>
                      <c:pt idx="587">
                        <c:v>15.77192</c:v>
                      </c:pt>
                      <c:pt idx="588">
                        <c:v>16.24924</c:v>
                      </c:pt>
                      <c:pt idx="589">
                        <c:v>16.456659999999999</c:v>
                      </c:pt>
                      <c:pt idx="590">
                        <c:v>16.368959999999998</c:v>
                      </c:pt>
                      <c:pt idx="591">
                        <c:v>16.21876</c:v>
                      </c:pt>
                      <c:pt idx="592">
                        <c:v>15.54106</c:v>
                      </c:pt>
                      <c:pt idx="593">
                        <c:v>14.168040000000001</c:v>
                      </c:pt>
                      <c:pt idx="594">
                        <c:v>15.22292</c:v>
                      </c:pt>
                      <c:pt idx="595">
                        <c:v>15.938540000000001</c:v>
                      </c:pt>
                      <c:pt idx="596">
                        <c:v>16.536099999999998</c:v>
                      </c:pt>
                      <c:pt idx="597">
                        <c:v>15.89442</c:v>
                      </c:pt>
                      <c:pt idx="598">
                        <c:v>15.696860000000001</c:v>
                      </c:pt>
                      <c:pt idx="599">
                        <c:v>14.91616</c:v>
                      </c:pt>
                      <c:pt idx="600">
                        <c:v>13.57428</c:v>
                      </c:pt>
                      <c:pt idx="601">
                        <c:v>13.904299999999999</c:v>
                      </c:pt>
                      <c:pt idx="602">
                        <c:v>14.467739999999999</c:v>
                      </c:pt>
                      <c:pt idx="603">
                        <c:v>13.725440000000001</c:v>
                      </c:pt>
                      <c:pt idx="604">
                        <c:v>13.266080000000001</c:v>
                      </c:pt>
                      <c:pt idx="605">
                        <c:v>13.33844</c:v>
                      </c:pt>
                      <c:pt idx="606">
                        <c:v>13.54392</c:v>
                      </c:pt>
                      <c:pt idx="607">
                        <c:v>13.66568</c:v>
                      </c:pt>
                      <c:pt idx="608">
                        <c:v>13.420620000000001</c:v>
                      </c:pt>
                      <c:pt idx="609">
                        <c:v>13.465540000000001</c:v>
                      </c:pt>
                      <c:pt idx="610">
                        <c:v>13.5701</c:v>
                      </c:pt>
                      <c:pt idx="611">
                        <c:v>13.37926</c:v>
                      </c:pt>
                      <c:pt idx="612">
                        <c:v>13.46626</c:v>
                      </c:pt>
                      <c:pt idx="613">
                        <c:v>13.47682</c:v>
                      </c:pt>
                      <c:pt idx="614">
                        <c:v>13.416639999999999</c:v>
                      </c:pt>
                      <c:pt idx="615">
                        <c:v>13.49574</c:v>
                      </c:pt>
                      <c:pt idx="616">
                        <c:v>13.589700000000001</c:v>
                      </c:pt>
                      <c:pt idx="617">
                        <c:v>13.65662</c:v>
                      </c:pt>
                      <c:pt idx="618">
                        <c:v>13.642799999999999</c:v>
                      </c:pt>
                      <c:pt idx="619">
                        <c:v>13.57202</c:v>
                      </c:pt>
                      <c:pt idx="620">
                        <c:v>13.686459999999999</c:v>
                      </c:pt>
                      <c:pt idx="621">
                        <c:v>13.51906</c:v>
                      </c:pt>
                      <c:pt idx="622">
                        <c:v>13.568820000000001</c:v>
                      </c:pt>
                      <c:pt idx="623">
                        <c:v>13.52666</c:v>
                      </c:pt>
                      <c:pt idx="624">
                        <c:v>13.599299999999999</c:v>
                      </c:pt>
                      <c:pt idx="625">
                        <c:v>13.49396</c:v>
                      </c:pt>
                      <c:pt idx="626">
                        <c:v>13.360659999999999</c:v>
                      </c:pt>
                      <c:pt idx="627">
                        <c:v>13.1151</c:v>
                      </c:pt>
                      <c:pt idx="628">
                        <c:v>13.185499999999999</c:v>
                      </c:pt>
                      <c:pt idx="629">
                        <c:v>13.154639999999999</c:v>
                      </c:pt>
                      <c:pt idx="630">
                        <c:v>13.213620000000001</c:v>
                      </c:pt>
                      <c:pt idx="631">
                        <c:v>13.411340000000001</c:v>
                      </c:pt>
                      <c:pt idx="632">
                        <c:v>13.130139999999999</c:v>
                      </c:pt>
                      <c:pt idx="633">
                        <c:v>12.94558</c:v>
                      </c:pt>
                      <c:pt idx="634">
                        <c:v>13.09248</c:v>
                      </c:pt>
                      <c:pt idx="635">
                        <c:v>12.9862</c:v>
                      </c:pt>
                      <c:pt idx="636">
                        <c:v>12.26122</c:v>
                      </c:pt>
                      <c:pt idx="637">
                        <c:v>12.151639999999999</c:v>
                      </c:pt>
                      <c:pt idx="638">
                        <c:v>12.594100000000001</c:v>
                      </c:pt>
                      <c:pt idx="639">
                        <c:v>13.056379999999999</c:v>
                      </c:pt>
                      <c:pt idx="640">
                        <c:v>13.0374</c:v>
                      </c:pt>
                      <c:pt idx="641">
                        <c:v>13.410219999999999</c:v>
                      </c:pt>
                      <c:pt idx="642">
                        <c:v>13.522180000000001</c:v>
                      </c:pt>
                      <c:pt idx="643">
                        <c:v>13.6806</c:v>
                      </c:pt>
                      <c:pt idx="644">
                        <c:v>13.74048</c:v>
                      </c:pt>
                      <c:pt idx="645">
                        <c:v>14.25892</c:v>
                      </c:pt>
                      <c:pt idx="646">
                        <c:v>14.6752</c:v>
                      </c:pt>
                      <c:pt idx="647">
                        <c:v>15.028499999999999</c:v>
                      </c:pt>
                      <c:pt idx="648">
                        <c:v>15.084760000000001</c:v>
                      </c:pt>
                      <c:pt idx="649">
                        <c:v>15.108979999999999</c:v>
                      </c:pt>
                      <c:pt idx="650">
                        <c:v>15.2057</c:v>
                      </c:pt>
                      <c:pt idx="651">
                        <c:v>15.395479999999999</c:v>
                      </c:pt>
                      <c:pt idx="652">
                        <c:v>15.4451</c:v>
                      </c:pt>
                      <c:pt idx="653">
                        <c:v>15.80542</c:v>
                      </c:pt>
                      <c:pt idx="654">
                        <c:v>16.1922</c:v>
                      </c:pt>
                      <c:pt idx="655">
                        <c:v>17.033380000000001</c:v>
                      </c:pt>
                      <c:pt idx="656">
                        <c:v>17.597580000000001</c:v>
                      </c:pt>
                      <c:pt idx="657">
                        <c:v>17.666679999999999</c:v>
                      </c:pt>
                      <c:pt idx="658">
                        <c:v>17.81026</c:v>
                      </c:pt>
                      <c:pt idx="659">
                        <c:v>17.81118</c:v>
                      </c:pt>
                      <c:pt idx="660">
                        <c:v>18.097619999999999</c:v>
                      </c:pt>
                      <c:pt idx="661">
                        <c:v>17.725519999999999</c:v>
                      </c:pt>
                      <c:pt idx="662">
                        <c:v>18.286619999999999</c:v>
                      </c:pt>
                      <c:pt idx="663">
                        <c:v>17.82696</c:v>
                      </c:pt>
                      <c:pt idx="664">
                        <c:v>17.530540000000002</c:v>
                      </c:pt>
                      <c:pt idx="665">
                        <c:v>17.440540000000002</c:v>
                      </c:pt>
                      <c:pt idx="666">
                        <c:v>17.318580000000001</c:v>
                      </c:pt>
                      <c:pt idx="667">
                        <c:v>17.578520000000001</c:v>
                      </c:pt>
                      <c:pt idx="668">
                        <c:v>16.237159999999999</c:v>
                      </c:pt>
                      <c:pt idx="669">
                        <c:v>16.234719999999999</c:v>
                      </c:pt>
                      <c:pt idx="670">
                        <c:v>16.297879999999999</c:v>
                      </c:pt>
                      <c:pt idx="671">
                        <c:v>16.128219999999999</c:v>
                      </c:pt>
                      <c:pt idx="672">
                        <c:v>15.69462</c:v>
                      </c:pt>
                      <c:pt idx="673">
                        <c:v>15.433219999999999</c:v>
                      </c:pt>
                      <c:pt idx="674">
                        <c:v>15.460520000000001</c:v>
                      </c:pt>
                      <c:pt idx="675">
                        <c:v>15.140379999999999</c:v>
                      </c:pt>
                      <c:pt idx="676">
                        <c:v>15.555</c:v>
                      </c:pt>
                      <c:pt idx="677">
                        <c:v>16.044620000000002</c:v>
                      </c:pt>
                      <c:pt idx="678">
                        <c:v>16.854599999999998</c:v>
                      </c:pt>
                      <c:pt idx="679">
                        <c:v>16.90448</c:v>
                      </c:pt>
                      <c:pt idx="680">
                        <c:v>17.442160000000001</c:v>
                      </c:pt>
                      <c:pt idx="681">
                        <c:v>17.743380000000002</c:v>
                      </c:pt>
                      <c:pt idx="682">
                        <c:v>17.82666</c:v>
                      </c:pt>
                      <c:pt idx="683">
                        <c:v>18.505279999999999</c:v>
                      </c:pt>
                      <c:pt idx="684">
                        <c:v>18.397659999999998</c:v>
                      </c:pt>
                      <c:pt idx="685">
                        <c:v>18.888660000000002</c:v>
                      </c:pt>
                      <c:pt idx="686">
                        <c:v>18.694980000000001</c:v>
                      </c:pt>
                      <c:pt idx="687">
                        <c:v>18.35566</c:v>
                      </c:pt>
                      <c:pt idx="688">
                        <c:v>18.367259999999998</c:v>
                      </c:pt>
                      <c:pt idx="689">
                        <c:v>19.025779999999997</c:v>
                      </c:pt>
                      <c:pt idx="690">
                        <c:v>18.312080000000002</c:v>
                      </c:pt>
                      <c:pt idx="691">
                        <c:v>18.16656</c:v>
                      </c:pt>
                      <c:pt idx="692">
                        <c:v>17.94014</c:v>
                      </c:pt>
                      <c:pt idx="693">
                        <c:v>18.084799999999998</c:v>
                      </c:pt>
                      <c:pt idx="694">
                        <c:v>17.836400000000001</c:v>
                      </c:pt>
                      <c:pt idx="695">
                        <c:v>17.45712</c:v>
                      </c:pt>
                      <c:pt idx="696">
                        <c:v>17.0322</c:v>
                      </c:pt>
                      <c:pt idx="697">
                        <c:v>16.757660000000001</c:v>
                      </c:pt>
                      <c:pt idx="698">
                        <c:v>16.569240000000001</c:v>
                      </c:pt>
                      <c:pt idx="699">
                        <c:v>16.226279999999999</c:v>
                      </c:pt>
                      <c:pt idx="700">
                        <c:v>15.673819999999999</c:v>
                      </c:pt>
                      <c:pt idx="701">
                        <c:v>15.28974</c:v>
                      </c:pt>
                      <c:pt idx="702">
                        <c:v>15.76098</c:v>
                      </c:pt>
                      <c:pt idx="703">
                        <c:v>16.607740000000003</c:v>
                      </c:pt>
                      <c:pt idx="704">
                        <c:v>16.705839999999998</c:v>
                      </c:pt>
                      <c:pt idx="705">
                        <c:v>15.93242</c:v>
                      </c:pt>
                      <c:pt idx="706">
                        <c:v>16.093219999999999</c:v>
                      </c:pt>
                      <c:pt idx="707">
                        <c:v>16.417720000000003</c:v>
                      </c:pt>
                      <c:pt idx="708">
                        <c:v>16.548099999999998</c:v>
                      </c:pt>
                      <c:pt idx="709">
                        <c:v>16.787500000000001</c:v>
                      </c:pt>
                      <c:pt idx="710">
                        <c:v>16.933439999999997</c:v>
                      </c:pt>
                      <c:pt idx="711">
                        <c:v>16.934000000000001</c:v>
                      </c:pt>
                      <c:pt idx="712">
                        <c:v>16.71678</c:v>
                      </c:pt>
                      <c:pt idx="713">
                        <c:v>16.8949</c:v>
                      </c:pt>
                      <c:pt idx="714">
                        <c:v>17.222860000000001</c:v>
                      </c:pt>
                      <c:pt idx="715">
                        <c:v>17.133599999999998</c:v>
                      </c:pt>
                      <c:pt idx="716">
                        <c:v>16.86824</c:v>
                      </c:pt>
                      <c:pt idx="717">
                        <c:v>16.804580000000001</c:v>
                      </c:pt>
                      <c:pt idx="718">
                        <c:v>16.43674</c:v>
                      </c:pt>
                      <c:pt idx="719">
                        <c:v>16.498560000000001</c:v>
                      </c:pt>
                      <c:pt idx="720">
                        <c:v>16.366759999999999</c:v>
                      </c:pt>
                      <c:pt idx="721">
                        <c:v>16.271339999999999</c:v>
                      </c:pt>
                      <c:pt idx="722">
                        <c:v>16.029</c:v>
                      </c:pt>
                      <c:pt idx="723">
                        <c:v>15.969959999999999</c:v>
                      </c:pt>
                      <c:pt idx="724">
                        <c:v>16.171680000000002</c:v>
                      </c:pt>
                      <c:pt idx="725">
                        <c:v>16.56474</c:v>
                      </c:pt>
                      <c:pt idx="726">
                        <c:v>16.99746</c:v>
                      </c:pt>
                      <c:pt idx="727">
                        <c:v>17.77778</c:v>
                      </c:pt>
                      <c:pt idx="728">
                        <c:v>18.443900000000003</c:v>
                      </c:pt>
                      <c:pt idx="729">
                        <c:v>18.771639999999998</c:v>
                      </c:pt>
                      <c:pt idx="730">
                        <c:v>18.351040000000001</c:v>
                      </c:pt>
                      <c:pt idx="731">
                        <c:v>19.154400000000003</c:v>
                      </c:pt>
                      <c:pt idx="732">
                        <c:v>18.877599999999997</c:v>
                      </c:pt>
                      <c:pt idx="733">
                        <c:v>18.907340000000001</c:v>
                      </c:pt>
                      <c:pt idx="734">
                        <c:v>19.010900000000003</c:v>
                      </c:pt>
                      <c:pt idx="735">
                        <c:v>18.568660000000001</c:v>
                      </c:pt>
                      <c:pt idx="736">
                        <c:v>17.93666</c:v>
                      </c:pt>
                      <c:pt idx="737">
                        <c:v>18.1144</c:v>
                      </c:pt>
                      <c:pt idx="738">
                        <c:v>18.143319999999999</c:v>
                      </c:pt>
                      <c:pt idx="739">
                        <c:v>18.005099999999999</c:v>
                      </c:pt>
                      <c:pt idx="740">
                        <c:v>17.480599999999999</c:v>
                      </c:pt>
                      <c:pt idx="741">
                        <c:v>17.827680000000001</c:v>
                      </c:pt>
                      <c:pt idx="742">
                        <c:v>16.935359999999999</c:v>
                      </c:pt>
                      <c:pt idx="743">
                        <c:v>16.29842</c:v>
                      </c:pt>
                      <c:pt idx="744">
                        <c:v>16.505200000000002</c:v>
                      </c:pt>
                      <c:pt idx="745">
                        <c:v>16.496099999999998</c:v>
                      </c:pt>
                      <c:pt idx="746">
                        <c:v>16.360520000000001</c:v>
                      </c:pt>
                      <c:pt idx="747">
                        <c:v>16.246739999999999</c:v>
                      </c:pt>
                      <c:pt idx="748">
                        <c:v>16.313079999999999</c:v>
                      </c:pt>
                      <c:pt idx="749">
                        <c:v>16.578619999999997</c:v>
                      </c:pt>
                      <c:pt idx="750">
                        <c:v>17.112740000000002</c:v>
                      </c:pt>
                      <c:pt idx="751">
                        <c:v>17.435860000000002</c:v>
                      </c:pt>
                      <c:pt idx="752">
                        <c:v>17.34</c:v>
                      </c:pt>
                      <c:pt idx="753">
                        <c:v>18.00412</c:v>
                      </c:pt>
                      <c:pt idx="754">
                        <c:v>17.84252</c:v>
                      </c:pt>
                      <c:pt idx="755">
                        <c:v>18.279160000000001</c:v>
                      </c:pt>
                      <c:pt idx="756">
                        <c:v>18.062459999999998</c:v>
                      </c:pt>
                      <c:pt idx="757">
                        <c:v>17.756580000000003</c:v>
                      </c:pt>
                      <c:pt idx="758">
                        <c:v>17.992339999999999</c:v>
                      </c:pt>
                      <c:pt idx="759">
                        <c:v>17.587919999999997</c:v>
                      </c:pt>
                      <c:pt idx="760">
                        <c:v>17.466519999999999</c:v>
                      </c:pt>
                      <c:pt idx="761">
                        <c:v>17.00684</c:v>
                      </c:pt>
                      <c:pt idx="762">
                        <c:v>16.501360000000002</c:v>
                      </c:pt>
                      <c:pt idx="763">
                        <c:v>16.15268</c:v>
                      </c:pt>
                      <c:pt idx="764">
                        <c:v>16.867000000000001</c:v>
                      </c:pt>
                      <c:pt idx="765">
                        <c:v>16.306239999999999</c:v>
                      </c:pt>
                      <c:pt idx="766">
                        <c:v>16.053560000000001</c:v>
                      </c:pt>
                      <c:pt idx="767">
                        <c:v>16.62576</c:v>
                      </c:pt>
                      <c:pt idx="768">
                        <c:v>15.993780000000001</c:v>
                      </c:pt>
                      <c:pt idx="769">
                        <c:v>15.695219999999999</c:v>
                      </c:pt>
                      <c:pt idx="770">
                        <c:v>15.537379999999999</c:v>
                      </c:pt>
                      <c:pt idx="771">
                        <c:v>15.296559999999999</c:v>
                      </c:pt>
                      <c:pt idx="772">
                        <c:v>14.716940000000001</c:v>
                      </c:pt>
                      <c:pt idx="773">
                        <c:v>14.96458</c:v>
                      </c:pt>
                      <c:pt idx="774">
                        <c:v>15.219760000000001</c:v>
                      </c:pt>
                      <c:pt idx="775">
                        <c:v>15.228120000000001</c:v>
                      </c:pt>
                      <c:pt idx="776">
                        <c:v>15.107620000000001</c:v>
                      </c:pt>
                      <c:pt idx="777">
                        <c:v>15.1693</c:v>
                      </c:pt>
                      <c:pt idx="778">
                        <c:v>15.22988</c:v>
                      </c:pt>
                      <c:pt idx="779">
                        <c:v>15.396840000000001</c:v>
                      </c:pt>
                      <c:pt idx="780">
                        <c:v>15.048260000000001</c:v>
                      </c:pt>
                      <c:pt idx="781">
                        <c:v>14.977499999999999</c:v>
                      </c:pt>
                      <c:pt idx="782">
                        <c:v>14.91248</c:v>
                      </c:pt>
                      <c:pt idx="783">
                        <c:v>15.099080000000001</c:v>
                      </c:pt>
                      <c:pt idx="784">
                        <c:v>14.910020000000001</c:v>
                      </c:pt>
                      <c:pt idx="785">
                        <c:v>15.220559999999999</c:v>
                      </c:pt>
                      <c:pt idx="786">
                        <c:v>15.15588</c:v>
                      </c:pt>
                      <c:pt idx="787">
                        <c:v>14.947899999999999</c:v>
                      </c:pt>
                      <c:pt idx="788">
                        <c:v>14.877000000000001</c:v>
                      </c:pt>
                      <c:pt idx="789">
                        <c:v>15.178739999999999</c:v>
                      </c:pt>
                      <c:pt idx="790">
                        <c:v>14.885</c:v>
                      </c:pt>
                      <c:pt idx="791">
                        <c:v>15.152340000000001</c:v>
                      </c:pt>
                      <c:pt idx="792">
                        <c:v>15.103</c:v>
                      </c:pt>
                      <c:pt idx="793">
                        <c:v>14.93144</c:v>
                      </c:pt>
                      <c:pt idx="794">
                        <c:v>14.03082</c:v>
                      </c:pt>
                      <c:pt idx="795">
                        <c:v>13.70504</c:v>
                      </c:pt>
                      <c:pt idx="796">
                        <c:v>13.549340000000001</c:v>
                      </c:pt>
                      <c:pt idx="797">
                        <c:v>13.933479999999999</c:v>
                      </c:pt>
                      <c:pt idx="798">
                        <c:v>14.01474</c:v>
                      </c:pt>
                      <c:pt idx="799">
                        <c:v>14.909940000000001</c:v>
                      </c:pt>
                      <c:pt idx="800">
                        <c:v>14.624799999999999</c:v>
                      </c:pt>
                      <c:pt idx="801">
                        <c:v>14.87402</c:v>
                      </c:pt>
                      <c:pt idx="802">
                        <c:v>14.790700000000001</c:v>
                      </c:pt>
                      <c:pt idx="803">
                        <c:v>14.52172</c:v>
                      </c:pt>
                      <c:pt idx="804">
                        <c:v>14.488299999999999</c:v>
                      </c:pt>
                      <c:pt idx="805">
                        <c:v>14.757340000000001</c:v>
                      </c:pt>
                      <c:pt idx="806">
                        <c:v>14.440440000000001</c:v>
                      </c:pt>
                      <c:pt idx="807">
                        <c:v>14.6326</c:v>
                      </c:pt>
                      <c:pt idx="808">
                        <c:v>14.880660000000001</c:v>
                      </c:pt>
                      <c:pt idx="809">
                        <c:v>14.83548</c:v>
                      </c:pt>
                      <c:pt idx="810">
                        <c:v>15.084340000000001</c:v>
                      </c:pt>
                      <c:pt idx="811">
                        <c:v>15.168839999999999</c:v>
                      </c:pt>
                      <c:pt idx="812">
                        <c:v>15.253680000000001</c:v>
                      </c:pt>
                      <c:pt idx="813">
                        <c:v>15.13796</c:v>
                      </c:pt>
                      <c:pt idx="814">
                        <c:v>15.2674</c:v>
                      </c:pt>
                      <c:pt idx="815">
                        <c:v>15.5632</c:v>
                      </c:pt>
                      <c:pt idx="816">
                        <c:v>15.44234</c:v>
                      </c:pt>
                      <c:pt idx="817">
                        <c:v>15.49404</c:v>
                      </c:pt>
                      <c:pt idx="818">
                        <c:v>15.6272</c:v>
                      </c:pt>
                      <c:pt idx="819">
                        <c:v>15.448540000000001</c:v>
                      </c:pt>
                      <c:pt idx="820">
                        <c:v>15.71086</c:v>
                      </c:pt>
                      <c:pt idx="821">
                        <c:v>16.161940000000001</c:v>
                      </c:pt>
                      <c:pt idx="822">
                        <c:v>16.76482</c:v>
                      </c:pt>
                      <c:pt idx="823">
                        <c:v>17.276919999999997</c:v>
                      </c:pt>
                      <c:pt idx="824">
                        <c:v>17.604040000000001</c:v>
                      </c:pt>
                      <c:pt idx="825">
                        <c:v>17.973080000000003</c:v>
                      </c:pt>
                      <c:pt idx="826">
                        <c:v>18.151439999999997</c:v>
                      </c:pt>
                      <c:pt idx="827">
                        <c:v>18.29898</c:v>
                      </c:pt>
                      <c:pt idx="828">
                        <c:v>18.145479999999999</c:v>
                      </c:pt>
                      <c:pt idx="829">
                        <c:v>18.054539999999999</c:v>
                      </c:pt>
                      <c:pt idx="830">
                        <c:v>18.0305</c:v>
                      </c:pt>
                      <c:pt idx="831">
                        <c:v>17.351900000000001</c:v>
                      </c:pt>
                      <c:pt idx="832">
                        <c:v>17.705959999999997</c:v>
                      </c:pt>
                      <c:pt idx="833">
                        <c:v>17.387119999999999</c:v>
                      </c:pt>
                      <c:pt idx="834">
                        <c:v>17.228459999999998</c:v>
                      </c:pt>
                      <c:pt idx="835">
                        <c:v>16.730259999999998</c:v>
                      </c:pt>
                      <c:pt idx="836">
                        <c:v>16.644539999999999</c:v>
                      </c:pt>
                      <c:pt idx="837">
                        <c:v>17.214700000000001</c:v>
                      </c:pt>
                      <c:pt idx="838">
                        <c:v>16.970220000000001</c:v>
                      </c:pt>
                      <c:pt idx="839">
                        <c:v>16.664300000000001</c:v>
                      </c:pt>
                      <c:pt idx="840">
                        <c:v>16.453220000000002</c:v>
                      </c:pt>
                      <c:pt idx="841">
                        <c:v>16.202580000000001</c:v>
                      </c:pt>
                      <c:pt idx="842">
                        <c:v>15.93318</c:v>
                      </c:pt>
                      <c:pt idx="843">
                        <c:v>15.622999999999999</c:v>
                      </c:pt>
                      <c:pt idx="844">
                        <c:v>16.524459999999998</c:v>
                      </c:pt>
                      <c:pt idx="845">
                        <c:v>16.675419999999999</c:v>
                      </c:pt>
                      <c:pt idx="846">
                        <c:v>17.088180000000001</c:v>
                      </c:pt>
                      <c:pt idx="847">
                        <c:v>17.83334</c:v>
                      </c:pt>
                      <c:pt idx="848">
                        <c:v>18.19914</c:v>
                      </c:pt>
                      <c:pt idx="849">
                        <c:v>18.95778</c:v>
                      </c:pt>
                      <c:pt idx="850">
                        <c:v>19.170639999999999</c:v>
                      </c:pt>
                      <c:pt idx="851">
                        <c:v>18.745039999999999</c:v>
                      </c:pt>
                      <c:pt idx="852">
                        <c:v>17.78856</c:v>
                      </c:pt>
                      <c:pt idx="853">
                        <c:v>17.508560000000003</c:v>
                      </c:pt>
                      <c:pt idx="854">
                        <c:v>17.9208</c:v>
                      </c:pt>
                      <c:pt idx="855">
                        <c:v>17.567340000000002</c:v>
                      </c:pt>
                      <c:pt idx="856">
                        <c:v>17.272560000000002</c:v>
                      </c:pt>
                      <c:pt idx="857">
                        <c:v>16.81222</c:v>
                      </c:pt>
                      <c:pt idx="858">
                        <c:v>16.384740000000001</c:v>
                      </c:pt>
                      <c:pt idx="859">
                        <c:v>16.367260000000002</c:v>
                      </c:pt>
                      <c:pt idx="860">
                        <c:v>16.361319999999999</c:v>
                      </c:pt>
                      <c:pt idx="861">
                        <c:v>16.17042</c:v>
                      </c:pt>
                      <c:pt idx="862">
                        <c:v>15.944940000000001</c:v>
                      </c:pt>
                      <c:pt idx="863">
                        <c:v>15.52684</c:v>
                      </c:pt>
                      <c:pt idx="864">
                        <c:v>15.533340000000001</c:v>
                      </c:pt>
                      <c:pt idx="865">
                        <c:v>15.53978</c:v>
                      </c:pt>
                      <c:pt idx="866">
                        <c:v>15.278420000000001</c:v>
                      </c:pt>
                      <c:pt idx="867">
                        <c:v>15.24006</c:v>
                      </c:pt>
                      <c:pt idx="868">
                        <c:v>16.044319999999999</c:v>
                      </c:pt>
                      <c:pt idx="869">
                        <c:v>15.864000000000001</c:v>
                      </c:pt>
                      <c:pt idx="870">
                        <c:v>16.513840000000002</c:v>
                      </c:pt>
                      <c:pt idx="871">
                        <c:v>17.036720000000003</c:v>
                      </c:pt>
                      <c:pt idx="872">
                        <c:v>17.699020000000001</c:v>
                      </c:pt>
                      <c:pt idx="873">
                        <c:v>17.5045</c:v>
                      </c:pt>
                      <c:pt idx="874">
                        <c:v>16.85256</c:v>
                      </c:pt>
                      <c:pt idx="875">
                        <c:v>17.169580000000003</c:v>
                      </c:pt>
                      <c:pt idx="876">
                        <c:v>17.261759999999999</c:v>
                      </c:pt>
                      <c:pt idx="877">
                        <c:v>17.437180000000001</c:v>
                      </c:pt>
                      <c:pt idx="878">
                        <c:v>17.527540000000002</c:v>
                      </c:pt>
                      <c:pt idx="879">
                        <c:v>17.304880000000001</c:v>
                      </c:pt>
                      <c:pt idx="880">
                        <c:v>17.458200000000001</c:v>
                      </c:pt>
                      <c:pt idx="881">
                        <c:v>17.188700000000001</c:v>
                      </c:pt>
                      <c:pt idx="882">
                        <c:v>16.859479999999998</c:v>
                      </c:pt>
                      <c:pt idx="883">
                        <c:v>16.92182</c:v>
                      </c:pt>
                      <c:pt idx="884">
                        <c:v>16.878919999999997</c:v>
                      </c:pt>
                      <c:pt idx="885">
                        <c:v>16.442880000000002</c:v>
                      </c:pt>
                      <c:pt idx="886">
                        <c:v>16.174060000000001</c:v>
                      </c:pt>
                      <c:pt idx="887">
                        <c:v>16.083179999999999</c:v>
                      </c:pt>
                      <c:pt idx="888">
                        <c:v>15.904540000000001</c:v>
                      </c:pt>
                      <c:pt idx="889">
                        <c:v>15.929919999999999</c:v>
                      </c:pt>
                      <c:pt idx="890">
                        <c:v>15.793799999999999</c:v>
                      </c:pt>
                      <c:pt idx="891">
                        <c:v>15.66282</c:v>
                      </c:pt>
                      <c:pt idx="892">
                        <c:v>15.57808</c:v>
                      </c:pt>
                      <c:pt idx="893">
                        <c:v>15.57016</c:v>
                      </c:pt>
                      <c:pt idx="894">
                        <c:v>16.24278</c:v>
                      </c:pt>
                      <c:pt idx="895">
                        <c:v>16.9331</c:v>
                      </c:pt>
                      <c:pt idx="896">
                        <c:v>17.59798</c:v>
                      </c:pt>
                      <c:pt idx="897">
                        <c:v>17.92266</c:v>
                      </c:pt>
                      <c:pt idx="898">
                        <c:v>18.433679999999999</c:v>
                      </c:pt>
                      <c:pt idx="899">
                        <c:v>18.2882</c:v>
                      </c:pt>
                      <c:pt idx="900">
                        <c:v>17.711359999999999</c:v>
                      </c:pt>
                      <c:pt idx="901">
                        <c:v>15.983379999999999</c:v>
                      </c:pt>
                      <c:pt idx="902">
                        <c:v>15.910620000000002</c:v>
                      </c:pt>
                      <c:pt idx="903">
                        <c:v>16.500360000000001</c:v>
                      </c:pt>
                      <c:pt idx="904">
                        <c:v>17.349240000000002</c:v>
                      </c:pt>
                      <c:pt idx="905">
                        <c:v>17.031740000000003</c:v>
                      </c:pt>
                      <c:pt idx="906">
                        <c:v>16.48188</c:v>
                      </c:pt>
                      <c:pt idx="907">
                        <c:v>16.232399999999998</c:v>
                      </c:pt>
                      <c:pt idx="908">
                        <c:v>16.096219999999999</c:v>
                      </c:pt>
                      <c:pt idx="909">
                        <c:v>16.520859999999999</c:v>
                      </c:pt>
                      <c:pt idx="910">
                        <c:v>14.90132</c:v>
                      </c:pt>
                      <c:pt idx="911">
                        <c:v>14.337459999999998</c:v>
                      </c:pt>
                      <c:pt idx="912">
                        <c:v>13.838959999999998</c:v>
                      </c:pt>
                      <c:pt idx="913">
                        <c:v>13.704840000000001</c:v>
                      </c:pt>
                      <c:pt idx="914">
                        <c:v>13.496499999999999</c:v>
                      </c:pt>
                      <c:pt idx="915">
                        <c:v>13.29874</c:v>
                      </c:pt>
                      <c:pt idx="916">
                        <c:v>13.583</c:v>
                      </c:pt>
                      <c:pt idx="917">
                        <c:v>15.265540000000001</c:v>
                      </c:pt>
                      <c:pt idx="918">
                        <c:v>15.74192</c:v>
                      </c:pt>
                      <c:pt idx="919">
                        <c:v>16.00404</c:v>
                      </c:pt>
                      <c:pt idx="920">
                        <c:v>16.41028</c:v>
                      </c:pt>
                      <c:pt idx="921">
                        <c:v>16.335699999999999</c:v>
                      </c:pt>
                      <c:pt idx="922">
                        <c:v>16.366579999999999</c:v>
                      </c:pt>
                      <c:pt idx="923">
                        <c:v>16.861499999999999</c:v>
                      </c:pt>
                      <c:pt idx="924">
                        <c:v>16.711359999999999</c:v>
                      </c:pt>
                      <c:pt idx="925">
                        <c:v>17.014520000000001</c:v>
                      </c:pt>
                      <c:pt idx="926">
                        <c:v>17.066240000000001</c:v>
                      </c:pt>
                      <c:pt idx="927">
                        <c:v>17.351140000000001</c:v>
                      </c:pt>
                      <c:pt idx="928">
                        <c:v>17.030919999999998</c:v>
                      </c:pt>
                      <c:pt idx="929">
                        <c:v>16.97092</c:v>
                      </c:pt>
                      <c:pt idx="930">
                        <c:v>16.685419999999997</c:v>
                      </c:pt>
                      <c:pt idx="931">
                        <c:v>16.807680000000001</c:v>
                      </c:pt>
                      <c:pt idx="932">
                        <c:v>16.706979999999998</c:v>
                      </c:pt>
                      <c:pt idx="933">
                        <c:v>16.74736</c:v>
                      </c:pt>
                      <c:pt idx="934">
                        <c:v>16.237959999999998</c:v>
                      </c:pt>
                      <c:pt idx="935">
                        <c:v>15.32104</c:v>
                      </c:pt>
                      <c:pt idx="936">
                        <c:v>14.660780000000001</c:v>
                      </c:pt>
                      <c:pt idx="937">
                        <c:v>14.79932</c:v>
                      </c:pt>
                      <c:pt idx="938">
                        <c:v>15.057799999999999</c:v>
                      </c:pt>
                      <c:pt idx="939">
                        <c:v>15.134219999999999</c:v>
                      </c:pt>
                      <c:pt idx="940">
                        <c:v>14.898459999999998</c:v>
                      </c:pt>
                      <c:pt idx="941">
                        <c:v>15.0229</c:v>
                      </c:pt>
                      <c:pt idx="942">
                        <c:v>15.147020000000001</c:v>
                      </c:pt>
                      <c:pt idx="943">
                        <c:v>14.992379999999999</c:v>
                      </c:pt>
                      <c:pt idx="944">
                        <c:v>14.52332</c:v>
                      </c:pt>
                      <c:pt idx="945">
                        <c:v>14.8599</c:v>
                      </c:pt>
                      <c:pt idx="946">
                        <c:v>14.706299999999999</c:v>
                      </c:pt>
                      <c:pt idx="947">
                        <c:v>13.66014</c:v>
                      </c:pt>
                      <c:pt idx="948">
                        <c:v>14.964399999999999</c:v>
                      </c:pt>
                      <c:pt idx="949">
                        <c:v>14.47438</c:v>
                      </c:pt>
                      <c:pt idx="950">
                        <c:v>14.22828</c:v>
                      </c:pt>
                      <c:pt idx="951">
                        <c:v>14.585899999999999</c:v>
                      </c:pt>
                      <c:pt idx="952">
                        <c:v>14.22452</c:v>
                      </c:pt>
                      <c:pt idx="953">
                        <c:v>14.79078</c:v>
                      </c:pt>
                      <c:pt idx="954">
                        <c:v>15.03504</c:v>
                      </c:pt>
                      <c:pt idx="955">
                        <c:v>14.96768</c:v>
                      </c:pt>
                      <c:pt idx="956">
                        <c:v>14.1974</c:v>
                      </c:pt>
                      <c:pt idx="957">
                        <c:v>14.4079</c:v>
                      </c:pt>
                      <c:pt idx="958">
                        <c:v>14.440580000000001</c:v>
                      </c:pt>
                      <c:pt idx="959">
                        <c:v>14.624459999999999</c:v>
                      </c:pt>
                      <c:pt idx="960">
                        <c:v>13.765979999999999</c:v>
                      </c:pt>
                      <c:pt idx="961">
                        <c:v>13.39922</c:v>
                      </c:pt>
                      <c:pt idx="962">
                        <c:v>13.497579999999999</c:v>
                      </c:pt>
                      <c:pt idx="963">
                        <c:v>13.61806</c:v>
                      </c:pt>
                      <c:pt idx="964">
                        <c:v>13.705159999999999</c:v>
                      </c:pt>
                      <c:pt idx="965">
                        <c:v>13.7684</c:v>
                      </c:pt>
                      <c:pt idx="966">
                        <c:v>14.278499999999999</c:v>
                      </c:pt>
                      <c:pt idx="967">
                        <c:v>14.6044</c:v>
                      </c:pt>
                      <c:pt idx="968">
                        <c:v>13.422360000000001</c:v>
                      </c:pt>
                      <c:pt idx="969">
                        <c:v>13.35736</c:v>
                      </c:pt>
                      <c:pt idx="970">
                        <c:v>13.94326</c:v>
                      </c:pt>
                      <c:pt idx="971">
                        <c:v>14.099620000000002</c:v>
                      </c:pt>
                      <c:pt idx="972">
                        <c:v>14.03576</c:v>
                      </c:pt>
                      <c:pt idx="973">
                        <c:v>14.088979999999999</c:v>
                      </c:pt>
                      <c:pt idx="974">
                        <c:v>13.93102</c:v>
                      </c:pt>
                      <c:pt idx="975">
                        <c:v>13.857239999999999</c:v>
                      </c:pt>
                      <c:pt idx="976">
                        <c:v>13.792719999999999</c:v>
                      </c:pt>
                      <c:pt idx="977">
                        <c:v>14.11356</c:v>
                      </c:pt>
                      <c:pt idx="978">
                        <c:v>14.232479999999999</c:v>
                      </c:pt>
                      <c:pt idx="979">
                        <c:v>14.36444</c:v>
                      </c:pt>
                      <c:pt idx="980">
                        <c:v>14.01426</c:v>
                      </c:pt>
                      <c:pt idx="981">
                        <c:v>14.4244</c:v>
                      </c:pt>
                      <c:pt idx="982">
                        <c:v>14.01614</c:v>
                      </c:pt>
                      <c:pt idx="983">
                        <c:v>13.9589</c:v>
                      </c:pt>
                      <c:pt idx="984">
                        <c:v>13.519620000000002</c:v>
                      </c:pt>
                      <c:pt idx="985">
                        <c:v>13.510299999999999</c:v>
                      </c:pt>
                      <c:pt idx="986">
                        <c:v>13.70378</c:v>
                      </c:pt>
                      <c:pt idx="987">
                        <c:v>14.723319999999999</c:v>
                      </c:pt>
                      <c:pt idx="988">
                        <c:v>14.7089</c:v>
                      </c:pt>
                      <c:pt idx="989">
                        <c:v>15.715999999999999</c:v>
                      </c:pt>
                      <c:pt idx="990">
                        <c:v>16.40906</c:v>
                      </c:pt>
                      <c:pt idx="991">
                        <c:v>16.251559999999998</c:v>
                      </c:pt>
                      <c:pt idx="992">
                        <c:v>16.566759999999999</c:v>
                      </c:pt>
                      <c:pt idx="993">
                        <c:v>17.006460000000001</c:v>
                      </c:pt>
                      <c:pt idx="994">
                        <c:v>16.15896</c:v>
                      </c:pt>
                      <c:pt idx="995">
                        <c:v>15.484080000000001</c:v>
                      </c:pt>
                      <c:pt idx="996">
                        <c:v>17.445640000000001</c:v>
                      </c:pt>
                      <c:pt idx="997">
                        <c:v>17.1737</c:v>
                      </c:pt>
                      <c:pt idx="998">
                        <c:v>17.926959999999998</c:v>
                      </c:pt>
                      <c:pt idx="999">
                        <c:v>17.902459999999998</c:v>
                      </c:pt>
                      <c:pt idx="1000">
                        <c:v>17.662500000000001</c:v>
                      </c:pt>
                      <c:pt idx="1001">
                        <c:v>17.274360000000001</c:v>
                      </c:pt>
                      <c:pt idx="1002">
                        <c:v>17.710039999999999</c:v>
                      </c:pt>
                      <c:pt idx="1003">
                        <c:v>16.943380000000001</c:v>
                      </c:pt>
                      <c:pt idx="1004">
                        <c:v>17.2608</c:v>
                      </c:pt>
                      <c:pt idx="1005">
                        <c:v>17.054860000000001</c:v>
                      </c:pt>
                      <c:pt idx="1006">
                        <c:v>16.685279999999999</c:v>
                      </c:pt>
                      <c:pt idx="1007">
                        <c:v>16.540380000000003</c:v>
                      </c:pt>
                      <c:pt idx="1008">
                        <c:v>16.315280000000001</c:v>
                      </c:pt>
                      <c:pt idx="1009">
                        <c:v>16.344360000000002</c:v>
                      </c:pt>
                      <c:pt idx="1010">
                        <c:v>15.909600000000001</c:v>
                      </c:pt>
                      <c:pt idx="1011">
                        <c:v>16.162040000000001</c:v>
                      </c:pt>
                      <c:pt idx="1012">
                        <c:v>16.284179999999999</c:v>
                      </c:pt>
                      <c:pt idx="1013">
                        <c:v>16.533360000000002</c:v>
                      </c:pt>
                      <c:pt idx="1014">
                        <c:v>16.78668</c:v>
                      </c:pt>
                      <c:pt idx="1015">
                        <c:v>17.385960000000001</c:v>
                      </c:pt>
                      <c:pt idx="1016">
                        <c:v>18.18216</c:v>
                      </c:pt>
                      <c:pt idx="1017">
                        <c:v>18.4329</c:v>
                      </c:pt>
                      <c:pt idx="1018">
                        <c:v>18.389580000000002</c:v>
                      </c:pt>
                      <c:pt idx="1019">
                        <c:v>18.4162</c:v>
                      </c:pt>
                      <c:pt idx="1020">
                        <c:v>18.302340000000001</c:v>
                      </c:pt>
                      <c:pt idx="1021">
                        <c:v>18.41656</c:v>
                      </c:pt>
                      <c:pt idx="1022">
                        <c:v>18.02374</c:v>
                      </c:pt>
                      <c:pt idx="1023">
                        <c:v>17.66366</c:v>
                      </c:pt>
                      <c:pt idx="1024">
                        <c:v>17.701139999999999</c:v>
                      </c:pt>
                      <c:pt idx="1025">
                        <c:v>17.873720000000002</c:v>
                      </c:pt>
                      <c:pt idx="1026">
                        <c:v>17.099080000000001</c:v>
                      </c:pt>
                      <c:pt idx="1027">
                        <c:v>16.858779999999999</c:v>
                      </c:pt>
                      <c:pt idx="1028">
                        <c:v>16.9648</c:v>
                      </c:pt>
                      <c:pt idx="1029">
                        <c:v>16.799779999999998</c:v>
                      </c:pt>
                      <c:pt idx="1030">
                        <c:v>16.632720000000003</c:v>
                      </c:pt>
                      <c:pt idx="1031">
                        <c:v>16.216059999999999</c:v>
                      </c:pt>
                      <c:pt idx="1032">
                        <c:v>16.341999999999999</c:v>
                      </c:pt>
                      <c:pt idx="1033">
                        <c:v>16.1205</c:v>
                      </c:pt>
                      <c:pt idx="1034">
                        <c:v>16.018719999999998</c:v>
                      </c:pt>
                      <c:pt idx="1035">
                        <c:v>16.2331</c:v>
                      </c:pt>
                      <c:pt idx="1036">
                        <c:v>16.276299999999999</c:v>
                      </c:pt>
                      <c:pt idx="1037">
                        <c:v>16.63748</c:v>
                      </c:pt>
                      <c:pt idx="1038">
                        <c:v>17.182020000000001</c:v>
                      </c:pt>
                      <c:pt idx="1039">
                        <c:v>17.687480000000001</c:v>
                      </c:pt>
                      <c:pt idx="1040">
                        <c:v>17.466660000000001</c:v>
                      </c:pt>
                      <c:pt idx="1041">
                        <c:v>15.527040000000001</c:v>
                      </c:pt>
                      <c:pt idx="1042">
                        <c:v>16.32638</c:v>
                      </c:pt>
                      <c:pt idx="1043">
                        <c:v>17.39836</c:v>
                      </c:pt>
                      <c:pt idx="1044">
                        <c:v>17.897040000000001</c:v>
                      </c:pt>
                      <c:pt idx="1045">
                        <c:v>17.722639999999998</c:v>
                      </c:pt>
                      <c:pt idx="1046">
                        <c:v>18.177400000000002</c:v>
                      </c:pt>
                      <c:pt idx="1047">
                        <c:v>17.764700000000001</c:v>
                      </c:pt>
                      <c:pt idx="1048">
                        <c:v>18.13618</c:v>
                      </c:pt>
                      <c:pt idx="1049">
                        <c:v>17.97334</c:v>
                      </c:pt>
                      <c:pt idx="1050">
                        <c:v>17.872959999999999</c:v>
                      </c:pt>
                      <c:pt idx="1051">
                        <c:v>17.897759999999998</c:v>
                      </c:pt>
                      <c:pt idx="1052">
                        <c:v>17.390759999999997</c:v>
                      </c:pt>
                      <c:pt idx="1053">
                        <c:v>17.074000000000002</c:v>
                      </c:pt>
                      <c:pt idx="1054">
                        <c:v>17.639220000000002</c:v>
                      </c:pt>
                      <c:pt idx="1055">
                        <c:v>17.324780000000001</c:v>
                      </c:pt>
                      <c:pt idx="1056">
                        <c:v>16.43694</c:v>
                      </c:pt>
                      <c:pt idx="1057">
                        <c:v>16.260580000000001</c:v>
                      </c:pt>
                      <c:pt idx="1058">
                        <c:v>16.41788</c:v>
                      </c:pt>
                      <c:pt idx="1059">
                        <c:v>16.246700000000001</c:v>
                      </c:pt>
                      <c:pt idx="1060">
                        <c:v>16.39424</c:v>
                      </c:pt>
                      <c:pt idx="1061">
                        <c:v>16.378719999999998</c:v>
                      </c:pt>
                      <c:pt idx="1062">
                        <c:v>16.99268</c:v>
                      </c:pt>
                      <c:pt idx="1063">
                        <c:v>17.550540000000002</c:v>
                      </c:pt>
                      <c:pt idx="1064">
                        <c:v>17.613859999999999</c:v>
                      </c:pt>
                      <c:pt idx="1065">
                        <c:v>18.296340000000001</c:v>
                      </c:pt>
                      <c:pt idx="1066">
                        <c:v>18.478180000000002</c:v>
                      </c:pt>
                      <c:pt idx="1067">
                        <c:v>18.449860000000001</c:v>
                      </c:pt>
                      <c:pt idx="1068">
                        <c:v>18.48132</c:v>
                      </c:pt>
                      <c:pt idx="1069">
                        <c:v>18.3643</c:v>
                      </c:pt>
                      <c:pt idx="1070">
                        <c:v>18.294419999999999</c:v>
                      </c:pt>
                      <c:pt idx="1071">
                        <c:v>17.395220000000002</c:v>
                      </c:pt>
                      <c:pt idx="1072">
                        <c:v>18.109419999999997</c:v>
                      </c:pt>
                      <c:pt idx="1073">
                        <c:v>17.176819999999999</c:v>
                      </c:pt>
                      <c:pt idx="1074">
                        <c:v>17.660240000000002</c:v>
                      </c:pt>
                      <c:pt idx="1075">
                        <c:v>17.362299999999998</c:v>
                      </c:pt>
                      <c:pt idx="1076">
                        <c:v>16.952080000000002</c:v>
                      </c:pt>
                      <c:pt idx="1077">
                        <c:v>16.823319999999999</c:v>
                      </c:pt>
                      <c:pt idx="1078">
                        <c:v>16.98122</c:v>
                      </c:pt>
                      <c:pt idx="1079">
                        <c:v>16.38392</c:v>
                      </c:pt>
                      <c:pt idx="1080">
                        <c:v>16.639740000000003</c:v>
                      </c:pt>
                      <c:pt idx="1081">
                        <c:v>16.0289</c:v>
                      </c:pt>
                      <c:pt idx="1082">
                        <c:v>16.400419999999997</c:v>
                      </c:pt>
                      <c:pt idx="1083">
                        <c:v>15.981020000000001</c:v>
                      </c:pt>
                      <c:pt idx="1084">
                        <c:v>16.223980000000001</c:v>
                      </c:pt>
                      <c:pt idx="1085">
                        <c:v>16.558400000000002</c:v>
                      </c:pt>
                      <c:pt idx="1086">
                        <c:v>16.903200000000002</c:v>
                      </c:pt>
                      <c:pt idx="1087">
                        <c:v>17.293900000000001</c:v>
                      </c:pt>
                      <c:pt idx="1088">
                        <c:v>17.114819999999998</c:v>
                      </c:pt>
                      <c:pt idx="1089">
                        <c:v>17.66892</c:v>
                      </c:pt>
                      <c:pt idx="1090">
                        <c:v>18.321120000000001</c:v>
                      </c:pt>
                      <c:pt idx="1091">
                        <c:v>17.96876</c:v>
                      </c:pt>
                      <c:pt idx="1092">
                        <c:v>18.3188</c:v>
                      </c:pt>
                      <c:pt idx="1093">
                        <c:v>17.927880000000002</c:v>
                      </c:pt>
                      <c:pt idx="1094">
                        <c:v>18.29278</c:v>
                      </c:pt>
                      <c:pt idx="1095">
                        <c:v>17.738659999999999</c:v>
                      </c:pt>
                      <c:pt idx="1096">
                        <c:v>17.757540000000002</c:v>
                      </c:pt>
                      <c:pt idx="1097">
                        <c:v>17.134779999999999</c:v>
                      </c:pt>
                      <c:pt idx="1098">
                        <c:v>16.982279999999999</c:v>
                      </c:pt>
                      <c:pt idx="1099">
                        <c:v>16.976959999999998</c:v>
                      </c:pt>
                      <c:pt idx="1100">
                        <c:v>16.78098</c:v>
                      </c:pt>
                      <c:pt idx="1101">
                        <c:v>17.682479999999998</c:v>
                      </c:pt>
                      <c:pt idx="1102">
                        <c:v>17.04082</c:v>
                      </c:pt>
                      <c:pt idx="1103">
                        <c:v>16.4392</c:v>
                      </c:pt>
                      <c:pt idx="1104">
                        <c:v>15.485340000000001</c:v>
                      </c:pt>
                      <c:pt idx="1105">
                        <c:v>15.406540000000001</c:v>
                      </c:pt>
                      <c:pt idx="1106">
                        <c:v>15.19872</c:v>
                      </c:pt>
                      <c:pt idx="1107">
                        <c:v>14.87964</c:v>
                      </c:pt>
                      <c:pt idx="1108">
                        <c:v>14.97024</c:v>
                      </c:pt>
                      <c:pt idx="1109">
                        <c:v>14.98114</c:v>
                      </c:pt>
                      <c:pt idx="1110">
                        <c:v>14.5617</c:v>
                      </c:pt>
                      <c:pt idx="1111">
                        <c:v>13.963559999999999</c:v>
                      </c:pt>
                      <c:pt idx="1112">
                        <c:v>14.838520000000001</c:v>
                      </c:pt>
                      <c:pt idx="1113">
                        <c:v>14.65368</c:v>
                      </c:pt>
                      <c:pt idx="1114">
                        <c:v>14.78664</c:v>
                      </c:pt>
                      <c:pt idx="1115">
                        <c:v>14.467319999999999</c:v>
                      </c:pt>
                      <c:pt idx="1116">
                        <c:v>13.69956</c:v>
                      </c:pt>
                      <c:pt idx="1117">
                        <c:v>13.954180000000001</c:v>
                      </c:pt>
                      <c:pt idx="1118">
                        <c:v>14.3567</c:v>
                      </c:pt>
                      <c:pt idx="1119">
                        <c:v>13.77506</c:v>
                      </c:pt>
                      <c:pt idx="1120">
                        <c:v>14.401899999999999</c:v>
                      </c:pt>
                      <c:pt idx="1121">
                        <c:v>14.597659999999999</c:v>
                      </c:pt>
                      <c:pt idx="1122">
                        <c:v>14.800559999999999</c:v>
                      </c:pt>
                      <c:pt idx="1123">
                        <c:v>14.73</c:v>
                      </c:pt>
                      <c:pt idx="1124">
                        <c:v>14.789219999999998</c:v>
                      </c:pt>
                      <c:pt idx="1125">
                        <c:v>14.748959999999999</c:v>
                      </c:pt>
                      <c:pt idx="1126">
                        <c:v>14.788680000000001</c:v>
                      </c:pt>
                      <c:pt idx="1127">
                        <c:v>14.481159999999999</c:v>
                      </c:pt>
                      <c:pt idx="1128">
                        <c:v>14.256780000000001</c:v>
                      </c:pt>
                      <c:pt idx="1129">
                        <c:v>14.68402</c:v>
                      </c:pt>
                      <c:pt idx="1130">
                        <c:v>14.291700000000001</c:v>
                      </c:pt>
                      <c:pt idx="1131">
                        <c:v>14.66844</c:v>
                      </c:pt>
                      <c:pt idx="1132">
                        <c:v>14.66854</c:v>
                      </c:pt>
                      <c:pt idx="1133">
                        <c:v>14.63814</c:v>
                      </c:pt>
                      <c:pt idx="1134">
                        <c:v>14.38026</c:v>
                      </c:pt>
                      <c:pt idx="1135">
                        <c:v>14.342280000000001</c:v>
                      </c:pt>
                      <c:pt idx="1136">
                        <c:v>14.3932</c:v>
                      </c:pt>
                      <c:pt idx="1137">
                        <c:v>14.45326</c:v>
                      </c:pt>
                      <c:pt idx="1138">
                        <c:v>14.376139999999999</c:v>
                      </c:pt>
                      <c:pt idx="1139">
                        <c:v>14.597620000000001</c:v>
                      </c:pt>
                      <c:pt idx="1140">
                        <c:v>14.516500000000001</c:v>
                      </c:pt>
                      <c:pt idx="1141">
                        <c:v>14.39964</c:v>
                      </c:pt>
                      <c:pt idx="1142">
                        <c:v>14.758239999999999</c:v>
                      </c:pt>
                      <c:pt idx="1143">
                        <c:v>14.7256</c:v>
                      </c:pt>
                      <c:pt idx="1144">
                        <c:v>14.704780000000001</c:v>
                      </c:pt>
                      <c:pt idx="1145">
                        <c:v>14.76596</c:v>
                      </c:pt>
                      <c:pt idx="1146">
                        <c:v>14.81606</c:v>
                      </c:pt>
                      <c:pt idx="1147">
                        <c:v>15.03938</c:v>
                      </c:pt>
                      <c:pt idx="1148">
                        <c:v>15.088700000000001</c:v>
                      </c:pt>
                      <c:pt idx="1149">
                        <c:v>15.572040000000001</c:v>
                      </c:pt>
                      <c:pt idx="1150">
                        <c:v>16.112580000000001</c:v>
                      </c:pt>
                      <c:pt idx="1151">
                        <c:v>15.715639999999999</c:v>
                      </c:pt>
                      <c:pt idx="1152">
                        <c:v>15.652299999999999</c:v>
                      </c:pt>
                      <c:pt idx="1153">
                        <c:v>15.58442</c:v>
                      </c:pt>
                      <c:pt idx="1154">
                        <c:v>15.92896</c:v>
                      </c:pt>
                      <c:pt idx="1155">
                        <c:v>16.084879999999998</c:v>
                      </c:pt>
                      <c:pt idx="1156">
                        <c:v>15.993459999999999</c:v>
                      </c:pt>
                      <c:pt idx="1157">
                        <c:v>16.400200000000002</c:v>
                      </c:pt>
                      <c:pt idx="1158">
                        <c:v>17.427979999999998</c:v>
                      </c:pt>
                      <c:pt idx="1159">
                        <c:v>17.216919999999998</c:v>
                      </c:pt>
                      <c:pt idx="1160">
                        <c:v>17.880560000000003</c:v>
                      </c:pt>
                      <c:pt idx="1161">
                        <c:v>18.46434</c:v>
                      </c:pt>
                      <c:pt idx="1162">
                        <c:v>18.694240000000001</c:v>
                      </c:pt>
                      <c:pt idx="1163">
                        <c:v>18.65776</c:v>
                      </c:pt>
                      <c:pt idx="1164">
                        <c:v>18.625979999999998</c:v>
                      </c:pt>
                      <c:pt idx="1165">
                        <c:v>18.880279999999999</c:v>
                      </c:pt>
                      <c:pt idx="1166">
                        <c:v>18.119859999999999</c:v>
                      </c:pt>
                      <c:pt idx="1167">
                        <c:v>18.26754</c:v>
                      </c:pt>
                      <c:pt idx="1168">
                        <c:v>17.591740000000001</c:v>
                      </c:pt>
                      <c:pt idx="1169">
                        <c:v>17.372679999999999</c:v>
                      </c:pt>
                      <c:pt idx="1170">
                        <c:v>17.658660000000001</c:v>
                      </c:pt>
                      <c:pt idx="1171">
                        <c:v>17.24014</c:v>
                      </c:pt>
                      <c:pt idx="1172">
                        <c:v>17.05528</c:v>
                      </c:pt>
                      <c:pt idx="1173">
                        <c:v>17.02516</c:v>
                      </c:pt>
                      <c:pt idx="1174">
                        <c:v>16.851479999999999</c:v>
                      </c:pt>
                      <c:pt idx="1175">
                        <c:v>16.6952</c:v>
                      </c:pt>
                      <c:pt idx="1176">
                        <c:v>16.073779999999999</c:v>
                      </c:pt>
                      <c:pt idx="1177">
                        <c:v>16.506720000000001</c:v>
                      </c:pt>
                      <c:pt idx="1178">
                        <c:v>15.88072</c:v>
                      </c:pt>
                      <c:pt idx="1179">
                        <c:v>15.936299999999999</c:v>
                      </c:pt>
                      <c:pt idx="1180">
                        <c:v>16.125120000000003</c:v>
                      </c:pt>
                      <c:pt idx="1181">
                        <c:v>16.181899999999999</c:v>
                      </c:pt>
                      <c:pt idx="1182">
                        <c:v>16.757060000000003</c:v>
                      </c:pt>
                      <c:pt idx="1183">
                        <c:v>17.537479999999999</c:v>
                      </c:pt>
                      <c:pt idx="1184">
                        <c:v>16.688279999999999</c:v>
                      </c:pt>
                      <c:pt idx="1185">
                        <c:v>17.048680000000001</c:v>
                      </c:pt>
                      <c:pt idx="1186">
                        <c:v>17.360099999999999</c:v>
                      </c:pt>
                      <c:pt idx="1187">
                        <c:v>17.299199999999999</c:v>
                      </c:pt>
                      <c:pt idx="1188">
                        <c:v>18.567439999999998</c:v>
                      </c:pt>
                      <c:pt idx="1189">
                        <c:v>18.6312</c:v>
                      </c:pt>
                      <c:pt idx="1190">
                        <c:v>18.722759999999997</c:v>
                      </c:pt>
                      <c:pt idx="1191">
                        <c:v>18.7241</c:v>
                      </c:pt>
                      <c:pt idx="1192">
                        <c:v>18.47626</c:v>
                      </c:pt>
                      <c:pt idx="1193">
                        <c:v>17.965679999999999</c:v>
                      </c:pt>
                      <c:pt idx="1194">
                        <c:v>17.610019999999999</c:v>
                      </c:pt>
                      <c:pt idx="1195">
                        <c:v>17.427659999999999</c:v>
                      </c:pt>
                      <c:pt idx="1196">
                        <c:v>18.442919999999997</c:v>
                      </c:pt>
                      <c:pt idx="1197">
                        <c:v>17.562360000000002</c:v>
                      </c:pt>
                      <c:pt idx="1198">
                        <c:v>17.29064</c:v>
                      </c:pt>
                      <c:pt idx="1199">
                        <c:v>17.375040000000002</c:v>
                      </c:pt>
                      <c:pt idx="1200">
                        <c:v>16.917000000000002</c:v>
                      </c:pt>
                      <c:pt idx="1201">
                        <c:v>16.857099999999999</c:v>
                      </c:pt>
                      <c:pt idx="1202">
                        <c:v>16.907900000000001</c:v>
                      </c:pt>
                      <c:pt idx="1203">
                        <c:v>16.385720000000003</c:v>
                      </c:pt>
                      <c:pt idx="1204">
                        <c:v>16.536459999999998</c:v>
                      </c:pt>
                      <c:pt idx="1205">
                        <c:v>17.041319999999999</c:v>
                      </c:pt>
                      <c:pt idx="1206">
                        <c:v>17.86636</c:v>
                      </c:pt>
                      <c:pt idx="1207">
                        <c:v>18.024939999999997</c:v>
                      </c:pt>
                      <c:pt idx="1208">
                        <c:v>18.318300000000001</c:v>
                      </c:pt>
                      <c:pt idx="1209">
                        <c:v>18.695340000000002</c:v>
                      </c:pt>
                      <c:pt idx="1210">
                        <c:v>18.730319999999999</c:v>
                      </c:pt>
                      <c:pt idx="1211">
                        <c:v>18.71162</c:v>
                      </c:pt>
                      <c:pt idx="1212">
                        <c:v>18.37518</c:v>
                      </c:pt>
                      <c:pt idx="1213">
                        <c:v>18.548680000000001</c:v>
                      </c:pt>
                      <c:pt idx="1214">
                        <c:v>18.754380000000001</c:v>
                      </c:pt>
                      <c:pt idx="1215">
                        <c:v>18.30294</c:v>
                      </c:pt>
                      <c:pt idx="1216">
                        <c:v>17.771039999999999</c:v>
                      </c:pt>
                      <c:pt idx="1217">
                        <c:v>18.273099999999999</c:v>
                      </c:pt>
                      <c:pt idx="1218">
                        <c:v>18.520400000000002</c:v>
                      </c:pt>
                      <c:pt idx="1219">
                        <c:v>18.4026</c:v>
                      </c:pt>
                      <c:pt idx="1220">
                        <c:v>18.112279999999998</c:v>
                      </c:pt>
                      <c:pt idx="1221">
                        <c:v>17.945640000000001</c:v>
                      </c:pt>
                      <c:pt idx="1222">
                        <c:v>17.65052</c:v>
                      </c:pt>
                      <c:pt idx="1223">
                        <c:v>16.955759999999998</c:v>
                      </c:pt>
                      <c:pt idx="1224">
                        <c:v>16.981360000000002</c:v>
                      </c:pt>
                      <c:pt idx="1225">
                        <c:v>16.332879999999999</c:v>
                      </c:pt>
                      <c:pt idx="1226">
                        <c:v>17.087439999999997</c:v>
                      </c:pt>
                      <c:pt idx="1227">
                        <c:v>16.528680000000001</c:v>
                      </c:pt>
                      <c:pt idx="1228">
                        <c:v>16.76238</c:v>
                      </c:pt>
                      <c:pt idx="1229">
                        <c:v>17.154820000000001</c:v>
                      </c:pt>
                      <c:pt idx="1230">
                        <c:v>17.773820000000001</c:v>
                      </c:pt>
                      <c:pt idx="1231">
                        <c:v>18.08558</c:v>
                      </c:pt>
                      <c:pt idx="1232">
                        <c:v>18.50178</c:v>
                      </c:pt>
                      <c:pt idx="1233">
                        <c:v>19.313320000000001</c:v>
                      </c:pt>
                      <c:pt idx="1234">
                        <c:v>19.373279999999998</c:v>
                      </c:pt>
                      <c:pt idx="1235">
                        <c:v>18.635660000000001</c:v>
                      </c:pt>
                      <c:pt idx="1236">
                        <c:v>19.373519999999999</c:v>
                      </c:pt>
                      <c:pt idx="1237">
                        <c:v>18.847860000000001</c:v>
                      </c:pt>
                      <c:pt idx="1238">
                        <c:v>18.926919999999999</c:v>
                      </c:pt>
                      <c:pt idx="1239">
                        <c:v>18.24868</c:v>
                      </c:pt>
                      <c:pt idx="1240">
                        <c:v>18.015900000000002</c:v>
                      </c:pt>
                      <c:pt idx="1241">
                        <c:v>17.60688</c:v>
                      </c:pt>
                      <c:pt idx="1242">
                        <c:v>18.204699999999999</c:v>
                      </c:pt>
                      <c:pt idx="1243">
                        <c:v>18.24288</c:v>
                      </c:pt>
                      <c:pt idx="1244">
                        <c:v>17.630179999999999</c:v>
                      </c:pt>
                      <c:pt idx="1245">
                        <c:v>17.540860000000002</c:v>
                      </c:pt>
                      <c:pt idx="1246">
                        <c:v>17.5379</c:v>
                      </c:pt>
                      <c:pt idx="1247">
                        <c:v>16.875400000000003</c:v>
                      </c:pt>
                      <c:pt idx="1248">
                        <c:v>15.93112</c:v>
                      </c:pt>
                      <c:pt idx="1249">
                        <c:v>15.9588</c:v>
                      </c:pt>
                      <c:pt idx="1250">
                        <c:v>16.157719999999998</c:v>
                      </c:pt>
                      <c:pt idx="1251">
                        <c:v>16.061019999999999</c:v>
                      </c:pt>
                      <c:pt idx="1252">
                        <c:v>15.862459999999999</c:v>
                      </c:pt>
                      <c:pt idx="1253">
                        <c:v>16.097999999999999</c:v>
                      </c:pt>
                      <c:pt idx="1254">
                        <c:v>16.181660000000001</c:v>
                      </c:pt>
                      <c:pt idx="1255">
                        <c:v>16.963939999999997</c:v>
                      </c:pt>
                      <c:pt idx="1256">
                        <c:v>17.227799999999998</c:v>
                      </c:pt>
                      <c:pt idx="1257">
                        <c:v>17.271900000000002</c:v>
                      </c:pt>
                      <c:pt idx="1258">
                        <c:v>17.407119999999999</c:v>
                      </c:pt>
                      <c:pt idx="1259">
                        <c:v>17.04796</c:v>
                      </c:pt>
                      <c:pt idx="1260">
                        <c:v>17.39696</c:v>
                      </c:pt>
                      <c:pt idx="1261">
                        <c:v>17.37904</c:v>
                      </c:pt>
                      <c:pt idx="1262">
                        <c:v>17.125419999999998</c:v>
                      </c:pt>
                      <c:pt idx="1263">
                        <c:v>16.86778</c:v>
                      </c:pt>
                      <c:pt idx="1264">
                        <c:v>16.716080000000002</c:v>
                      </c:pt>
                      <c:pt idx="1265">
                        <c:v>16.783360000000002</c:v>
                      </c:pt>
                      <c:pt idx="1266">
                        <c:v>17.34328</c:v>
                      </c:pt>
                      <c:pt idx="1267">
                        <c:v>17.010540000000002</c:v>
                      </c:pt>
                      <c:pt idx="1268">
                        <c:v>17.0153</c:v>
                      </c:pt>
                      <c:pt idx="1269">
                        <c:v>16.95552</c:v>
                      </c:pt>
                      <c:pt idx="1270">
                        <c:v>16.69706</c:v>
                      </c:pt>
                      <c:pt idx="1271">
                        <c:v>15.878020000000001</c:v>
                      </c:pt>
                      <c:pt idx="1272">
                        <c:v>15.95448</c:v>
                      </c:pt>
                      <c:pt idx="1273">
                        <c:v>15.79382</c:v>
                      </c:pt>
                      <c:pt idx="1274">
                        <c:v>15.54616</c:v>
                      </c:pt>
                      <c:pt idx="1275">
                        <c:v>15.521000000000001</c:v>
                      </c:pt>
                      <c:pt idx="1276">
                        <c:v>15.42468</c:v>
                      </c:pt>
                      <c:pt idx="1277">
                        <c:v>15.2826</c:v>
                      </c:pt>
                      <c:pt idx="1278">
                        <c:v>15.62942</c:v>
                      </c:pt>
                      <c:pt idx="1279">
                        <c:v>15.655059999999999</c:v>
                      </c:pt>
                      <c:pt idx="1280">
                        <c:v>15.42872</c:v>
                      </c:pt>
                      <c:pt idx="1281">
                        <c:v>15.491540000000001</c:v>
                      </c:pt>
                      <c:pt idx="1282">
                        <c:v>15.649139999999999</c:v>
                      </c:pt>
                      <c:pt idx="1283">
                        <c:v>15.615320000000001</c:v>
                      </c:pt>
                      <c:pt idx="1284">
                        <c:v>15.7378</c:v>
                      </c:pt>
                      <c:pt idx="1285">
                        <c:v>15.537600000000001</c:v>
                      </c:pt>
                      <c:pt idx="1286">
                        <c:v>15.292260000000001</c:v>
                      </c:pt>
                      <c:pt idx="1287">
                        <c:v>15.171860000000001</c:v>
                      </c:pt>
                      <c:pt idx="1288">
                        <c:v>14.994459999999998</c:v>
                      </c:pt>
                      <c:pt idx="1289">
                        <c:v>15.346440000000001</c:v>
                      </c:pt>
                      <c:pt idx="1290">
                        <c:v>15.301959999999999</c:v>
                      </c:pt>
                      <c:pt idx="1291">
                        <c:v>15.29186</c:v>
                      </c:pt>
                      <c:pt idx="1292">
                        <c:v>15.33718</c:v>
                      </c:pt>
                      <c:pt idx="1293">
                        <c:v>15.2171</c:v>
                      </c:pt>
                      <c:pt idx="1294">
                        <c:v>15.07592</c:v>
                      </c:pt>
                      <c:pt idx="1295">
                        <c:v>15.190379999999999</c:v>
                      </c:pt>
                      <c:pt idx="1296">
                        <c:v>14.867620000000001</c:v>
                      </c:pt>
                      <c:pt idx="1297">
                        <c:v>14.269860000000001</c:v>
                      </c:pt>
                      <c:pt idx="1298">
                        <c:v>14.856780000000001</c:v>
                      </c:pt>
                      <c:pt idx="1299">
                        <c:v>15.186860000000001</c:v>
                      </c:pt>
                      <c:pt idx="1300">
                        <c:v>15.23582</c:v>
                      </c:pt>
                      <c:pt idx="1301">
                        <c:v>15.27918</c:v>
                      </c:pt>
                      <c:pt idx="1302">
                        <c:v>15.283659999999999</c:v>
                      </c:pt>
                      <c:pt idx="1303">
                        <c:v>15.33564</c:v>
                      </c:pt>
                      <c:pt idx="1304">
                        <c:v>14.690899999999999</c:v>
                      </c:pt>
                      <c:pt idx="1305">
                        <c:v>15.267059999999999</c:v>
                      </c:pt>
                      <c:pt idx="1306">
                        <c:v>15.1426</c:v>
                      </c:pt>
                      <c:pt idx="1307">
                        <c:v>15.34118</c:v>
                      </c:pt>
                      <c:pt idx="1308">
                        <c:v>15.3307</c:v>
                      </c:pt>
                      <c:pt idx="1309">
                        <c:v>15.355540000000001</c:v>
                      </c:pt>
                      <c:pt idx="1310">
                        <c:v>15.53914</c:v>
                      </c:pt>
                      <c:pt idx="1311">
                        <c:v>15.577219999999999</c:v>
                      </c:pt>
                      <c:pt idx="1312">
                        <c:v>15.4129</c:v>
                      </c:pt>
                      <c:pt idx="1313">
                        <c:v>15.603639999999999</c:v>
                      </c:pt>
                      <c:pt idx="1314">
                        <c:v>15.499739999999999</c:v>
                      </c:pt>
                      <c:pt idx="1315">
                        <c:v>15.835319999999999</c:v>
                      </c:pt>
                      <c:pt idx="1316">
                        <c:v>15.949719999999999</c:v>
                      </c:pt>
                      <c:pt idx="1317">
                        <c:v>16.717020000000002</c:v>
                      </c:pt>
                      <c:pt idx="1318">
                        <c:v>17.01756</c:v>
                      </c:pt>
                      <c:pt idx="1319">
                        <c:v>16.686019999999999</c:v>
                      </c:pt>
                      <c:pt idx="1320">
                        <c:v>16.63364</c:v>
                      </c:pt>
                      <c:pt idx="1321">
                        <c:v>16.671740000000003</c:v>
                      </c:pt>
                      <c:pt idx="1322">
                        <c:v>15.835959999999998</c:v>
                      </c:pt>
                      <c:pt idx="1323">
                        <c:v>15.258599999999999</c:v>
                      </c:pt>
                      <c:pt idx="1324">
                        <c:v>15.539479999999999</c:v>
                      </c:pt>
                      <c:pt idx="1325">
                        <c:v>15.4534</c:v>
                      </c:pt>
                      <c:pt idx="1326">
                        <c:v>17.226240000000001</c:v>
                      </c:pt>
                      <c:pt idx="1327">
                        <c:v>17.964299999999998</c:v>
                      </c:pt>
                      <c:pt idx="1328">
                        <c:v>18.784740000000003</c:v>
                      </c:pt>
                      <c:pt idx="1329">
                        <c:v>19.140619999999998</c:v>
                      </c:pt>
                      <c:pt idx="1330">
                        <c:v>19.054259999999999</c:v>
                      </c:pt>
                      <c:pt idx="1331">
                        <c:v>19.139419999999998</c:v>
                      </c:pt>
                      <c:pt idx="1332">
                        <c:v>19.353660000000001</c:v>
                      </c:pt>
                      <c:pt idx="1333">
                        <c:v>19.194080000000003</c:v>
                      </c:pt>
                      <c:pt idx="1334">
                        <c:v>18.731480000000001</c:v>
                      </c:pt>
                      <c:pt idx="1335">
                        <c:v>18.595220000000001</c:v>
                      </c:pt>
                      <c:pt idx="1336">
                        <c:v>18.343979999999998</c:v>
                      </c:pt>
                      <c:pt idx="1337">
                        <c:v>17.872439999999997</c:v>
                      </c:pt>
                      <c:pt idx="1338">
                        <c:v>17.481360000000002</c:v>
                      </c:pt>
                      <c:pt idx="1339">
                        <c:v>17.41206</c:v>
                      </c:pt>
                      <c:pt idx="1340">
                        <c:v>17.28368</c:v>
                      </c:pt>
                      <c:pt idx="1341">
                        <c:v>17.316040000000001</c:v>
                      </c:pt>
                      <c:pt idx="1342">
                        <c:v>17.308160000000001</c:v>
                      </c:pt>
                      <c:pt idx="1343">
                        <c:v>17.146419999999999</c:v>
                      </c:pt>
                      <c:pt idx="1344">
                        <c:v>17.005220000000001</c:v>
                      </c:pt>
                      <c:pt idx="1345">
                        <c:v>17.052759999999999</c:v>
                      </c:pt>
                      <c:pt idx="1346">
                        <c:v>16.54682</c:v>
                      </c:pt>
                      <c:pt idx="1347">
                        <c:v>16.292079999999999</c:v>
                      </c:pt>
                      <c:pt idx="1348">
                        <c:v>16.006700000000002</c:v>
                      </c:pt>
                      <c:pt idx="1349">
                        <c:v>16.738700000000001</c:v>
                      </c:pt>
                      <c:pt idx="1350">
                        <c:v>17.021919999999998</c:v>
                      </c:pt>
                      <c:pt idx="1351">
                        <c:v>17.4131</c:v>
                      </c:pt>
                      <c:pt idx="1352">
                        <c:v>18.205719999999999</c:v>
                      </c:pt>
                      <c:pt idx="1353">
                        <c:v>18.210519999999999</c:v>
                      </c:pt>
                      <c:pt idx="1354">
                        <c:v>18.665400000000002</c:v>
                      </c:pt>
                      <c:pt idx="1355">
                        <c:v>18.848580000000002</c:v>
                      </c:pt>
                      <c:pt idx="1356">
                        <c:v>18.699159999999999</c:v>
                      </c:pt>
                      <c:pt idx="1357">
                        <c:v>19.063359999999999</c:v>
                      </c:pt>
                      <c:pt idx="1358">
                        <c:v>18.682459999999999</c:v>
                      </c:pt>
                      <c:pt idx="1359">
                        <c:v>18.604200000000002</c:v>
                      </c:pt>
                      <c:pt idx="1360">
                        <c:v>18.207740000000001</c:v>
                      </c:pt>
                      <c:pt idx="1361">
                        <c:v>17.582979999999999</c:v>
                      </c:pt>
                      <c:pt idx="1362">
                        <c:v>17.457180000000001</c:v>
                      </c:pt>
                      <c:pt idx="1363">
                        <c:v>17.658919999999998</c:v>
                      </c:pt>
                      <c:pt idx="1364">
                        <c:v>17.146819999999998</c:v>
                      </c:pt>
                      <c:pt idx="1365">
                        <c:v>16.652759999999997</c:v>
                      </c:pt>
                      <c:pt idx="1366">
                        <c:v>16.018740000000001</c:v>
                      </c:pt>
                      <c:pt idx="1367">
                        <c:v>15.92754</c:v>
                      </c:pt>
                      <c:pt idx="1368">
                        <c:v>15.55884</c:v>
                      </c:pt>
                      <c:pt idx="1369">
                        <c:v>15.80616</c:v>
                      </c:pt>
                      <c:pt idx="1370">
                        <c:v>15.94458</c:v>
                      </c:pt>
                      <c:pt idx="1371">
                        <c:v>16.439259999999997</c:v>
                      </c:pt>
                      <c:pt idx="1372">
                        <c:v>16.146239999999999</c:v>
                      </c:pt>
                      <c:pt idx="1373">
                        <c:v>16.093139999999998</c:v>
                      </c:pt>
                      <c:pt idx="1374">
                        <c:v>16.696300000000001</c:v>
                      </c:pt>
                      <c:pt idx="1375">
                        <c:v>16.935099999999998</c:v>
                      </c:pt>
                      <c:pt idx="1376">
                        <c:v>17.058779999999999</c:v>
                      </c:pt>
                      <c:pt idx="1377">
                        <c:v>16.784459999999999</c:v>
                      </c:pt>
                      <c:pt idx="1378">
                        <c:v>17.602160000000001</c:v>
                      </c:pt>
                      <c:pt idx="1379">
                        <c:v>17.289180000000002</c:v>
                      </c:pt>
                      <c:pt idx="1380">
                        <c:v>17.88036</c:v>
                      </c:pt>
                      <c:pt idx="1381">
                        <c:v>17.937080000000002</c:v>
                      </c:pt>
                      <c:pt idx="1382">
                        <c:v>17.137640000000001</c:v>
                      </c:pt>
                      <c:pt idx="1383">
                        <c:v>17.33344</c:v>
                      </c:pt>
                      <c:pt idx="1384">
                        <c:v>17.187000000000001</c:v>
                      </c:pt>
                      <c:pt idx="1385">
                        <c:v>17.55012</c:v>
                      </c:pt>
                      <c:pt idx="1386">
                        <c:v>17.066179999999999</c:v>
                      </c:pt>
                      <c:pt idx="1387">
                        <c:v>17.352580000000003</c:v>
                      </c:pt>
                      <c:pt idx="1388">
                        <c:v>16.592500000000001</c:v>
                      </c:pt>
                      <c:pt idx="1389">
                        <c:v>16.465439999999997</c:v>
                      </c:pt>
                      <c:pt idx="1390">
                        <c:v>16.22692</c:v>
                      </c:pt>
                      <c:pt idx="1391">
                        <c:v>16.09468</c:v>
                      </c:pt>
                      <c:pt idx="1392">
                        <c:v>15.72226</c:v>
                      </c:pt>
                      <c:pt idx="1393">
                        <c:v>15.73344</c:v>
                      </c:pt>
                      <c:pt idx="1394">
                        <c:v>15.703719999999999</c:v>
                      </c:pt>
                      <c:pt idx="1395">
                        <c:v>15.754620000000001</c:v>
                      </c:pt>
                      <c:pt idx="1396">
                        <c:v>15.78796</c:v>
                      </c:pt>
                      <c:pt idx="1397">
                        <c:v>16.048539999999999</c:v>
                      </c:pt>
                      <c:pt idx="1398">
                        <c:v>16.634439999999998</c:v>
                      </c:pt>
                      <c:pt idx="1399">
                        <c:v>17.016179999999999</c:v>
                      </c:pt>
                      <c:pt idx="1400">
                        <c:v>17.689799999999998</c:v>
                      </c:pt>
                      <c:pt idx="1401">
                        <c:v>17.900580000000001</c:v>
                      </c:pt>
                      <c:pt idx="1402">
                        <c:v>17.919599999999999</c:v>
                      </c:pt>
                      <c:pt idx="1403">
                        <c:v>18.19304</c:v>
                      </c:pt>
                      <c:pt idx="1404">
                        <c:v>17.778380000000002</c:v>
                      </c:pt>
                      <c:pt idx="1405">
                        <c:v>17.63964</c:v>
                      </c:pt>
                      <c:pt idx="1406">
                        <c:v>17.73302</c:v>
                      </c:pt>
                      <c:pt idx="1407">
                        <c:v>17.985779999999998</c:v>
                      </c:pt>
                      <c:pt idx="1408">
                        <c:v>17.586279999999999</c:v>
                      </c:pt>
                      <c:pt idx="1409">
                        <c:v>17.463419999999999</c:v>
                      </c:pt>
                      <c:pt idx="1410">
                        <c:v>17.57104</c:v>
                      </c:pt>
                      <c:pt idx="1411">
                        <c:v>17.218060000000001</c:v>
                      </c:pt>
                      <c:pt idx="1412">
                        <c:v>17.361799999999999</c:v>
                      </c:pt>
                      <c:pt idx="1413">
                        <c:v>16.407520000000002</c:v>
                      </c:pt>
                      <c:pt idx="1414">
                        <c:v>16.434200000000001</c:v>
                      </c:pt>
                      <c:pt idx="1415">
                        <c:v>15.974299999999999</c:v>
                      </c:pt>
                      <c:pt idx="1416">
                        <c:v>16.07798</c:v>
                      </c:pt>
                      <c:pt idx="1417">
                        <c:v>15.9627</c:v>
                      </c:pt>
                      <c:pt idx="1418">
                        <c:v>15.820040000000001</c:v>
                      </c:pt>
                      <c:pt idx="1419">
                        <c:v>15.47878</c:v>
                      </c:pt>
                      <c:pt idx="1420">
                        <c:v>15.333320000000001</c:v>
                      </c:pt>
                      <c:pt idx="1421">
                        <c:v>15.579079999999999</c:v>
                      </c:pt>
                      <c:pt idx="1422">
                        <c:v>16.449780000000001</c:v>
                      </c:pt>
                      <c:pt idx="1423">
                        <c:v>16.799759999999999</c:v>
                      </c:pt>
                      <c:pt idx="1424">
                        <c:v>17.342839999999999</c:v>
                      </c:pt>
                      <c:pt idx="1425">
                        <c:v>17.442900000000002</c:v>
                      </c:pt>
                      <c:pt idx="1426">
                        <c:v>17.492819999999998</c:v>
                      </c:pt>
                      <c:pt idx="1427">
                        <c:v>17.39884</c:v>
                      </c:pt>
                      <c:pt idx="1428">
                        <c:v>17.42268</c:v>
                      </c:pt>
                      <c:pt idx="1429">
                        <c:v>17.393000000000001</c:v>
                      </c:pt>
                      <c:pt idx="1430">
                        <c:v>17.256240000000002</c:v>
                      </c:pt>
                      <c:pt idx="1431">
                        <c:v>16.939400000000003</c:v>
                      </c:pt>
                      <c:pt idx="1432">
                        <c:v>16.742699999999999</c:v>
                      </c:pt>
                      <c:pt idx="1433">
                        <c:v>17.056919999999998</c:v>
                      </c:pt>
                      <c:pt idx="1434">
                        <c:v>16.643319999999999</c:v>
                      </c:pt>
                      <c:pt idx="1435">
                        <c:v>16.783540000000002</c:v>
                      </c:pt>
                      <c:pt idx="1436">
                        <c:v>16.616799999999998</c:v>
                      </c:pt>
                      <c:pt idx="1437">
                        <c:v>16.366420000000002</c:v>
                      </c:pt>
                      <c:pt idx="1438">
                        <c:v>16.10426</c:v>
                      </c:pt>
                      <c:pt idx="1439">
                        <c:v>16.436</c:v>
                      </c:pt>
                      <c:pt idx="1440">
                        <c:v>15.761280000000001</c:v>
                      </c:pt>
                      <c:pt idx="1441">
                        <c:v>15.72256</c:v>
                      </c:pt>
                      <c:pt idx="1442">
                        <c:v>16.019559999999998</c:v>
                      </c:pt>
                      <c:pt idx="1443">
                        <c:v>15.4877</c:v>
                      </c:pt>
                      <c:pt idx="1444">
                        <c:v>14.872999999999999</c:v>
                      </c:pt>
                      <c:pt idx="1445">
                        <c:v>14.636839999999999</c:v>
                      </c:pt>
                      <c:pt idx="1446">
                        <c:v>15.023219999999998</c:v>
                      </c:pt>
                      <c:pt idx="1447">
                        <c:v>14.99316</c:v>
                      </c:pt>
                      <c:pt idx="1448">
                        <c:v>14.95388</c:v>
                      </c:pt>
                      <c:pt idx="1449">
                        <c:v>15.3386</c:v>
                      </c:pt>
                      <c:pt idx="1450">
                        <c:v>15.149280000000001</c:v>
                      </c:pt>
                      <c:pt idx="1451">
                        <c:v>15.233879999999999</c:v>
                      </c:pt>
                      <c:pt idx="1452">
                        <c:v>15.26262</c:v>
                      </c:pt>
                      <c:pt idx="1453">
                        <c:v>15.03248</c:v>
                      </c:pt>
                      <c:pt idx="1454">
                        <c:v>15.1153</c:v>
                      </c:pt>
                      <c:pt idx="1455">
                        <c:v>14.9916</c:v>
                      </c:pt>
                      <c:pt idx="1456">
                        <c:v>15.0421</c:v>
                      </c:pt>
                      <c:pt idx="1457">
                        <c:v>15.243</c:v>
                      </c:pt>
                      <c:pt idx="1458">
                        <c:v>15.17892</c:v>
                      </c:pt>
                      <c:pt idx="1459">
                        <c:v>15.286820000000001</c:v>
                      </c:pt>
                      <c:pt idx="1460">
                        <c:v>15.518379999999999</c:v>
                      </c:pt>
                      <c:pt idx="1461">
                        <c:v>15.19744</c:v>
                      </c:pt>
                      <c:pt idx="1462">
                        <c:v>15.38918</c:v>
                      </c:pt>
                      <c:pt idx="1463">
                        <c:v>15.377000000000001</c:v>
                      </c:pt>
                      <c:pt idx="1464">
                        <c:v>15.13096</c:v>
                      </c:pt>
                      <c:pt idx="1465">
                        <c:v>14.898959999999999</c:v>
                      </c:pt>
                      <c:pt idx="1466">
                        <c:v>15.024059999999999</c:v>
                      </c:pt>
                      <c:pt idx="1467">
                        <c:v>14.772639999999999</c:v>
                      </c:pt>
                      <c:pt idx="1468">
                        <c:v>14.536799999999999</c:v>
                      </c:pt>
                      <c:pt idx="1469">
                        <c:v>14.576360000000001</c:v>
                      </c:pt>
                      <c:pt idx="1470">
                        <c:v>14.64382</c:v>
                      </c:pt>
                      <c:pt idx="1471">
                        <c:v>14.87078</c:v>
                      </c:pt>
                      <c:pt idx="1472">
                        <c:v>14.761839999999999</c:v>
                      </c:pt>
                      <c:pt idx="1473">
                        <c:v>14.339180000000001</c:v>
                      </c:pt>
                      <c:pt idx="1474">
                        <c:v>14.18798</c:v>
                      </c:pt>
                      <c:pt idx="1475">
                        <c:v>14.69234</c:v>
                      </c:pt>
                      <c:pt idx="1476">
                        <c:v>14.51558</c:v>
                      </c:pt>
                      <c:pt idx="1477">
                        <c:v>14.6799</c:v>
                      </c:pt>
                      <c:pt idx="1478">
                        <c:v>14.594700000000001</c:v>
                      </c:pt>
                      <c:pt idx="1479">
                        <c:v>14.532200000000001</c:v>
                      </c:pt>
                      <c:pt idx="1480">
                        <c:v>14.27308</c:v>
                      </c:pt>
                      <c:pt idx="1481">
                        <c:v>14.252420000000001</c:v>
                      </c:pt>
                      <c:pt idx="1482">
                        <c:v>14.8438</c:v>
                      </c:pt>
                      <c:pt idx="1483">
                        <c:v>14.909879999999999</c:v>
                      </c:pt>
                      <c:pt idx="1484">
                        <c:v>15.05776</c:v>
                      </c:pt>
                      <c:pt idx="1485">
                        <c:v>15.55096</c:v>
                      </c:pt>
                      <c:pt idx="1486">
                        <c:v>16.1067</c:v>
                      </c:pt>
                      <c:pt idx="1487">
                        <c:v>16.00658</c:v>
                      </c:pt>
                      <c:pt idx="1488">
                        <c:v>16.338620000000002</c:v>
                      </c:pt>
                      <c:pt idx="1489">
                        <c:v>16.235479999999999</c:v>
                      </c:pt>
                      <c:pt idx="1490">
                        <c:v>16.235600000000002</c:v>
                      </c:pt>
                      <c:pt idx="1491">
                        <c:v>16.178159999999998</c:v>
                      </c:pt>
                      <c:pt idx="1492">
                        <c:v>16.270420000000001</c:v>
                      </c:pt>
                      <c:pt idx="1493">
                        <c:v>16.875240000000002</c:v>
                      </c:pt>
                      <c:pt idx="1494">
                        <c:v>17.375080000000001</c:v>
                      </c:pt>
                      <c:pt idx="1495">
                        <c:v>17.65748</c:v>
                      </c:pt>
                      <c:pt idx="1496">
                        <c:v>18.225020000000001</c:v>
                      </c:pt>
                      <c:pt idx="1497">
                        <c:v>18.551759999999998</c:v>
                      </c:pt>
                      <c:pt idx="1498">
                        <c:v>18.92098</c:v>
                      </c:pt>
                      <c:pt idx="1499">
                        <c:v>19.159860000000002</c:v>
                      </c:pt>
                      <c:pt idx="1500">
                        <c:v>18.780240000000003</c:v>
                      </c:pt>
                      <c:pt idx="1501">
                        <c:v>18.81906</c:v>
                      </c:pt>
                      <c:pt idx="1502">
                        <c:v>18.499359999999999</c:v>
                      </c:pt>
                      <c:pt idx="1503">
                        <c:v>18.473080000000003</c:v>
                      </c:pt>
                      <c:pt idx="1504">
                        <c:v>18.07084</c:v>
                      </c:pt>
                      <c:pt idx="1505">
                        <c:v>17.769220000000001</c:v>
                      </c:pt>
                      <c:pt idx="1506">
                        <c:v>17.930040000000002</c:v>
                      </c:pt>
                      <c:pt idx="1507">
                        <c:v>17.599220000000003</c:v>
                      </c:pt>
                      <c:pt idx="1508">
                        <c:v>17.274380000000001</c:v>
                      </c:pt>
                      <c:pt idx="1509">
                        <c:v>17.0809</c:v>
                      </c:pt>
                      <c:pt idx="1510">
                        <c:v>17.179680000000001</c:v>
                      </c:pt>
                      <c:pt idx="1511">
                        <c:v>16.871860000000002</c:v>
                      </c:pt>
                      <c:pt idx="1512">
                        <c:v>16.72016</c:v>
                      </c:pt>
                      <c:pt idx="1513">
                        <c:v>16.61402</c:v>
                      </c:pt>
                      <c:pt idx="1514">
                        <c:v>16.4968</c:v>
                      </c:pt>
                      <c:pt idx="1515">
                        <c:v>16.586939999999998</c:v>
                      </c:pt>
                      <c:pt idx="1516">
                        <c:v>16.803740000000001</c:v>
                      </c:pt>
                      <c:pt idx="1517">
                        <c:v>16.887820000000001</c:v>
                      </c:pt>
                      <c:pt idx="1518">
                        <c:v>17.459240000000001</c:v>
                      </c:pt>
                      <c:pt idx="1519">
                        <c:v>17.29242</c:v>
                      </c:pt>
                      <c:pt idx="1520">
                        <c:v>18.56972</c:v>
                      </c:pt>
                      <c:pt idx="1521">
                        <c:v>18.929680000000001</c:v>
                      </c:pt>
                      <c:pt idx="1522">
                        <c:v>18.74258</c:v>
                      </c:pt>
                      <c:pt idx="1523">
                        <c:v>18.570259999999998</c:v>
                      </c:pt>
                      <c:pt idx="1524">
                        <c:v>18.547519999999999</c:v>
                      </c:pt>
                      <c:pt idx="1525">
                        <c:v>18.81512</c:v>
                      </c:pt>
                      <c:pt idx="1526">
                        <c:v>18.39424</c:v>
                      </c:pt>
                      <c:pt idx="1527">
                        <c:v>18.616119999999999</c:v>
                      </c:pt>
                      <c:pt idx="1528">
                        <c:v>18.412419999999997</c:v>
                      </c:pt>
                      <c:pt idx="1529">
                        <c:v>17.597540000000002</c:v>
                      </c:pt>
                      <c:pt idx="1530">
                        <c:v>16.978819999999999</c:v>
                      </c:pt>
                      <c:pt idx="1531">
                        <c:v>17.291520000000002</c:v>
                      </c:pt>
                      <c:pt idx="1532">
                        <c:v>16.955880000000001</c:v>
                      </c:pt>
                      <c:pt idx="1533">
                        <c:v>16.939019999999999</c:v>
                      </c:pt>
                      <c:pt idx="1534">
                        <c:v>16.455860000000001</c:v>
                      </c:pt>
                      <c:pt idx="1535">
                        <c:v>16.409080000000003</c:v>
                      </c:pt>
                      <c:pt idx="1536">
                        <c:v>16.135919999999999</c:v>
                      </c:pt>
                      <c:pt idx="1537">
                        <c:v>16.291399999999999</c:v>
                      </c:pt>
                      <c:pt idx="1538">
                        <c:v>15.7128</c:v>
                      </c:pt>
                      <c:pt idx="1539">
                        <c:v>15.933860000000001</c:v>
                      </c:pt>
                      <c:pt idx="1540">
                        <c:v>14.854700000000001</c:v>
                      </c:pt>
                      <c:pt idx="1541">
                        <c:v>15.002000000000001</c:v>
                      </c:pt>
                      <c:pt idx="1542">
                        <c:v>15.852360000000001</c:v>
                      </c:pt>
                      <c:pt idx="1543">
                        <c:v>16.994700000000002</c:v>
                      </c:pt>
                      <c:pt idx="1544">
                        <c:v>17.794340000000002</c:v>
                      </c:pt>
                      <c:pt idx="1545">
                        <c:v>17.777459999999998</c:v>
                      </c:pt>
                      <c:pt idx="1546">
                        <c:v>17.445679999999999</c:v>
                      </c:pt>
                      <c:pt idx="1547">
                        <c:v>18.12894</c:v>
                      </c:pt>
                      <c:pt idx="1548">
                        <c:v>17.984819999999999</c:v>
                      </c:pt>
                      <c:pt idx="1549">
                        <c:v>17.910499999999999</c:v>
                      </c:pt>
                      <c:pt idx="1550">
                        <c:v>18.19014</c:v>
                      </c:pt>
                      <c:pt idx="1551">
                        <c:v>17.71808</c:v>
                      </c:pt>
                      <c:pt idx="1552">
                        <c:v>16.703959999999999</c:v>
                      </c:pt>
                      <c:pt idx="1553">
                        <c:v>16.189859999999999</c:v>
                      </c:pt>
                      <c:pt idx="1554">
                        <c:v>17.407859999999999</c:v>
                      </c:pt>
                      <c:pt idx="1555">
                        <c:v>17.146080000000001</c:v>
                      </c:pt>
                      <c:pt idx="1556">
                        <c:v>17.569099999999999</c:v>
                      </c:pt>
                      <c:pt idx="1557">
                        <c:v>17.11778</c:v>
                      </c:pt>
                      <c:pt idx="1558">
                        <c:v>16.9742</c:v>
                      </c:pt>
                      <c:pt idx="1559">
                        <c:v>16.661840000000002</c:v>
                      </c:pt>
                      <c:pt idx="1560">
                        <c:v>16.196180000000002</c:v>
                      </c:pt>
                      <c:pt idx="1561">
                        <c:v>16.36046</c:v>
                      </c:pt>
                      <c:pt idx="1562">
                        <c:v>16.14734</c:v>
                      </c:pt>
                      <c:pt idx="1563">
                        <c:v>16.487860000000001</c:v>
                      </c:pt>
                      <c:pt idx="1564">
                        <c:v>16.333220000000001</c:v>
                      </c:pt>
                      <c:pt idx="1565">
                        <c:v>16.331759999999999</c:v>
                      </c:pt>
                      <c:pt idx="1566">
                        <c:v>16.962979999999998</c:v>
                      </c:pt>
                      <c:pt idx="1567">
                        <c:v>17.737439999999999</c:v>
                      </c:pt>
                      <c:pt idx="1568">
                        <c:v>18.188380000000002</c:v>
                      </c:pt>
                      <c:pt idx="1569">
                        <c:v>18.74906</c:v>
                      </c:pt>
                      <c:pt idx="1570">
                        <c:v>18.60718</c:v>
                      </c:pt>
                      <c:pt idx="1571">
                        <c:v>19.03538</c:v>
                      </c:pt>
                      <c:pt idx="1572">
                        <c:v>17.780099999999997</c:v>
                      </c:pt>
                      <c:pt idx="1573">
                        <c:v>18.410259999999997</c:v>
                      </c:pt>
                      <c:pt idx="1574">
                        <c:v>18.41752</c:v>
                      </c:pt>
                      <c:pt idx="1575">
                        <c:v>18.495720000000002</c:v>
                      </c:pt>
                      <c:pt idx="1576">
                        <c:v>17.960240000000002</c:v>
                      </c:pt>
                      <c:pt idx="1577">
                        <c:v>17.692900000000002</c:v>
                      </c:pt>
                      <c:pt idx="1578">
                        <c:v>16.598839999999999</c:v>
                      </c:pt>
                      <c:pt idx="1579">
                        <c:v>17.370799999999999</c:v>
                      </c:pt>
                      <c:pt idx="1580">
                        <c:v>17.210939999999997</c:v>
                      </c:pt>
                      <c:pt idx="1581">
                        <c:v>16.701160000000002</c:v>
                      </c:pt>
                      <c:pt idx="1582">
                        <c:v>17.241439999999997</c:v>
                      </c:pt>
                      <c:pt idx="1583">
                        <c:v>16.748200000000001</c:v>
                      </c:pt>
                      <c:pt idx="1584">
                        <c:v>16.416619999999998</c:v>
                      </c:pt>
                      <c:pt idx="1585">
                        <c:v>16.631119999999999</c:v>
                      </c:pt>
                      <c:pt idx="1586">
                        <c:v>16.94164</c:v>
                      </c:pt>
                      <c:pt idx="1587">
                        <c:v>16.634119999999999</c:v>
                      </c:pt>
                      <c:pt idx="1588">
                        <c:v>16.408200000000001</c:v>
                      </c:pt>
                      <c:pt idx="1589">
                        <c:v>16.849019999999999</c:v>
                      </c:pt>
                      <c:pt idx="1590">
                        <c:v>17.404019999999999</c:v>
                      </c:pt>
                      <c:pt idx="1591">
                        <c:v>17.596259999999997</c:v>
                      </c:pt>
                      <c:pt idx="1592">
                        <c:v>17.863859999999999</c:v>
                      </c:pt>
                      <c:pt idx="1593">
                        <c:v>18.031659999999999</c:v>
                      </c:pt>
                      <c:pt idx="1594">
                        <c:v>17.822419999999997</c:v>
                      </c:pt>
                      <c:pt idx="1595">
                        <c:v>17.7956</c:v>
                      </c:pt>
                      <c:pt idx="1596">
                        <c:v>17.75104</c:v>
                      </c:pt>
                      <c:pt idx="1597">
                        <c:v>17.508299999999998</c:v>
                      </c:pt>
                      <c:pt idx="1598">
                        <c:v>17.0777</c:v>
                      </c:pt>
                      <c:pt idx="1599">
                        <c:v>16.825080000000003</c:v>
                      </c:pt>
                      <c:pt idx="1600">
                        <c:v>16.822980000000001</c:v>
                      </c:pt>
                      <c:pt idx="1601">
                        <c:v>16.39038</c:v>
                      </c:pt>
                      <c:pt idx="1602">
                        <c:v>16.854800000000001</c:v>
                      </c:pt>
                      <c:pt idx="1603">
                        <c:v>17.393560000000001</c:v>
                      </c:pt>
                      <c:pt idx="1604">
                        <c:v>16.827120000000001</c:v>
                      </c:pt>
                      <c:pt idx="1605">
                        <c:v>16.951360000000001</c:v>
                      </c:pt>
                      <c:pt idx="1606">
                        <c:v>16.11608</c:v>
                      </c:pt>
                      <c:pt idx="1607">
                        <c:v>15.81686</c:v>
                      </c:pt>
                      <c:pt idx="1608">
                        <c:v>15.729059999999999</c:v>
                      </c:pt>
                      <c:pt idx="1609">
                        <c:v>14.824059999999999</c:v>
                      </c:pt>
                      <c:pt idx="1610">
                        <c:v>14.682319999999999</c:v>
                      </c:pt>
                      <c:pt idx="1611">
                        <c:v>14.689299999999999</c:v>
                      </c:pt>
                      <c:pt idx="1612">
                        <c:v>14.703040000000001</c:v>
                      </c:pt>
                      <c:pt idx="1613">
                        <c:v>14.744819999999999</c:v>
                      </c:pt>
                      <c:pt idx="1614">
                        <c:v>14.668760000000001</c:v>
                      </c:pt>
                      <c:pt idx="1615">
                        <c:v>14.540179999999999</c:v>
                      </c:pt>
                      <c:pt idx="1616">
                        <c:v>14.225479999999999</c:v>
                      </c:pt>
                      <c:pt idx="1617">
                        <c:v>14.34534</c:v>
                      </c:pt>
                      <c:pt idx="1618">
                        <c:v>14.516780000000001</c:v>
                      </c:pt>
                      <c:pt idx="1619">
                        <c:v>14.00206</c:v>
                      </c:pt>
                      <c:pt idx="1620">
                        <c:v>14.427100000000001</c:v>
                      </c:pt>
                      <c:pt idx="1621">
                        <c:v>14.464</c:v>
                      </c:pt>
                      <c:pt idx="1622">
                        <c:v>14.497219999999999</c:v>
                      </c:pt>
                      <c:pt idx="1623">
                        <c:v>14.587059999999999</c:v>
                      </c:pt>
                      <c:pt idx="1624">
                        <c:v>14.56874</c:v>
                      </c:pt>
                      <c:pt idx="1625">
                        <c:v>14.5326</c:v>
                      </c:pt>
                      <c:pt idx="1626">
                        <c:v>14.3322</c:v>
                      </c:pt>
                      <c:pt idx="1627">
                        <c:v>14.52374</c:v>
                      </c:pt>
                      <c:pt idx="1628">
                        <c:v>14.45932</c:v>
                      </c:pt>
                      <c:pt idx="1629">
                        <c:v>14.08164</c:v>
                      </c:pt>
                      <c:pt idx="1630">
                        <c:v>14.231479999999999</c:v>
                      </c:pt>
                      <c:pt idx="1631">
                        <c:v>14.2597</c:v>
                      </c:pt>
                      <c:pt idx="1632">
                        <c:v>14.326120000000001</c:v>
                      </c:pt>
                      <c:pt idx="1633">
                        <c:v>14.488620000000001</c:v>
                      </c:pt>
                      <c:pt idx="1634">
                        <c:v>14.225040000000002</c:v>
                      </c:pt>
                      <c:pt idx="1635">
                        <c:v>14.278540000000001</c:v>
                      </c:pt>
                      <c:pt idx="1636">
                        <c:v>14.134540000000001</c:v>
                      </c:pt>
                      <c:pt idx="1637">
                        <c:v>14.771040000000001</c:v>
                      </c:pt>
                      <c:pt idx="1638">
                        <c:v>14.81288</c:v>
                      </c:pt>
                      <c:pt idx="1639">
                        <c:v>14.6349</c:v>
                      </c:pt>
                      <c:pt idx="1640">
                        <c:v>14.258599999999999</c:v>
                      </c:pt>
                      <c:pt idx="1641">
                        <c:v>14.302160000000001</c:v>
                      </c:pt>
                      <c:pt idx="1642">
                        <c:v>14.43024</c:v>
                      </c:pt>
                      <c:pt idx="1643">
                        <c:v>14.584020000000001</c:v>
                      </c:pt>
                      <c:pt idx="1644">
                        <c:v>14.48316</c:v>
                      </c:pt>
                      <c:pt idx="1645">
                        <c:v>14.7781</c:v>
                      </c:pt>
                      <c:pt idx="1646">
                        <c:v>14.763440000000001</c:v>
                      </c:pt>
                      <c:pt idx="1647">
                        <c:v>14.68242</c:v>
                      </c:pt>
                      <c:pt idx="1648">
                        <c:v>14.65512</c:v>
                      </c:pt>
                      <c:pt idx="1649">
                        <c:v>14.716719999999999</c:v>
                      </c:pt>
                      <c:pt idx="1650">
                        <c:v>14.820679999999999</c:v>
                      </c:pt>
                      <c:pt idx="1651">
                        <c:v>14.927239999999999</c:v>
                      </c:pt>
                      <c:pt idx="1652">
                        <c:v>15.99024</c:v>
                      </c:pt>
                      <c:pt idx="1653">
                        <c:v>15.825799999999999</c:v>
                      </c:pt>
                      <c:pt idx="1654">
                        <c:v>15.79162</c:v>
                      </c:pt>
                      <c:pt idx="1655">
                        <c:v>16.136040000000001</c:v>
                      </c:pt>
                      <c:pt idx="1656">
                        <c:v>15.9275</c:v>
                      </c:pt>
                      <c:pt idx="1657">
                        <c:v>15.872399999999999</c:v>
                      </c:pt>
                      <c:pt idx="1658">
                        <c:v>15.68744</c:v>
                      </c:pt>
                      <c:pt idx="1659">
                        <c:v>15.50118</c:v>
                      </c:pt>
                      <c:pt idx="1660">
                        <c:v>15.972760000000001</c:v>
                      </c:pt>
                      <c:pt idx="1661">
                        <c:v>16.24878</c:v>
                      </c:pt>
                      <c:pt idx="1662">
                        <c:v>17.227240000000002</c:v>
                      </c:pt>
                      <c:pt idx="1663">
                        <c:v>17.564419999999998</c:v>
                      </c:pt>
                      <c:pt idx="1664">
                        <c:v>17.656560000000002</c:v>
                      </c:pt>
                      <c:pt idx="1665">
                        <c:v>17.586659999999998</c:v>
                      </c:pt>
                      <c:pt idx="1666">
                        <c:v>17.878240000000002</c:v>
                      </c:pt>
                      <c:pt idx="1667">
                        <c:v>17.849259999999997</c:v>
                      </c:pt>
                      <c:pt idx="1668">
                        <c:v>18.051819999999999</c:v>
                      </c:pt>
                      <c:pt idx="1669">
                        <c:v>17.500799999999998</c:v>
                      </c:pt>
                      <c:pt idx="1670">
                        <c:v>17.554419999999997</c:v>
                      </c:pt>
                      <c:pt idx="1671">
                        <c:v>17.604020000000002</c:v>
                      </c:pt>
                      <c:pt idx="1672">
                        <c:v>17.7102</c:v>
                      </c:pt>
                      <c:pt idx="1673">
                        <c:v>17.098599999999998</c:v>
                      </c:pt>
                      <c:pt idx="1674">
                        <c:v>16.98122</c:v>
                      </c:pt>
                      <c:pt idx="1675">
                        <c:v>16.912800000000001</c:v>
                      </c:pt>
                      <c:pt idx="1676">
                        <c:v>17.39894</c:v>
                      </c:pt>
                      <c:pt idx="1677">
                        <c:v>16.909700000000001</c:v>
                      </c:pt>
                      <c:pt idx="1678">
                        <c:v>16.562560000000001</c:v>
                      </c:pt>
                      <c:pt idx="1679">
                        <c:v>16.375040000000002</c:v>
                      </c:pt>
                      <c:pt idx="1680">
                        <c:v>16.495439999999999</c:v>
                      </c:pt>
                      <c:pt idx="1681">
                        <c:v>15.713719999999999</c:v>
                      </c:pt>
                      <c:pt idx="1682">
                        <c:v>15.35806</c:v>
                      </c:pt>
                      <c:pt idx="1683">
                        <c:v>15.526620000000001</c:v>
                      </c:pt>
                      <c:pt idx="1684">
                        <c:v>15.88542</c:v>
                      </c:pt>
                      <c:pt idx="1685">
                        <c:v>15.6083</c:v>
                      </c:pt>
                      <c:pt idx="1686">
                        <c:v>17.04354</c:v>
                      </c:pt>
                      <c:pt idx="1687">
                        <c:v>17.526</c:v>
                      </c:pt>
                      <c:pt idx="1688">
                        <c:v>16.989139999999999</c:v>
                      </c:pt>
                      <c:pt idx="1689">
                        <c:v>16.888099999999998</c:v>
                      </c:pt>
                      <c:pt idx="1690">
                        <c:v>16.743759999999998</c:v>
                      </c:pt>
                      <c:pt idx="1691">
                        <c:v>16.420939999999998</c:v>
                      </c:pt>
                      <c:pt idx="1692">
                        <c:v>17.304080000000003</c:v>
                      </c:pt>
                      <c:pt idx="1693">
                        <c:v>16.6159</c:v>
                      </c:pt>
                      <c:pt idx="1694">
                        <c:v>16.055</c:v>
                      </c:pt>
                      <c:pt idx="1695">
                        <c:v>16.77</c:v>
                      </c:pt>
                      <c:pt idx="1696">
                        <c:v>16.334679999999999</c:v>
                      </c:pt>
                      <c:pt idx="1697">
                        <c:v>16.043559999999999</c:v>
                      </c:pt>
                      <c:pt idx="1698">
                        <c:v>16.285879999999999</c:v>
                      </c:pt>
                      <c:pt idx="1699">
                        <c:v>16.289919999999999</c:v>
                      </c:pt>
                      <c:pt idx="1700">
                        <c:v>16.479939999999999</c:v>
                      </c:pt>
                      <c:pt idx="1701">
                        <c:v>15.66798</c:v>
                      </c:pt>
                      <c:pt idx="1702">
                        <c:v>15.54458</c:v>
                      </c:pt>
                      <c:pt idx="1703">
                        <c:v>15.592540000000001</c:v>
                      </c:pt>
                      <c:pt idx="1704">
                        <c:v>15.579319999999999</c:v>
                      </c:pt>
                      <c:pt idx="1705">
                        <c:v>15.569940000000001</c:v>
                      </c:pt>
                      <c:pt idx="1706">
                        <c:v>15.20764</c:v>
                      </c:pt>
                      <c:pt idx="1707">
                        <c:v>15.41534</c:v>
                      </c:pt>
                      <c:pt idx="1708">
                        <c:v>17.023479999999999</c:v>
                      </c:pt>
                      <c:pt idx="1709">
                        <c:v>16.969339999999999</c:v>
                      </c:pt>
                      <c:pt idx="1710">
                        <c:v>17.743939999999998</c:v>
                      </c:pt>
                      <c:pt idx="1711">
                        <c:v>18.011620000000001</c:v>
                      </c:pt>
                      <c:pt idx="1712">
                        <c:v>17.21696</c:v>
                      </c:pt>
                      <c:pt idx="1713">
                        <c:v>18.234240000000003</c:v>
                      </c:pt>
                      <c:pt idx="1714">
                        <c:v>18.426779999999997</c:v>
                      </c:pt>
                      <c:pt idx="1715">
                        <c:v>18.000340000000001</c:v>
                      </c:pt>
                      <c:pt idx="1716">
                        <c:v>18.032520000000002</c:v>
                      </c:pt>
                      <c:pt idx="1717">
                        <c:v>17.542480000000001</c:v>
                      </c:pt>
                      <c:pt idx="1718">
                        <c:v>17.706520000000001</c:v>
                      </c:pt>
                      <c:pt idx="1719">
                        <c:v>18.001819999999999</c:v>
                      </c:pt>
                      <c:pt idx="1720">
                        <c:v>17.7563</c:v>
                      </c:pt>
                      <c:pt idx="1721">
                        <c:v>17.859400000000001</c:v>
                      </c:pt>
                      <c:pt idx="1722">
                        <c:v>17.618759999999998</c:v>
                      </c:pt>
                      <c:pt idx="1723">
                        <c:v>17.008900000000001</c:v>
                      </c:pt>
                      <c:pt idx="1724">
                        <c:v>17.066939999999999</c:v>
                      </c:pt>
                      <c:pt idx="1725">
                        <c:v>16.8996</c:v>
                      </c:pt>
                      <c:pt idx="1726">
                        <c:v>16.789819999999999</c:v>
                      </c:pt>
                      <c:pt idx="1727">
                        <c:v>16.749919999999999</c:v>
                      </c:pt>
                      <c:pt idx="1728">
                        <c:v>16.54494</c:v>
                      </c:pt>
                      <c:pt idx="1729">
                        <c:v>16.62988</c:v>
                      </c:pt>
                      <c:pt idx="1730">
                        <c:v>16.0991</c:v>
                      </c:pt>
                      <c:pt idx="1731">
                        <c:v>16.065020000000001</c:v>
                      </c:pt>
                      <c:pt idx="1732">
                        <c:v>16.477499999999999</c:v>
                      </c:pt>
                      <c:pt idx="1733">
                        <c:v>16.972799999999999</c:v>
                      </c:pt>
                      <c:pt idx="1734">
                        <c:v>17.61346</c:v>
                      </c:pt>
                      <c:pt idx="1735">
                        <c:v>16.805040000000002</c:v>
                      </c:pt>
                      <c:pt idx="1736">
                        <c:v>16.526959999999999</c:v>
                      </c:pt>
                      <c:pt idx="1737">
                        <c:v>17.129819999999999</c:v>
                      </c:pt>
                      <c:pt idx="1738">
                        <c:v>17.391459999999999</c:v>
                      </c:pt>
                      <c:pt idx="1739">
                        <c:v>17.099019999999999</c:v>
                      </c:pt>
                      <c:pt idx="1740">
                        <c:v>17.01932</c:v>
                      </c:pt>
                      <c:pt idx="1741">
                        <c:v>17.322959999999998</c:v>
                      </c:pt>
                      <c:pt idx="1742">
                        <c:v>17.71114</c:v>
                      </c:pt>
                      <c:pt idx="1743">
                        <c:v>17.417680000000001</c:v>
                      </c:pt>
                      <c:pt idx="1744">
                        <c:v>17.765880000000003</c:v>
                      </c:pt>
                      <c:pt idx="1745">
                        <c:v>17.779779999999999</c:v>
                      </c:pt>
                      <c:pt idx="1746">
                        <c:v>17.51538</c:v>
                      </c:pt>
                      <c:pt idx="1747">
                        <c:v>18.05228</c:v>
                      </c:pt>
                      <c:pt idx="1748">
                        <c:v>17.62312</c:v>
                      </c:pt>
                      <c:pt idx="1749">
                        <c:v>17.037939999999999</c:v>
                      </c:pt>
                      <c:pt idx="1750">
                        <c:v>17.04522</c:v>
                      </c:pt>
                      <c:pt idx="1751">
                        <c:v>17.175419999999999</c:v>
                      </c:pt>
                      <c:pt idx="1752">
                        <c:v>16.665320000000001</c:v>
                      </c:pt>
                      <c:pt idx="1753">
                        <c:v>16.891680000000001</c:v>
                      </c:pt>
                      <c:pt idx="1754">
                        <c:v>16.536860000000001</c:v>
                      </c:pt>
                      <c:pt idx="1755">
                        <c:v>16.342919999999999</c:v>
                      </c:pt>
                      <c:pt idx="1756">
                        <c:v>16.623540000000002</c:v>
                      </c:pt>
                      <c:pt idx="1757">
                        <c:v>17.156479999999998</c:v>
                      </c:pt>
                      <c:pt idx="1758">
                        <c:v>17.541599999999999</c:v>
                      </c:pt>
                      <c:pt idx="1759">
                        <c:v>17.720020000000002</c:v>
                      </c:pt>
                      <c:pt idx="1760">
                        <c:v>17.65438</c:v>
                      </c:pt>
                      <c:pt idx="1761">
                        <c:v>17.893180000000001</c:v>
                      </c:pt>
                      <c:pt idx="1762">
                        <c:v>17.8188</c:v>
                      </c:pt>
                      <c:pt idx="1763">
                        <c:v>17.653099999999998</c:v>
                      </c:pt>
                      <c:pt idx="1764">
                        <c:v>17.223779999999998</c:v>
                      </c:pt>
                      <c:pt idx="1765">
                        <c:v>17.513360000000002</c:v>
                      </c:pt>
                      <c:pt idx="1766">
                        <c:v>17.36844</c:v>
                      </c:pt>
                      <c:pt idx="1767">
                        <c:v>17.192779999999999</c:v>
                      </c:pt>
                      <c:pt idx="1768">
                        <c:v>16.736560000000001</c:v>
                      </c:pt>
                      <c:pt idx="1769">
                        <c:v>17.02666</c:v>
                      </c:pt>
                      <c:pt idx="1770">
                        <c:v>17.52478</c:v>
                      </c:pt>
                      <c:pt idx="1771">
                        <c:v>17.118880000000001</c:v>
                      </c:pt>
                      <c:pt idx="1772">
                        <c:v>17.436640000000001</c:v>
                      </c:pt>
                      <c:pt idx="1773">
                        <c:v>16.149100000000001</c:v>
                      </c:pt>
                      <c:pt idx="1774">
                        <c:v>15.1959</c:v>
                      </c:pt>
                      <c:pt idx="1775">
                        <c:v>14.822379999999999</c:v>
                      </c:pt>
                      <c:pt idx="1776">
                        <c:v>14.6419</c:v>
                      </c:pt>
                      <c:pt idx="1777">
                        <c:v>14.65</c:v>
                      </c:pt>
                      <c:pt idx="1778">
                        <c:v>14.27572</c:v>
                      </c:pt>
                      <c:pt idx="1779">
                        <c:v>14.535500000000001</c:v>
                      </c:pt>
                      <c:pt idx="1780">
                        <c:v>14.35782</c:v>
                      </c:pt>
                      <c:pt idx="1781">
                        <c:v>14.01896</c:v>
                      </c:pt>
                      <c:pt idx="1782">
                        <c:v>14.48734</c:v>
                      </c:pt>
                      <c:pt idx="1783">
                        <c:v>14.52464</c:v>
                      </c:pt>
                      <c:pt idx="1784">
                        <c:v>15.051159999999999</c:v>
                      </c:pt>
                      <c:pt idx="1785">
                        <c:v>14.55292</c:v>
                      </c:pt>
                      <c:pt idx="1786">
                        <c:v>14.67174</c:v>
                      </c:pt>
                      <c:pt idx="1787">
                        <c:v>14.9549</c:v>
                      </c:pt>
                      <c:pt idx="1788">
                        <c:v>14.563540000000001</c:v>
                      </c:pt>
                      <c:pt idx="1789">
                        <c:v>14.639239999999999</c:v>
                      </c:pt>
                      <c:pt idx="1790">
                        <c:v>14.6287</c:v>
                      </c:pt>
                      <c:pt idx="1791">
                        <c:v>14.669040000000001</c:v>
                      </c:pt>
                      <c:pt idx="1792">
                        <c:v>14.270760000000001</c:v>
                      </c:pt>
                      <c:pt idx="1793">
                        <c:v>14.49766</c:v>
                      </c:pt>
                      <c:pt idx="1794">
                        <c:v>14.580399999999999</c:v>
                      </c:pt>
                      <c:pt idx="1795">
                        <c:v>14.377420000000001</c:v>
                      </c:pt>
                      <c:pt idx="1796">
                        <c:v>14.327500000000001</c:v>
                      </c:pt>
                      <c:pt idx="1797">
                        <c:v>14.1579</c:v>
                      </c:pt>
                      <c:pt idx="1798">
                        <c:v>14.11256</c:v>
                      </c:pt>
                      <c:pt idx="1799">
                        <c:v>14.047420000000001</c:v>
                      </c:pt>
                      <c:pt idx="1800">
                        <c:v>14.07236</c:v>
                      </c:pt>
                      <c:pt idx="1801">
                        <c:v>14.17484</c:v>
                      </c:pt>
                      <c:pt idx="1802">
                        <c:v>14.7723</c:v>
                      </c:pt>
                      <c:pt idx="1803">
                        <c:v>14.83704</c:v>
                      </c:pt>
                      <c:pt idx="1804">
                        <c:v>14.7415</c:v>
                      </c:pt>
                      <c:pt idx="1805">
                        <c:v>14.74164</c:v>
                      </c:pt>
                      <c:pt idx="1806">
                        <c:v>14.89128</c:v>
                      </c:pt>
                      <c:pt idx="1807">
                        <c:v>14.887739999999999</c:v>
                      </c:pt>
                      <c:pt idx="1808">
                        <c:v>15.023620000000001</c:v>
                      </c:pt>
                      <c:pt idx="1809">
                        <c:v>14.901680000000001</c:v>
                      </c:pt>
                      <c:pt idx="1810">
                        <c:v>14.618</c:v>
                      </c:pt>
                      <c:pt idx="1811">
                        <c:v>14.774479999999999</c:v>
                      </c:pt>
                      <c:pt idx="1812">
                        <c:v>14.57578</c:v>
                      </c:pt>
                      <c:pt idx="1813">
                        <c:v>14.583260000000001</c:v>
                      </c:pt>
                      <c:pt idx="1814">
                        <c:v>14.44036</c:v>
                      </c:pt>
                      <c:pt idx="1815">
                        <c:v>14.43102</c:v>
                      </c:pt>
                      <c:pt idx="1816">
                        <c:v>14.3353</c:v>
                      </c:pt>
                      <c:pt idx="1817">
                        <c:v>14.428540000000002</c:v>
                      </c:pt>
                      <c:pt idx="1818">
                        <c:v>14.717639999999999</c:v>
                      </c:pt>
                      <c:pt idx="1819">
                        <c:v>14.37538</c:v>
                      </c:pt>
                      <c:pt idx="1820">
                        <c:v>13.90484</c:v>
                      </c:pt>
                      <c:pt idx="1821">
                        <c:v>14.505459999999999</c:v>
                      </c:pt>
                      <c:pt idx="1822">
                        <c:v>14.33906</c:v>
                      </c:pt>
                      <c:pt idx="1823">
                        <c:v>14.63044</c:v>
                      </c:pt>
                      <c:pt idx="1824">
                        <c:v>14.60844</c:v>
                      </c:pt>
                      <c:pt idx="1825">
                        <c:v>15.04832</c:v>
                      </c:pt>
                      <c:pt idx="1826">
                        <c:v>15.6295</c:v>
                      </c:pt>
                      <c:pt idx="1827">
                        <c:v>16.3049</c:v>
                      </c:pt>
                      <c:pt idx="1828">
                        <c:v>16.769959999999998</c:v>
                      </c:pt>
                      <c:pt idx="1829">
                        <c:v>17.051560000000002</c:v>
                      </c:pt>
                      <c:pt idx="1830">
                        <c:v>17.65898</c:v>
                      </c:pt>
                      <c:pt idx="1831">
                        <c:v>17.897919999999999</c:v>
                      </c:pt>
                      <c:pt idx="1832">
                        <c:v>17.98312</c:v>
                      </c:pt>
                      <c:pt idx="1833">
                        <c:v>18.065900000000003</c:v>
                      </c:pt>
                      <c:pt idx="1834">
                        <c:v>18.50432</c:v>
                      </c:pt>
                      <c:pt idx="1835">
                        <c:v>17.78172</c:v>
                      </c:pt>
                      <c:pt idx="1836">
                        <c:v>17.503</c:v>
                      </c:pt>
                      <c:pt idx="1837">
                        <c:v>16.917819999999999</c:v>
                      </c:pt>
                      <c:pt idx="1838">
                        <c:v>16.692919999999997</c:v>
                      </c:pt>
                      <c:pt idx="1839">
                        <c:v>16.496560000000002</c:v>
                      </c:pt>
                      <c:pt idx="1840">
                        <c:v>16.17126</c:v>
                      </c:pt>
                      <c:pt idx="1841">
                        <c:v>16.348279999999999</c:v>
                      </c:pt>
                      <c:pt idx="1842">
                        <c:v>17.145619999999997</c:v>
                      </c:pt>
                      <c:pt idx="1843">
                        <c:v>16.65964</c:v>
                      </c:pt>
                      <c:pt idx="1844">
                        <c:v>16.040200000000002</c:v>
                      </c:pt>
                      <c:pt idx="1845">
                        <c:v>16.867819999999998</c:v>
                      </c:pt>
                      <c:pt idx="1846">
                        <c:v>16.318159999999999</c:v>
                      </c:pt>
                      <c:pt idx="1847">
                        <c:v>16.519919999999999</c:v>
                      </c:pt>
                      <c:pt idx="1848">
                        <c:v>17.054740000000002</c:v>
                      </c:pt>
                      <c:pt idx="1849">
                        <c:v>15.960899999999999</c:v>
                      </c:pt>
                      <c:pt idx="1850">
                        <c:v>16.77722</c:v>
                      </c:pt>
                      <c:pt idx="1851">
                        <c:v>16.680679999999999</c:v>
                      </c:pt>
                      <c:pt idx="1852">
                        <c:v>16.965220000000002</c:v>
                      </c:pt>
                      <c:pt idx="1853">
                        <c:v>17.395919999999997</c:v>
                      </c:pt>
                      <c:pt idx="1854">
                        <c:v>18.023919999999997</c:v>
                      </c:pt>
                      <c:pt idx="1855">
                        <c:v>17.31522</c:v>
                      </c:pt>
                      <c:pt idx="1856">
                        <c:v>18.13626</c:v>
                      </c:pt>
                      <c:pt idx="1857">
                        <c:v>18.574819999999999</c:v>
                      </c:pt>
                      <c:pt idx="1858">
                        <c:v>18.369299999999999</c:v>
                      </c:pt>
                      <c:pt idx="1859">
                        <c:v>18.273220000000002</c:v>
                      </c:pt>
                      <c:pt idx="1860">
                        <c:v>17.938880000000001</c:v>
                      </c:pt>
                      <c:pt idx="1861">
                        <c:v>18.382819999999999</c:v>
                      </c:pt>
                      <c:pt idx="1862">
                        <c:v>18.516659999999998</c:v>
                      </c:pt>
                      <c:pt idx="1863">
                        <c:v>18.116959999999999</c:v>
                      </c:pt>
                      <c:pt idx="1864">
                        <c:v>17.952840000000002</c:v>
                      </c:pt>
                      <c:pt idx="1865">
                        <c:v>17.75498</c:v>
                      </c:pt>
                      <c:pt idx="1866">
                        <c:v>17.604620000000001</c:v>
                      </c:pt>
                      <c:pt idx="1867">
                        <c:v>17.355640000000001</c:v>
                      </c:pt>
                      <c:pt idx="1868">
                        <c:v>17.4023</c:v>
                      </c:pt>
                      <c:pt idx="1869">
                        <c:v>17.104279999999999</c:v>
                      </c:pt>
                      <c:pt idx="1870">
                        <c:v>16.61138</c:v>
                      </c:pt>
                      <c:pt idx="1871">
                        <c:v>16.968160000000001</c:v>
                      </c:pt>
                      <c:pt idx="1872">
                        <c:v>16.386580000000002</c:v>
                      </c:pt>
                      <c:pt idx="1873">
                        <c:v>16.714099999999998</c:v>
                      </c:pt>
                      <c:pt idx="1874">
                        <c:v>16.401779999999999</c:v>
                      </c:pt>
                      <c:pt idx="1875">
                        <c:v>16.047819999999998</c:v>
                      </c:pt>
                      <c:pt idx="1876">
                        <c:v>16.901720000000001</c:v>
                      </c:pt>
                      <c:pt idx="1877">
                        <c:v>17.587979999999998</c:v>
                      </c:pt>
                      <c:pt idx="1878">
                        <c:v>18.282119999999999</c:v>
                      </c:pt>
                      <c:pt idx="1879">
                        <c:v>17.643540000000002</c:v>
                      </c:pt>
                      <c:pt idx="1880">
                        <c:v>17.296580000000002</c:v>
                      </c:pt>
                      <c:pt idx="1881">
                        <c:v>17.596040000000002</c:v>
                      </c:pt>
                      <c:pt idx="1882">
                        <c:v>17.863959999999999</c:v>
                      </c:pt>
                      <c:pt idx="1883">
                        <c:v>17.691980000000001</c:v>
                      </c:pt>
                      <c:pt idx="1884">
                        <c:v>17.672560000000001</c:v>
                      </c:pt>
                      <c:pt idx="1885">
                        <c:v>18.039180000000002</c:v>
                      </c:pt>
                      <c:pt idx="1886">
                        <c:v>18.087419999999998</c:v>
                      </c:pt>
                      <c:pt idx="1887">
                        <c:v>17.776540000000001</c:v>
                      </c:pt>
                      <c:pt idx="1888">
                        <c:v>17.61458</c:v>
                      </c:pt>
                      <c:pt idx="1889">
                        <c:v>17.757860000000001</c:v>
                      </c:pt>
                      <c:pt idx="1890">
                        <c:v>18.115020000000001</c:v>
                      </c:pt>
                      <c:pt idx="1891">
                        <c:v>17.985580000000002</c:v>
                      </c:pt>
                      <c:pt idx="1892">
                        <c:v>17.828259999999997</c:v>
                      </c:pt>
                      <c:pt idx="1893">
                        <c:v>17.24164</c:v>
                      </c:pt>
                      <c:pt idx="1894">
                        <c:v>17.47082</c:v>
                      </c:pt>
                      <c:pt idx="1895">
                        <c:v>16.477880000000003</c:v>
                      </c:pt>
                      <c:pt idx="1896">
                        <c:v>17.061640000000001</c:v>
                      </c:pt>
                      <c:pt idx="1897">
                        <c:v>16.919640000000001</c:v>
                      </c:pt>
                      <c:pt idx="1898">
                        <c:v>16.91826</c:v>
                      </c:pt>
                      <c:pt idx="1899">
                        <c:v>16.750640000000001</c:v>
                      </c:pt>
                      <c:pt idx="1900">
                        <c:v>17.154979999999998</c:v>
                      </c:pt>
                      <c:pt idx="1901">
                        <c:v>17.625119999999999</c:v>
                      </c:pt>
                      <c:pt idx="1902">
                        <c:v>18.1005</c:v>
                      </c:pt>
                      <c:pt idx="1903">
                        <c:v>18.215599999999998</c:v>
                      </c:pt>
                      <c:pt idx="1904">
                        <c:v>19.046060000000001</c:v>
                      </c:pt>
                      <c:pt idx="1905">
                        <c:v>18.43544</c:v>
                      </c:pt>
                      <c:pt idx="1906">
                        <c:v>19.392599999999998</c:v>
                      </c:pt>
                      <c:pt idx="1907">
                        <c:v>19.302</c:v>
                      </c:pt>
                      <c:pt idx="1908">
                        <c:v>19.394259999999999</c:v>
                      </c:pt>
                      <c:pt idx="1909">
                        <c:v>19.457519999999999</c:v>
                      </c:pt>
                      <c:pt idx="1910">
                        <c:v>19.285240000000002</c:v>
                      </c:pt>
                      <c:pt idx="1911">
                        <c:v>18.93826</c:v>
                      </c:pt>
                      <c:pt idx="1912">
                        <c:v>18.2148</c:v>
                      </c:pt>
                      <c:pt idx="1913">
                        <c:v>18.297720000000002</c:v>
                      </c:pt>
                      <c:pt idx="1914">
                        <c:v>18.241859999999999</c:v>
                      </c:pt>
                      <c:pt idx="1915">
                        <c:v>18.30622</c:v>
                      </c:pt>
                      <c:pt idx="1916">
                        <c:v>17.56738</c:v>
                      </c:pt>
                      <c:pt idx="1917">
                        <c:v>17.78246</c:v>
                      </c:pt>
                      <c:pt idx="1918">
                        <c:v>17.265279999999997</c:v>
                      </c:pt>
                      <c:pt idx="1919">
                        <c:v>16.87302</c:v>
                      </c:pt>
                      <c:pt idx="1920">
                        <c:v>16.212139999999998</c:v>
                      </c:pt>
                      <c:pt idx="1921">
                        <c:v>16.035239999999998</c:v>
                      </c:pt>
                      <c:pt idx="1922">
                        <c:v>15.80592</c:v>
                      </c:pt>
                      <c:pt idx="1923">
                        <c:v>15.831700000000001</c:v>
                      </c:pt>
                      <c:pt idx="1924">
                        <c:v>16.179819999999999</c:v>
                      </c:pt>
                      <c:pt idx="1925">
                        <c:v>16.895820000000001</c:v>
                      </c:pt>
                      <c:pt idx="1926">
                        <c:v>17.359740000000002</c:v>
                      </c:pt>
                      <c:pt idx="1927">
                        <c:v>17.986240000000002</c:v>
                      </c:pt>
                      <c:pt idx="1928">
                        <c:v>17.87444</c:v>
                      </c:pt>
                      <c:pt idx="1929">
                        <c:v>18.24278</c:v>
                      </c:pt>
                      <c:pt idx="1930">
                        <c:v>18.314400000000003</c:v>
                      </c:pt>
                      <c:pt idx="1931">
                        <c:v>17.964980000000001</c:v>
                      </c:pt>
                      <c:pt idx="1932">
                        <c:v>17.89602</c:v>
                      </c:pt>
                      <c:pt idx="1933">
                        <c:v>18.089119999999998</c:v>
                      </c:pt>
                      <c:pt idx="1934">
                        <c:v>17.86082</c:v>
                      </c:pt>
                      <c:pt idx="1935">
                        <c:v>17.27186</c:v>
                      </c:pt>
                      <c:pt idx="1936">
                        <c:v>17.350759999999998</c:v>
                      </c:pt>
                      <c:pt idx="1937">
                        <c:v>17.102700000000002</c:v>
                      </c:pt>
                      <c:pt idx="1938">
                        <c:v>17.278099999999998</c:v>
                      </c:pt>
                      <c:pt idx="1939">
                        <c:v>17.087820000000001</c:v>
                      </c:pt>
                      <c:pt idx="1940">
                        <c:v>17.341619999999999</c:v>
                      </c:pt>
                      <c:pt idx="1941">
                        <c:v>16.19228</c:v>
                      </c:pt>
                      <c:pt idx="1942">
                        <c:v>15.810040000000001</c:v>
                      </c:pt>
                      <c:pt idx="1943">
                        <c:v>15.10764</c:v>
                      </c:pt>
                      <c:pt idx="1944">
                        <c:v>14.9802</c:v>
                      </c:pt>
                      <c:pt idx="1945">
                        <c:v>14.732700000000001</c:v>
                      </c:pt>
                      <c:pt idx="1946">
                        <c:v>14.416</c:v>
                      </c:pt>
                      <c:pt idx="1947">
                        <c:v>14.85408</c:v>
                      </c:pt>
                      <c:pt idx="1948">
                        <c:v>14.64602</c:v>
                      </c:pt>
                      <c:pt idx="1949">
                        <c:v>14.893219999999999</c:v>
                      </c:pt>
                      <c:pt idx="1950">
                        <c:v>15.089219999999999</c:v>
                      </c:pt>
                      <c:pt idx="1951">
                        <c:v>14.727180000000001</c:v>
                      </c:pt>
                      <c:pt idx="1952">
                        <c:v>15.15652</c:v>
                      </c:pt>
                      <c:pt idx="1953">
                        <c:v>14.802</c:v>
                      </c:pt>
                      <c:pt idx="1954">
                        <c:v>14.99282</c:v>
                      </c:pt>
                      <c:pt idx="1955">
                        <c:v>15.02786</c:v>
                      </c:pt>
                      <c:pt idx="1956">
                        <c:v>14.706760000000001</c:v>
                      </c:pt>
                      <c:pt idx="1957">
                        <c:v>15.23198</c:v>
                      </c:pt>
                      <c:pt idx="1958">
                        <c:v>14.996919999999999</c:v>
                      </c:pt>
                      <c:pt idx="1959">
                        <c:v>14.931179999999999</c:v>
                      </c:pt>
                      <c:pt idx="1960">
                        <c:v>14.79932</c:v>
                      </c:pt>
                      <c:pt idx="1961">
                        <c:v>14.898219999999998</c:v>
                      </c:pt>
                      <c:pt idx="1962">
                        <c:v>14.740500000000001</c:v>
                      </c:pt>
                      <c:pt idx="1963">
                        <c:v>14.96824</c:v>
                      </c:pt>
                      <c:pt idx="1964">
                        <c:v>14.87514</c:v>
                      </c:pt>
                      <c:pt idx="1965">
                        <c:v>14.66112</c:v>
                      </c:pt>
                      <c:pt idx="1966">
                        <c:v>14.898540000000001</c:v>
                      </c:pt>
                      <c:pt idx="1967">
                        <c:v>15.575799999999999</c:v>
                      </c:pt>
                      <c:pt idx="1968">
                        <c:v>15.02562</c:v>
                      </c:pt>
                      <c:pt idx="1969">
                        <c:v>13.8643</c:v>
                      </c:pt>
                      <c:pt idx="1970">
                        <c:v>14.16418</c:v>
                      </c:pt>
                      <c:pt idx="1971">
                        <c:v>15.16432</c:v>
                      </c:pt>
                      <c:pt idx="1972">
                        <c:v>14.98682</c:v>
                      </c:pt>
                      <c:pt idx="1973">
                        <c:v>15.045020000000001</c:v>
                      </c:pt>
                      <c:pt idx="1974">
                        <c:v>14.94774</c:v>
                      </c:pt>
                      <c:pt idx="1975">
                        <c:v>14.605420000000001</c:v>
                      </c:pt>
                      <c:pt idx="1976">
                        <c:v>14.908280000000001</c:v>
                      </c:pt>
                      <c:pt idx="1977">
                        <c:v>14.78298</c:v>
                      </c:pt>
                      <c:pt idx="1978">
                        <c:v>14.76024</c:v>
                      </c:pt>
                      <c:pt idx="1979">
                        <c:v>14.758280000000001</c:v>
                      </c:pt>
                      <c:pt idx="1980">
                        <c:v>14.78044</c:v>
                      </c:pt>
                      <c:pt idx="1981">
                        <c:v>14.448919999999999</c:v>
                      </c:pt>
                      <c:pt idx="1982">
                        <c:v>14.53678</c:v>
                      </c:pt>
                      <c:pt idx="1983">
                        <c:v>14.433819999999999</c:v>
                      </c:pt>
                      <c:pt idx="1984">
                        <c:v>14.82128</c:v>
                      </c:pt>
                      <c:pt idx="1985">
                        <c:v>14.75422</c:v>
                      </c:pt>
                      <c:pt idx="1986">
                        <c:v>15.022879999999999</c:v>
                      </c:pt>
                      <c:pt idx="1987">
                        <c:v>15.03402</c:v>
                      </c:pt>
                      <c:pt idx="1988">
                        <c:v>16.018620000000002</c:v>
                      </c:pt>
                      <c:pt idx="1989">
                        <c:v>15.8081</c:v>
                      </c:pt>
                      <c:pt idx="1990">
                        <c:v>15.57052</c:v>
                      </c:pt>
                      <c:pt idx="1991">
                        <c:v>15.88668</c:v>
                      </c:pt>
                      <c:pt idx="1992">
                        <c:v>15.97932</c:v>
                      </c:pt>
                      <c:pt idx="1993">
                        <c:v>16.14292</c:v>
                      </c:pt>
                      <c:pt idx="1994">
                        <c:v>16.42428</c:v>
                      </c:pt>
                      <c:pt idx="1995">
                        <c:v>16.698439999999998</c:v>
                      </c:pt>
                      <c:pt idx="1996">
                        <c:v>16.499500000000001</c:v>
                      </c:pt>
                      <c:pt idx="1997">
                        <c:v>17.350480000000001</c:v>
                      </c:pt>
                      <c:pt idx="1998">
                        <c:v>17.80396</c:v>
                      </c:pt>
                      <c:pt idx="1999">
                        <c:v>17.829740000000001</c:v>
                      </c:pt>
                      <c:pt idx="2000">
                        <c:v>18.030439999999999</c:v>
                      </c:pt>
                      <c:pt idx="2001">
                        <c:v>18.283999999999999</c:v>
                      </c:pt>
                      <c:pt idx="2002">
                        <c:v>18.422999999999998</c:v>
                      </c:pt>
                      <c:pt idx="2003">
                        <c:v>18.584119999999999</c:v>
                      </c:pt>
                      <c:pt idx="2004">
                        <c:v>18.376639999999998</c:v>
                      </c:pt>
                      <c:pt idx="2005">
                        <c:v>18.449080000000002</c:v>
                      </c:pt>
                      <c:pt idx="2006">
                        <c:v>18.294400000000003</c:v>
                      </c:pt>
                      <c:pt idx="2007">
                        <c:v>17.54186</c:v>
                      </c:pt>
                      <c:pt idx="2008">
                        <c:v>17.584540000000001</c:v>
                      </c:pt>
                      <c:pt idx="2009">
                        <c:v>17.400380000000002</c:v>
                      </c:pt>
                      <c:pt idx="2010">
                        <c:v>17.535979999999999</c:v>
                      </c:pt>
                      <c:pt idx="2011">
                        <c:v>17.459479999999999</c:v>
                      </c:pt>
                      <c:pt idx="2012">
                        <c:v>17.29618</c:v>
                      </c:pt>
                      <c:pt idx="2013">
                        <c:v>17.082279999999997</c:v>
                      </c:pt>
                      <c:pt idx="2014">
                        <c:v>17.068919999999999</c:v>
                      </c:pt>
                      <c:pt idx="2015">
                        <c:v>16.905240000000003</c:v>
                      </c:pt>
                      <c:pt idx="2016">
                        <c:v>16.738160000000001</c:v>
                      </c:pt>
                      <c:pt idx="2017">
                        <c:v>16.82836</c:v>
                      </c:pt>
                      <c:pt idx="2018">
                        <c:v>16.280080000000002</c:v>
                      </c:pt>
                      <c:pt idx="2019">
                        <c:v>16.89228</c:v>
                      </c:pt>
                      <c:pt idx="2020">
                        <c:v>17.050939999999997</c:v>
                      </c:pt>
                      <c:pt idx="2021">
                        <c:v>17.78576</c:v>
                      </c:pt>
                      <c:pt idx="2022">
                        <c:v>18.459099999999999</c:v>
                      </c:pt>
                      <c:pt idx="2023">
                        <c:v>17.907619999999998</c:v>
                      </c:pt>
                      <c:pt idx="2024">
                        <c:v>18.619220000000002</c:v>
                      </c:pt>
                      <c:pt idx="2025">
                        <c:v>18.40868</c:v>
                      </c:pt>
                      <c:pt idx="2026">
                        <c:v>17.989660000000001</c:v>
                      </c:pt>
                      <c:pt idx="2027">
                        <c:v>18.266539999999999</c:v>
                      </c:pt>
                      <c:pt idx="2028">
                        <c:v>18.326439999999998</c:v>
                      </c:pt>
                      <c:pt idx="2029">
                        <c:v>18.221259999999997</c:v>
                      </c:pt>
                      <c:pt idx="2030">
                        <c:v>18.315480000000001</c:v>
                      </c:pt>
                      <c:pt idx="2031">
                        <c:v>18.204519999999999</c:v>
                      </c:pt>
                      <c:pt idx="2032">
                        <c:v>18.00432</c:v>
                      </c:pt>
                      <c:pt idx="2033">
                        <c:v>17.848520000000001</c:v>
                      </c:pt>
                      <c:pt idx="2034">
                        <c:v>17.693180000000002</c:v>
                      </c:pt>
                      <c:pt idx="2035">
                        <c:v>17.536619999999999</c:v>
                      </c:pt>
                      <c:pt idx="2036">
                        <c:v>17.8325</c:v>
                      </c:pt>
                      <c:pt idx="2037">
                        <c:v>17.750080000000001</c:v>
                      </c:pt>
                      <c:pt idx="2038">
                        <c:v>17.669779999999999</c:v>
                      </c:pt>
                      <c:pt idx="2039">
                        <c:v>17.634740000000001</c:v>
                      </c:pt>
                      <c:pt idx="2040">
                        <c:v>17.561299999999999</c:v>
                      </c:pt>
                      <c:pt idx="2041">
                        <c:v>17.203060000000001</c:v>
                      </c:pt>
                      <c:pt idx="2042">
                        <c:v>17.059360000000002</c:v>
                      </c:pt>
                      <c:pt idx="2043">
                        <c:v>17.112259999999999</c:v>
                      </c:pt>
                      <c:pt idx="2044">
                        <c:v>17.22906</c:v>
                      </c:pt>
                      <c:pt idx="2045">
                        <c:v>17.62632</c:v>
                      </c:pt>
                      <c:pt idx="2046">
                        <c:v>18.307580000000002</c:v>
                      </c:pt>
                      <c:pt idx="2047">
                        <c:v>18.29102</c:v>
                      </c:pt>
                      <c:pt idx="2048">
                        <c:v>18.567599999999999</c:v>
                      </c:pt>
                      <c:pt idx="2049">
                        <c:v>18.546140000000001</c:v>
                      </c:pt>
                      <c:pt idx="2050">
                        <c:v>18.644639999999999</c:v>
                      </c:pt>
                      <c:pt idx="2051">
                        <c:v>18.576439999999998</c:v>
                      </c:pt>
                      <c:pt idx="2052">
                        <c:v>18.82612</c:v>
                      </c:pt>
                      <c:pt idx="2053">
                        <c:v>18.53716</c:v>
                      </c:pt>
                      <c:pt idx="2054">
                        <c:v>18.854040000000001</c:v>
                      </c:pt>
                      <c:pt idx="2055">
                        <c:v>18.535740000000001</c:v>
                      </c:pt>
                      <c:pt idx="2056">
                        <c:v>18.334580000000003</c:v>
                      </c:pt>
                      <c:pt idx="2057">
                        <c:v>17.886500000000002</c:v>
                      </c:pt>
                      <c:pt idx="2058">
                        <c:v>18.203740000000003</c:v>
                      </c:pt>
                      <c:pt idx="2059">
                        <c:v>17.527279999999998</c:v>
                      </c:pt>
                      <c:pt idx="2060">
                        <c:v>16.902060000000002</c:v>
                      </c:pt>
                      <c:pt idx="2061">
                        <c:v>17.339680000000001</c:v>
                      </c:pt>
                      <c:pt idx="2062">
                        <c:v>17.287560000000003</c:v>
                      </c:pt>
                      <c:pt idx="2063">
                        <c:v>16.748139999999999</c:v>
                      </c:pt>
                      <c:pt idx="2064">
                        <c:v>16.584499999999998</c:v>
                      </c:pt>
                      <c:pt idx="2065">
                        <c:v>16.410720000000001</c:v>
                      </c:pt>
                      <c:pt idx="2066">
                        <c:v>16.80068</c:v>
                      </c:pt>
                      <c:pt idx="2067">
                        <c:v>16.491439999999997</c:v>
                      </c:pt>
                      <c:pt idx="2068">
                        <c:v>17.083359999999999</c:v>
                      </c:pt>
                      <c:pt idx="2069">
                        <c:v>17.485259999999997</c:v>
                      </c:pt>
                      <c:pt idx="2070">
                        <c:v>17.991599999999998</c:v>
                      </c:pt>
                      <c:pt idx="2071">
                        <c:v>17.2287</c:v>
                      </c:pt>
                      <c:pt idx="2072">
                        <c:v>18.970560000000003</c:v>
                      </c:pt>
                      <c:pt idx="2073">
                        <c:v>18.940900000000003</c:v>
                      </c:pt>
                      <c:pt idx="2074">
                        <c:v>18.578119999999998</c:v>
                      </c:pt>
                      <c:pt idx="2075">
                        <c:v>18.8307</c:v>
                      </c:pt>
                      <c:pt idx="2076">
                        <c:v>18.71246</c:v>
                      </c:pt>
                      <c:pt idx="2077">
                        <c:v>18.812360000000002</c:v>
                      </c:pt>
                      <c:pt idx="2078">
                        <c:v>18.392240000000001</c:v>
                      </c:pt>
                      <c:pt idx="2079">
                        <c:v>18.17238</c:v>
                      </c:pt>
                      <c:pt idx="2080">
                        <c:v>17.922799999999999</c:v>
                      </c:pt>
                      <c:pt idx="2081">
                        <c:v>18.039759999999998</c:v>
                      </c:pt>
                      <c:pt idx="2082">
                        <c:v>17.656040000000001</c:v>
                      </c:pt>
                      <c:pt idx="2083">
                        <c:v>17.931159999999998</c:v>
                      </c:pt>
                      <c:pt idx="2084">
                        <c:v>16.82178</c:v>
                      </c:pt>
                      <c:pt idx="2085">
                        <c:v>16.26416</c:v>
                      </c:pt>
                      <c:pt idx="2086">
                        <c:v>15.53074</c:v>
                      </c:pt>
                      <c:pt idx="2087">
                        <c:v>15.096879999999999</c:v>
                      </c:pt>
                      <c:pt idx="2088">
                        <c:v>14.90124</c:v>
                      </c:pt>
                      <c:pt idx="2089">
                        <c:v>14.61228</c:v>
                      </c:pt>
                      <c:pt idx="2090">
                        <c:v>14.37616</c:v>
                      </c:pt>
                      <c:pt idx="2091">
                        <c:v>14.590260000000001</c:v>
                      </c:pt>
                      <c:pt idx="2092">
                        <c:v>14.840219999999999</c:v>
                      </c:pt>
                      <c:pt idx="2093">
                        <c:v>15.387799999999999</c:v>
                      </c:pt>
                      <c:pt idx="2094">
                        <c:v>15.65598</c:v>
                      </c:pt>
                      <c:pt idx="2095">
                        <c:v>15.699719999999999</c:v>
                      </c:pt>
                      <c:pt idx="2096">
                        <c:v>16.389860000000002</c:v>
                      </c:pt>
                      <c:pt idx="2097">
                        <c:v>16.385639999999999</c:v>
                      </c:pt>
                      <c:pt idx="2098">
                        <c:v>16.38946</c:v>
                      </c:pt>
                      <c:pt idx="2099">
                        <c:v>16.484819999999999</c:v>
                      </c:pt>
                      <c:pt idx="2100">
                        <c:v>16.255579999999998</c:v>
                      </c:pt>
                      <c:pt idx="2101">
                        <c:v>16.31324</c:v>
                      </c:pt>
                      <c:pt idx="2102">
                        <c:v>16.066860000000002</c:v>
                      </c:pt>
                      <c:pt idx="2103">
                        <c:v>15.890120000000001</c:v>
                      </c:pt>
                      <c:pt idx="2104">
                        <c:v>15.72522</c:v>
                      </c:pt>
                      <c:pt idx="2105">
                        <c:v>15.024760000000001</c:v>
                      </c:pt>
                      <c:pt idx="2106">
                        <c:v>14.655200000000001</c:v>
                      </c:pt>
                      <c:pt idx="2107">
                        <c:v>14.832879999999999</c:v>
                      </c:pt>
                      <c:pt idx="2108">
                        <c:v>14.74274</c:v>
                      </c:pt>
                      <c:pt idx="2109">
                        <c:v>14.55836</c:v>
                      </c:pt>
                      <c:pt idx="2110">
                        <c:v>14.286379999999999</c:v>
                      </c:pt>
                      <c:pt idx="2111">
                        <c:v>13.449540000000001</c:v>
                      </c:pt>
                      <c:pt idx="2112">
                        <c:v>12.458860000000001</c:v>
                      </c:pt>
                      <c:pt idx="2113">
                        <c:v>14.051</c:v>
                      </c:pt>
                      <c:pt idx="2114">
                        <c:v>14.15142</c:v>
                      </c:pt>
                      <c:pt idx="2115">
                        <c:v>13.576540000000001</c:v>
                      </c:pt>
                      <c:pt idx="2116">
                        <c:v>13.47982</c:v>
                      </c:pt>
                      <c:pt idx="2117">
                        <c:v>14.45524</c:v>
                      </c:pt>
                      <c:pt idx="2118">
                        <c:v>14.38082</c:v>
                      </c:pt>
                      <c:pt idx="2119">
                        <c:v>14.019440000000001</c:v>
                      </c:pt>
                      <c:pt idx="2120">
                        <c:v>14.183159999999999</c:v>
                      </c:pt>
                      <c:pt idx="2121">
                        <c:v>13.55536</c:v>
                      </c:pt>
                      <c:pt idx="2122">
                        <c:v>13.936260000000001</c:v>
                      </c:pt>
                      <c:pt idx="2123">
                        <c:v>13.130459999999999</c:v>
                      </c:pt>
                      <c:pt idx="2124">
                        <c:v>12.76526</c:v>
                      </c:pt>
                      <c:pt idx="2125">
                        <c:v>14.027239999999999</c:v>
                      </c:pt>
                      <c:pt idx="2126">
                        <c:v>14.30222</c:v>
                      </c:pt>
                      <c:pt idx="2127">
                        <c:v>14.34144</c:v>
                      </c:pt>
                      <c:pt idx="2128">
                        <c:v>14.31574</c:v>
                      </c:pt>
                      <c:pt idx="2129">
                        <c:v>13.520799999999999</c:v>
                      </c:pt>
                      <c:pt idx="2130">
                        <c:v>12.98626</c:v>
                      </c:pt>
                      <c:pt idx="2131">
                        <c:v>14.15662</c:v>
                      </c:pt>
                      <c:pt idx="2132">
                        <c:v>14.28082</c:v>
                      </c:pt>
                      <c:pt idx="2133">
                        <c:v>14.1435</c:v>
                      </c:pt>
                      <c:pt idx="2134">
                        <c:v>13.90028</c:v>
                      </c:pt>
                      <c:pt idx="2135">
                        <c:v>13.7644</c:v>
                      </c:pt>
                      <c:pt idx="2136">
                        <c:v>14.04074</c:v>
                      </c:pt>
                      <c:pt idx="2137">
                        <c:v>14.09808</c:v>
                      </c:pt>
                      <c:pt idx="2138">
                        <c:v>14.252940000000001</c:v>
                      </c:pt>
                      <c:pt idx="2139">
                        <c:v>14.123799999999999</c:v>
                      </c:pt>
                      <c:pt idx="2140">
                        <c:v>14.25006</c:v>
                      </c:pt>
                      <c:pt idx="2141">
                        <c:v>14.1549</c:v>
                      </c:pt>
                      <c:pt idx="2142">
                        <c:v>14.126379999999999</c:v>
                      </c:pt>
                      <c:pt idx="2143">
                        <c:v>13.920399999999999</c:v>
                      </c:pt>
                      <c:pt idx="2144">
                        <c:v>13.92576</c:v>
                      </c:pt>
                      <c:pt idx="2145">
                        <c:v>14.157219999999999</c:v>
                      </c:pt>
                      <c:pt idx="2146">
                        <c:v>13.11312</c:v>
                      </c:pt>
                      <c:pt idx="2147">
                        <c:v>14.077219999999999</c:v>
                      </c:pt>
                      <c:pt idx="2148">
                        <c:v>14.139379999999999</c:v>
                      </c:pt>
                      <c:pt idx="2149">
                        <c:v>13.846680000000001</c:v>
                      </c:pt>
                      <c:pt idx="2150">
                        <c:v>13.88664</c:v>
                      </c:pt>
                      <c:pt idx="2151">
                        <c:v>13.47518</c:v>
                      </c:pt>
                      <c:pt idx="2152">
                        <c:v>13.6716</c:v>
                      </c:pt>
                      <c:pt idx="2153">
                        <c:v>13.681760000000001</c:v>
                      </c:pt>
                      <c:pt idx="2154">
                        <c:v>13.7552</c:v>
                      </c:pt>
                      <c:pt idx="2155">
                        <c:v>14.22748</c:v>
                      </c:pt>
                      <c:pt idx="2156">
                        <c:v>14.650399999999999</c:v>
                      </c:pt>
                      <c:pt idx="2157">
                        <c:v>15.316379999999999</c:v>
                      </c:pt>
                      <c:pt idx="2158">
                        <c:v>15.230780000000001</c:v>
                      </c:pt>
                      <c:pt idx="2159">
                        <c:v>14.82826</c:v>
                      </c:pt>
                      <c:pt idx="2160">
                        <c:v>15.026339999999999</c:v>
                      </c:pt>
                      <c:pt idx="2161">
                        <c:v>15.367120000000002</c:v>
                      </c:pt>
                      <c:pt idx="2162">
                        <c:v>15.13274</c:v>
                      </c:pt>
                      <c:pt idx="2163">
                        <c:v>15.432379999999998</c:v>
                      </c:pt>
                      <c:pt idx="2164">
                        <c:v>15.51928</c:v>
                      </c:pt>
                      <c:pt idx="2165">
                        <c:v>16.23424</c:v>
                      </c:pt>
                      <c:pt idx="2166">
                        <c:v>15.654719999999999</c:v>
                      </c:pt>
                      <c:pt idx="2167">
                        <c:v>17.13252</c:v>
                      </c:pt>
                      <c:pt idx="2168">
                        <c:v>15.706580000000001</c:v>
                      </c:pt>
                      <c:pt idx="2169">
                        <c:v>15.79692</c:v>
                      </c:pt>
                      <c:pt idx="2170">
                        <c:v>15.74386</c:v>
                      </c:pt>
                      <c:pt idx="2171">
                        <c:v>15.84904</c:v>
                      </c:pt>
                      <c:pt idx="2172">
                        <c:v>16.04196</c:v>
                      </c:pt>
                      <c:pt idx="2173">
                        <c:v>15.96494</c:v>
                      </c:pt>
                      <c:pt idx="2174">
                        <c:v>16.640900000000002</c:v>
                      </c:pt>
                      <c:pt idx="2175">
                        <c:v>16.808499999999999</c:v>
                      </c:pt>
                      <c:pt idx="2176">
                        <c:v>16.689240000000002</c:v>
                      </c:pt>
                      <c:pt idx="2177">
                        <c:v>16.599679999999999</c:v>
                      </c:pt>
                      <c:pt idx="2178">
                        <c:v>16.659140000000001</c:v>
                      </c:pt>
                      <c:pt idx="2179">
                        <c:v>16.686060000000001</c:v>
                      </c:pt>
                      <c:pt idx="2180">
                        <c:v>16.65794</c:v>
                      </c:pt>
                      <c:pt idx="2181">
                        <c:v>16.857900000000001</c:v>
                      </c:pt>
                      <c:pt idx="2182">
                        <c:v>16.551259999999999</c:v>
                      </c:pt>
                      <c:pt idx="2183">
                        <c:v>16.320160000000001</c:v>
                      </c:pt>
                      <c:pt idx="2184">
                        <c:v>15.42816</c:v>
                      </c:pt>
                      <c:pt idx="2185">
                        <c:v>14.91192</c:v>
                      </c:pt>
                      <c:pt idx="2186">
                        <c:v>16.099520000000002</c:v>
                      </c:pt>
                      <c:pt idx="2187">
                        <c:v>16.26756</c:v>
                      </c:pt>
                      <c:pt idx="2188">
                        <c:v>16.652979999999999</c:v>
                      </c:pt>
                      <c:pt idx="2189">
                        <c:v>16.568819999999999</c:v>
                      </c:pt>
                      <c:pt idx="2190">
                        <c:v>17.985240000000001</c:v>
                      </c:pt>
                      <c:pt idx="2191">
                        <c:v>17.363759999999999</c:v>
                      </c:pt>
                      <c:pt idx="2192">
                        <c:v>17.27646</c:v>
                      </c:pt>
                      <c:pt idx="2193">
                        <c:v>17.291740000000001</c:v>
                      </c:pt>
                      <c:pt idx="2194">
                        <c:v>18.116959999999999</c:v>
                      </c:pt>
                      <c:pt idx="2195">
                        <c:v>17.7088</c:v>
                      </c:pt>
                      <c:pt idx="2196">
                        <c:v>18.012900000000002</c:v>
                      </c:pt>
                      <c:pt idx="2197">
                        <c:v>18.016680000000001</c:v>
                      </c:pt>
                      <c:pt idx="2198">
                        <c:v>17.778779999999998</c:v>
                      </c:pt>
                      <c:pt idx="2199">
                        <c:v>17.079000000000001</c:v>
                      </c:pt>
                      <c:pt idx="2200">
                        <c:v>16.739799999999999</c:v>
                      </c:pt>
                      <c:pt idx="2201">
                        <c:v>16.399699999999999</c:v>
                      </c:pt>
                      <c:pt idx="2202">
                        <c:v>16.53782</c:v>
                      </c:pt>
                      <c:pt idx="2203">
                        <c:v>16.658840000000001</c:v>
                      </c:pt>
                      <c:pt idx="2204">
                        <c:v>16.488720000000001</c:v>
                      </c:pt>
                      <c:pt idx="2205">
                        <c:v>16.4038</c:v>
                      </c:pt>
                      <c:pt idx="2206">
                        <c:v>16.1081</c:v>
                      </c:pt>
                      <c:pt idx="2207">
                        <c:v>15.40096</c:v>
                      </c:pt>
                      <c:pt idx="2208">
                        <c:v>15.14964</c:v>
                      </c:pt>
                      <c:pt idx="2209">
                        <c:v>15.90072</c:v>
                      </c:pt>
                      <c:pt idx="2210">
                        <c:v>15.817920000000001</c:v>
                      </c:pt>
                      <c:pt idx="2211">
                        <c:v>15.906219999999999</c:v>
                      </c:pt>
                      <c:pt idx="2212">
                        <c:v>15.806760000000001</c:v>
                      </c:pt>
                      <c:pt idx="2213">
                        <c:v>16.673439999999999</c:v>
                      </c:pt>
                      <c:pt idx="2214">
                        <c:v>16.9055</c:v>
                      </c:pt>
                      <c:pt idx="2215">
                        <c:v>16.90756</c:v>
                      </c:pt>
                      <c:pt idx="2216">
                        <c:v>16.416779999999999</c:v>
                      </c:pt>
                      <c:pt idx="2217">
                        <c:v>17.20044</c:v>
                      </c:pt>
                      <c:pt idx="2218">
                        <c:v>17.505700000000001</c:v>
                      </c:pt>
                      <c:pt idx="2219">
                        <c:v>17.437259999999998</c:v>
                      </c:pt>
                      <c:pt idx="2220">
                        <c:v>17.367999999999999</c:v>
                      </c:pt>
                      <c:pt idx="2221">
                        <c:v>17.552959999999999</c:v>
                      </c:pt>
                      <c:pt idx="2222">
                        <c:v>17.375119999999999</c:v>
                      </c:pt>
                      <c:pt idx="2223">
                        <c:v>17.818540000000002</c:v>
                      </c:pt>
                      <c:pt idx="2224">
                        <c:v>17.30866</c:v>
                      </c:pt>
                      <c:pt idx="2225">
                        <c:v>17.316880000000001</c:v>
                      </c:pt>
                      <c:pt idx="2226">
                        <c:v>16.435479999999998</c:v>
                      </c:pt>
                      <c:pt idx="2227">
                        <c:v>16.065739999999998</c:v>
                      </c:pt>
                      <c:pt idx="2228">
                        <c:v>15.19806</c:v>
                      </c:pt>
                      <c:pt idx="2229">
                        <c:v>15.058200000000001</c:v>
                      </c:pt>
                      <c:pt idx="2230">
                        <c:v>14.90996</c:v>
                      </c:pt>
                      <c:pt idx="2231">
                        <c:v>14.586639999999999</c:v>
                      </c:pt>
                      <c:pt idx="2232">
                        <c:v>14.7639</c:v>
                      </c:pt>
                      <c:pt idx="2233">
                        <c:v>14.63682</c:v>
                      </c:pt>
                      <c:pt idx="2234">
                        <c:v>14.73156</c:v>
                      </c:pt>
                      <c:pt idx="2235">
                        <c:v>15.055899999999999</c:v>
                      </c:pt>
                      <c:pt idx="2236">
                        <c:v>14.909079999999999</c:v>
                      </c:pt>
                      <c:pt idx="2237">
                        <c:v>16.38822</c:v>
                      </c:pt>
                      <c:pt idx="2238">
                        <c:v>16.870919999999998</c:v>
                      </c:pt>
                      <c:pt idx="2239">
                        <c:v>16.838619999999999</c:v>
                      </c:pt>
                      <c:pt idx="2240">
                        <c:v>17.584419999999998</c:v>
                      </c:pt>
                      <c:pt idx="2241">
                        <c:v>18.236159999999998</c:v>
                      </c:pt>
                      <c:pt idx="2242">
                        <c:v>18.11816</c:v>
                      </c:pt>
                      <c:pt idx="2243">
                        <c:v>17.712419999999998</c:v>
                      </c:pt>
                      <c:pt idx="2244">
                        <c:v>17.609060000000003</c:v>
                      </c:pt>
                      <c:pt idx="2245">
                        <c:v>18.001159999999999</c:v>
                      </c:pt>
                      <c:pt idx="2246">
                        <c:v>18.18806</c:v>
                      </c:pt>
                      <c:pt idx="2247">
                        <c:v>17.483540000000001</c:v>
                      </c:pt>
                      <c:pt idx="2248">
                        <c:v>17.285540000000001</c:v>
                      </c:pt>
                      <c:pt idx="2249">
                        <c:v>16.70562</c:v>
                      </c:pt>
                      <c:pt idx="2250">
                        <c:v>17.401599999999998</c:v>
                      </c:pt>
                      <c:pt idx="2251">
                        <c:v>16.949360000000002</c:v>
                      </c:pt>
                      <c:pt idx="2252">
                        <c:v>16.404499999999999</c:v>
                      </c:pt>
                      <c:pt idx="2253">
                        <c:v>16.149319999999999</c:v>
                      </c:pt>
                      <c:pt idx="2254">
                        <c:v>16.165040000000001</c:v>
                      </c:pt>
                      <c:pt idx="2255">
                        <c:v>16.067460000000001</c:v>
                      </c:pt>
                      <c:pt idx="2256">
                        <c:v>15.787420000000001</c:v>
                      </c:pt>
                      <c:pt idx="2257">
                        <c:v>15.80006</c:v>
                      </c:pt>
                      <c:pt idx="2258">
                        <c:v>15.875500000000001</c:v>
                      </c:pt>
                      <c:pt idx="2259">
                        <c:v>15.86444</c:v>
                      </c:pt>
                      <c:pt idx="2260">
                        <c:v>15.923639999999999</c:v>
                      </c:pt>
                      <c:pt idx="2261">
                        <c:v>16.126079999999998</c:v>
                      </c:pt>
                      <c:pt idx="2262">
                        <c:v>16.1191</c:v>
                      </c:pt>
                      <c:pt idx="2263">
                        <c:v>16.212879999999998</c:v>
                      </c:pt>
                      <c:pt idx="2264">
                        <c:v>15.750959999999999</c:v>
                      </c:pt>
                      <c:pt idx="2265">
                        <c:v>15.635819999999999</c:v>
                      </c:pt>
                      <c:pt idx="2266">
                        <c:v>15.4252</c:v>
                      </c:pt>
                      <c:pt idx="2267">
                        <c:v>16.689540000000001</c:v>
                      </c:pt>
                      <c:pt idx="2268">
                        <c:v>17.822980000000001</c:v>
                      </c:pt>
                      <c:pt idx="2269">
                        <c:v>18.030560000000001</c:v>
                      </c:pt>
                      <c:pt idx="2270">
                        <c:v>17.326619999999998</c:v>
                      </c:pt>
                      <c:pt idx="2271">
                        <c:v>16.854560000000003</c:v>
                      </c:pt>
                      <c:pt idx="2272">
                        <c:v>17.283480000000001</c:v>
                      </c:pt>
                      <c:pt idx="2273">
                        <c:v>16.74362</c:v>
                      </c:pt>
                      <c:pt idx="2274">
                        <c:v>16.65062</c:v>
                      </c:pt>
                      <c:pt idx="2275">
                        <c:v>16.95974</c:v>
                      </c:pt>
                      <c:pt idx="2276">
                        <c:v>16.849460000000001</c:v>
                      </c:pt>
                      <c:pt idx="2277">
                        <c:v>16.18282</c:v>
                      </c:pt>
                      <c:pt idx="2278">
                        <c:v>15.568379999999999</c:v>
                      </c:pt>
                      <c:pt idx="2279">
                        <c:v>14.844899999999999</c:v>
                      </c:pt>
                      <c:pt idx="2280">
                        <c:v>14.81976</c:v>
                      </c:pt>
                      <c:pt idx="2281">
                        <c:v>14.85632</c:v>
                      </c:pt>
                      <c:pt idx="2282">
                        <c:v>14.603620000000001</c:v>
                      </c:pt>
                      <c:pt idx="2283">
                        <c:v>14.40868</c:v>
                      </c:pt>
                      <c:pt idx="2284">
                        <c:v>14.470219999999999</c:v>
                      </c:pt>
                      <c:pt idx="2285">
                        <c:v>14.507540000000001</c:v>
                      </c:pt>
                      <c:pt idx="2286">
                        <c:v>14.150679999999999</c:v>
                      </c:pt>
                      <c:pt idx="2287">
                        <c:v>13.479340000000001</c:v>
                      </c:pt>
                      <c:pt idx="2288">
                        <c:v>12.654500000000001</c:v>
                      </c:pt>
                      <c:pt idx="2289">
                        <c:v>12.630379999999999</c:v>
                      </c:pt>
                      <c:pt idx="2290">
                        <c:v>12.66412</c:v>
                      </c:pt>
                      <c:pt idx="2291">
                        <c:v>12.82316</c:v>
                      </c:pt>
                      <c:pt idx="2292">
                        <c:v>12.66136</c:v>
                      </c:pt>
                      <c:pt idx="2293">
                        <c:v>13.881440000000001</c:v>
                      </c:pt>
                      <c:pt idx="2294">
                        <c:v>14.274040000000001</c:v>
                      </c:pt>
                      <c:pt idx="2295">
                        <c:v>13.683920000000001</c:v>
                      </c:pt>
                      <c:pt idx="2296">
                        <c:v>14.101659999999999</c:v>
                      </c:pt>
                      <c:pt idx="2297">
                        <c:v>13.4003</c:v>
                      </c:pt>
                      <c:pt idx="2298">
                        <c:v>12.632580000000001</c:v>
                      </c:pt>
                      <c:pt idx="2299">
                        <c:v>13.894299999999999</c:v>
                      </c:pt>
                      <c:pt idx="2300">
                        <c:v>14.171059999999999</c:v>
                      </c:pt>
                      <c:pt idx="2301">
                        <c:v>14.012280000000001</c:v>
                      </c:pt>
                      <c:pt idx="2302">
                        <c:v>14.10088</c:v>
                      </c:pt>
                      <c:pt idx="2303">
                        <c:v>13.665940000000001</c:v>
                      </c:pt>
                      <c:pt idx="2304">
                        <c:v>13.961540000000001</c:v>
                      </c:pt>
                      <c:pt idx="2305">
                        <c:v>14.0611</c:v>
                      </c:pt>
                      <c:pt idx="2306">
                        <c:v>14.004799999999999</c:v>
                      </c:pt>
                      <c:pt idx="2307">
                        <c:v>13.85064</c:v>
                      </c:pt>
                      <c:pt idx="2308">
                        <c:v>13.902479999999999</c:v>
                      </c:pt>
                      <c:pt idx="2309">
                        <c:v>13.941120000000002</c:v>
                      </c:pt>
                      <c:pt idx="2310">
                        <c:v>13.92276</c:v>
                      </c:pt>
                      <c:pt idx="2311">
                        <c:v>13.41038</c:v>
                      </c:pt>
                      <c:pt idx="2312">
                        <c:v>12.91418</c:v>
                      </c:pt>
                      <c:pt idx="2313">
                        <c:v>14.0549</c:v>
                      </c:pt>
                      <c:pt idx="2314">
                        <c:v>14.14404</c:v>
                      </c:pt>
                      <c:pt idx="2315">
                        <c:v>14.224360000000001</c:v>
                      </c:pt>
                      <c:pt idx="2316">
                        <c:v>14.288639999999999</c:v>
                      </c:pt>
                      <c:pt idx="2317">
                        <c:v>14.318340000000001</c:v>
                      </c:pt>
                      <c:pt idx="2318">
                        <c:v>14.242059999999999</c:v>
                      </c:pt>
                      <c:pt idx="2319">
                        <c:v>14.15916</c:v>
                      </c:pt>
                      <c:pt idx="2320">
                        <c:v>14.20462</c:v>
                      </c:pt>
                      <c:pt idx="2321">
                        <c:v>14.147500000000001</c:v>
                      </c:pt>
                      <c:pt idx="2322">
                        <c:v>14.06962</c:v>
                      </c:pt>
                      <c:pt idx="2323">
                        <c:v>14.157860000000001</c:v>
                      </c:pt>
                      <c:pt idx="2324">
                        <c:v>14.926639999999999</c:v>
                      </c:pt>
                      <c:pt idx="2325">
                        <c:v>15.244120000000001</c:v>
                      </c:pt>
                      <c:pt idx="2326">
                        <c:v>14.93806</c:v>
                      </c:pt>
                      <c:pt idx="2327">
                        <c:v>14.7209</c:v>
                      </c:pt>
                      <c:pt idx="2328">
                        <c:v>14.54574</c:v>
                      </c:pt>
                      <c:pt idx="2329">
                        <c:v>14.734299999999999</c:v>
                      </c:pt>
                      <c:pt idx="2330">
                        <c:v>14.40278</c:v>
                      </c:pt>
                      <c:pt idx="2331">
                        <c:v>14.39138</c:v>
                      </c:pt>
                      <c:pt idx="2332">
                        <c:v>15.021240000000001</c:v>
                      </c:pt>
                      <c:pt idx="2333">
                        <c:v>15.180339999999999</c:v>
                      </c:pt>
                      <c:pt idx="2334">
                        <c:v>16.181760000000001</c:v>
                      </c:pt>
                      <c:pt idx="2335">
                        <c:v>16.35314</c:v>
                      </c:pt>
                      <c:pt idx="2336">
                        <c:v>17.085180000000001</c:v>
                      </c:pt>
                      <c:pt idx="2337">
                        <c:v>17.320700000000002</c:v>
                      </c:pt>
                      <c:pt idx="2338">
                        <c:v>17.5502</c:v>
                      </c:pt>
                      <c:pt idx="2339">
                        <c:v>17.717980000000001</c:v>
                      </c:pt>
                      <c:pt idx="2340">
                        <c:v>17.554580000000001</c:v>
                      </c:pt>
                      <c:pt idx="2341">
                        <c:v>17.684660000000001</c:v>
                      </c:pt>
                      <c:pt idx="2342">
                        <c:v>17.438560000000003</c:v>
                      </c:pt>
                      <c:pt idx="2343">
                        <c:v>17.26276</c:v>
                      </c:pt>
                      <c:pt idx="2344">
                        <c:v>17.020700000000001</c:v>
                      </c:pt>
                      <c:pt idx="2345">
                        <c:v>16.655919999999998</c:v>
                      </c:pt>
                      <c:pt idx="2346">
                        <c:v>16.617339999999999</c:v>
                      </c:pt>
                      <c:pt idx="2347">
                        <c:v>16.633880000000001</c:v>
                      </c:pt>
                      <c:pt idx="2348">
                        <c:v>16.75666</c:v>
                      </c:pt>
                      <c:pt idx="2349">
                        <c:v>16.40006</c:v>
                      </c:pt>
                      <c:pt idx="2350">
                        <c:v>16.314</c:v>
                      </c:pt>
                      <c:pt idx="2351">
                        <c:v>15.870100000000001</c:v>
                      </c:pt>
                      <c:pt idx="2352">
                        <c:v>16.15774</c:v>
                      </c:pt>
                      <c:pt idx="2353">
                        <c:v>15.888339999999999</c:v>
                      </c:pt>
                      <c:pt idx="2354">
                        <c:v>16.29288</c:v>
                      </c:pt>
                      <c:pt idx="2355">
                        <c:v>16.366120000000002</c:v>
                      </c:pt>
                      <c:pt idx="2356">
                        <c:v>16.365880000000001</c:v>
                      </c:pt>
                      <c:pt idx="2357">
                        <c:v>16.989540000000002</c:v>
                      </c:pt>
                      <c:pt idx="2358">
                        <c:v>17.369319999999998</c:v>
                      </c:pt>
                      <c:pt idx="2359">
                        <c:v>17.354620000000001</c:v>
                      </c:pt>
                      <c:pt idx="2360">
                        <c:v>17.430099999999999</c:v>
                      </c:pt>
                      <c:pt idx="2361">
                        <c:v>17.53914</c:v>
                      </c:pt>
                      <c:pt idx="2362">
                        <c:v>18.105080000000001</c:v>
                      </c:pt>
                      <c:pt idx="2363">
                        <c:v>18.331419999999998</c:v>
                      </c:pt>
                      <c:pt idx="2364">
                        <c:v>18.267099999999999</c:v>
                      </c:pt>
                      <c:pt idx="2365">
                        <c:v>18.476299999999998</c:v>
                      </c:pt>
                      <c:pt idx="2366">
                        <c:v>18.3581</c:v>
                      </c:pt>
                      <c:pt idx="2367">
                        <c:v>18.303099999999997</c:v>
                      </c:pt>
                      <c:pt idx="2368">
                        <c:v>18.176099999999998</c:v>
                      </c:pt>
                      <c:pt idx="2369">
                        <c:v>17.548740000000002</c:v>
                      </c:pt>
                      <c:pt idx="2370">
                        <c:v>17.810140000000001</c:v>
                      </c:pt>
                      <c:pt idx="2371">
                        <c:v>17.502700000000001</c:v>
                      </c:pt>
                      <c:pt idx="2372">
                        <c:v>17.799040000000002</c:v>
                      </c:pt>
                      <c:pt idx="2373">
                        <c:v>17.365200000000002</c:v>
                      </c:pt>
                      <c:pt idx="2374">
                        <c:v>17.261060000000001</c:v>
                      </c:pt>
                      <c:pt idx="2375">
                        <c:v>16.779419999999998</c:v>
                      </c:pt>
                      <c:pt idx="2376">
                        <c:v>17.171979999999998</c:v>
                      </c:pt>
                      <c:pt idx="2377">
                        <c:v>16.87894</c:v>
                      </c:pt>
                      <c:pt idx="2378">
                        <c:v>17.179819999999999</c:v>
                      </c:pt>
                      <c:pt idx="2379">
                        <c:v>16.861080000000001</c:v>
                      </c:pt>
                      <c:pt idx="2380">
                        <c:v>17.365380000000002</c:v>
                      </c:pt>
                      <c:pt idx="2381">
                        <c:v>17.252099999999999</c:v>
                      </c:pt>
                      <c:pt idx="2382">
                        <c:v>17.243880000000001</c:v>
                      </c:pt>
                      <c:pt idx="2383">
                        <c:v>16.780240000000003</c:v>
                      </c:pt>
                      <c:pt idx="2384">
                        <c:v>18.124919999999999</c:v>
                      </c:pt>
                      <c:pt idx="2385">
                        <c:v>18.57938</c:v>
                      </c:pt>
                      <c:pt idx="2386">
                        <c:v>18.679320000000001</c:v>
                      </c:pt>
                      <c:pt idx="2387">
                        <c:v>18.612740000000002</c:v>
                      </c:pt>
                      <c:pt idx="2388">
                        <c:v>18.785799999999998</c:v>
                      </c:pt>
                      <c:pt idx="2389">
                        <c:v>18.939319999999999</c:v>
                      </c:pt>
                      <c:pt idx="2390">
                        <c:v>18.923999999999999</c:v>
                      </c:pt>
                      <c:pt idx="2391">
                        <c:v>18.473759999999999</c:v>
                      </c:pt>
                      <c:pt idx="2392">
                        <c:v>17.678879999999999</c:v>
                      </c:pt>
                      <c:pt idx="2393">
                        <c:v>17.534200000000002</c:v>
                      </c:pt>
                      <c:pt idx="2394">
                        <c:v>16.922259999999998</c:v>
                      </c:pt>
                      <c:pt idx="2395">
                        <c:v>17.154919999999997</c:v>
                      </c:pt>
                      <c:pt idx="2396">
                        <c:v>17.028320000000001</c:v>
                      </c:pt>
                      <c:pt idx="2397">
                        <c:v>16.648199999999999</c:v>
                      </c:pt>
                      <c:pt idx="2398">
                        <c:v>15.97128</c:v>
                      </c:pt>
                      <c:pt idx="2399">
                        <c:v>16.055759999999999</c:v>
                      </c:pt>
                      <c:pt idx="2400">
                        <c:v>16.201080000000001</c:v>
                      </c:pt>
                      <c:pt idx="2401">
                        <c:v>15.698040000000001</c:v>
                      </c:pt>
                      <c:pt idx="2402">
                        <c:v>15.7895</c:v>
                      </c:pt>
                      <c:pt idx="2403">
                        <c:v>15.558260000000001</c:v>
                      </c:pt>
                      <c:pt idx="2404">
                        <c:v>16.114419999999999</c:v>
                      </c:pt>
                      <c:pt idx="2405">
                        <c:v>16.20402</c:v>
                      </c:pt>
                      <c:pt idx="2406">
                        <c:v>17.136800000000001</c:v>
                      </c:pt>
                      <c:pt idx="2407">
                        <c:v>16.908180000000002</c:v>
                      </c:pt>
                      <c:pt idx="2408">
                        <c:v>16.841480000000001</c:v>
                      </c:pt>
                      <c:pt idx="2409">
                        <c:v>17.84402</c:v>
                      </c:pt>
                      <c:pt idx="2410">
                        <c:v>18.222099999999998</c:v>
                      </c:pt>
                      <c:pt idx="2411">
                        <c:v>18.62716</c:v>
                      </c:pt>
                      <c:pt idx="2412">
                        <c:v>18.488959999999999</c:v>
                      </c:pt>
                      <c:pt idx="2413">
                        <c:v>18.464839999999999</c:v>
                      </c:pt>
                      <c:pt idx="2414">
                        <c:v>18.06794</c:v>
                      </c:pt>
                      <c:pt idx="2415">
                        <c:v>18.13618</c:v>
                      </c:pt>
                      <c:pt idx="2416">
                        <c:v>17.84346</c:v>
                      </c:pt>
                      <c:pt idx="2417">
                        <c:v>17.534459999999999</c:v>
                      </c:pt>
                      <c:pt idx="2418">
                        <c:v>17.412459999999999</c:v>
                      </c:pt>
                      <c:pt idx="2419">
                        <c:v>17.680979999999998</c:v>
                      </c:pt>
                      <c:pt idx="2420">
                        <c:v>16.817799999999998</c:v>
                      </c:pt>
                      <c:pt idx="2421">
                        <c:v>16.601659999999999</c:v>
                      </c:pt>
                      <c:pt idx="2422">
                        <c:v>16.340420000000002</c:v>
                      </c:pt>
                      <c:pt idx="2423">
                        <c:v>15.70722</c:v>
                      </c:pt>
                      <c:pt idx="2424">
                        <c:v>15.699440000000001</c:v>
                      </c:pt>
                      <c:pt idx="2425">
                        <c:v>15.66168</c:v>
                      </c:pt>
                      <c:pt idx="2426">
                        <c:v>15.542459999999998</c:v>
                      </c:pt>
                      <c:pt idx="2427">
                        <c:v>14.83184</c:v>
                      </c:pt>
                      <c:pt idx="2428">
                        <c:v>14.876659999999999</c:v>
                      </c:pt>
                      <c:pt idx="2429">
                        <c:v>16.144600000000001</c:v>
                      </c:pt>
                      <c:pt idx="2430">
                        <c:v>16.028500000000001</c:v>
                      </c:pt>
                      <c:pt idx="2431">
                        <c:v>16.484220000000001</c:v>
                      </c:pt>
                      <c:pt idx="2432">
                        <c:v>16.681619999999999</c:v>
                      </c:pt>
                      <c:pt idx="2433">
                        <c:v>17.387740000000001</c:v>
                      </c:pt>
                      <c:pt idx="2434">
                        <c:v>17.459499999999998</c:v>
                      </c:pt>
                      <c:pt idx="2435">
                        <c:v>17.143380000000001</c:v>
                      </c:pt>
                      <c:pt idx="2436">
                        <c:v>17.393560000000001</c:v>
                      </c:pt>
                      <c:pt idx="2437">
                        <c:v>17.019680000000001</c:v>
                      </c:pt>
                      <c:pt idx="2438">
                        <c:v>16.916700000000002</c:v>
                      </c:pt>
                      <c:pt idx="2439">
                        <c:v>16.774279999999997</c:v>
                      </c:pt>
                      <c:pt idx="2440">
                        <c:v>16.685380000000002</c:v>
                      </c:pt>
                      <c:pt idx="2441">
                        <c:v>16.07206</c:v>
                      </c:pt>
                      <c:pt idx="2442">
                        <c:v>16.3096</c:v>
                      </c:pt>
                      <c:pt idx="2443">
                        <c:v>15.710420000000001</c:v>
                      </c:pt>
                      <c:pt idx="2444">
                        <c:v>15.322179999999999</c:v>
                      </c:pt>
                      <c:pt idx="2445">
                        <c:v>14.960600000000001</c:v>
                      </c:pt>
                      <c:pt idx="2446">
                        <c:v>14.380780000000001</c:v>
                      </c:pt>
                      <c:pt idx="2447">
                        <c:v>13.97044</c:v>
                      </c:pt>
                      <c:pt idx="2448">
                        <c:v>13.88936</c:v>
                      </c:pt>
                      <c:pt idx="2449">
                        <c:v>13.818820000000001</c:v>
                      </c:pt>
                      <c:pt idx="2450">
                        <c:v>13.80308</c:v>
                      </c:pt>
                      <c:pt idx="2451">
                        <c:v>13.729760000000001</c:v>
                      </c:pt>
                      <c:pt idx="2452">
                        <c:v>13.646379999999999</c:v>
                      </c:pt>
                      <c:pt idx="2453">
                        <c:v>14.1234</c:v>
                      </c:pt>
                      <c:pt idx="2454">
                        <c:v>14.21368</c:v>
                      </c:pt>
                      <c:pt idx="2455">
                        <c:v>13.788680000000001</c:v>
                      </c:pt>
                      <c:pt idx="2456">
                        <c:v>14.215579999999999</c:v>
                      </c:pt>
                      <c:pt idx="2457">
                        <c:v>14.149479999999999</c:v>
                      </c:pt>
                      <c:pt idx="2458">
                        <c:v>14.32484</c:v>
                      </c:pt>
                      <c:pt idx="2459">
                        <c:v>14.2143</c:v>
                      </c:pt>
                      <c:pt idx="2460">
                        <c:v>14.35454</c:v>
                      </c:pt>
                      <c:pt idx="2461">
                        <c:v>14.424700000000001</c:v>
                      </c:pt>
                      <c:pt idx="2462">
                        <c:v>14.44638</c:v>
                      </c:pt>
                      <c:pt idx="2463">
                        <c:v>14.19782</c:v>
                      </c:pt>
                      <c:pt idx="2464">
                        <c:v>14.45988</c:v>
                      </c:pt>
                      <c:pt idx="2465">
                        <c:v>14.217780000000001</c:v>
                      </c:pt>
                      <c:pt idx="2466">
                        <c:v>14.2509</c:v>
                      </c:pt>
                      <c:pt idx="2467">
                        <c:v>14.434719999999999</c:v>
                      </c:pt>
                      <c:pt idx="2468">
                        <c:v>14.20612</c:v>
                      </c:pt>
                      <c:pt idx="2469">
                        <c:v>14.160920000000001</c:v>
                      </c:pt>
                      <c:pt idx="2470">
                        <c:v>13.90644</c:v>
                      </c:pt>
                      <c:pt idx="2471">
                        <c:v>14.11842</c:v>
                      </c:pt>
                      <c:pt idx="2472">
                        <c:v>14.29088</c:v>
                      </c:pt>
                      <c:pt idx="2473">
                        <c:v>14.4148</c:v>
                      </c:pt>
                      <c:pt idx="2474">
                        <c:v>14.176959999999999</c:v>
                      </c:pt>
                      <c:pt idx="2475">
                        <c:v>14.369479999999999</c:v>
                      </c:pt>
                      <c:pt idx="2476">
                        <c:v>14.346959999999999</c:v>
                      </c:pt>
                      <c:pt idx="2477">
                        <c:v>14.344940000000001</c:v>
                      </c:pt>
                      <c:pt idx="2478">
                        <c:v>14.15448</c:v>
                      </c:pt>
                      <c:pt idx="2479">
                        <c:v>14.24028</c:v>
                      </c:pt>
                      <c:pt idx="2480">
                        <c:v>14.078479999999999</c:v>
                      </c:pt>
                      <c:pt idx="2481">
                        <c:v>14.12276</c:v>
                      </c:pt>
                      <c:pt idx="2482">
                        <c:v>14.58018</c:v>
                      </c:pt>
                      <c:pt idx="2483">
                        <c:v>14.388339999999999</c:v>
                      </c:pt>
                      <c:pt idx="2484">
                        <c:v>14.64142</c:v>
                      </c:pt>
                      <c:pt idx="2485">
                        <c:v>14.731719999999999</c:v>
                      </c:pt>
                      <c:pt idx="2486">
                        <c:v>14.78702</c:v>
                      </c:pt>
                      <c:pt idx="2487">
                        <c:v>14.874280000000001</c:v>
                      </c:pt>
                      <c:pt idx="2488">
                        <c:v>14.89068</c:v>
                      </c:pt>
                      <c:pt idx="2489">
                        <c:v>14.33498</c:v>
                      </c:pt>
                      <c:pt idx="2490">
                        <c:v>14.706700000000001</c:v>
                      </c:pt>
                      <c:pt idx="2491">
                        <c:v>14.656379999999999</c:v>
                      </c:pt>
                      <c:pt idx="2492">
                        <c:v>15.312580000000001</c:v>
                      </c:pt>
                      <c:pt idx="2493">
                        <c:v>15.72062</c:v>
                      </c:pt>
                      <c:pt idx="2494">
                        <c:v>15.757479999999999</c:v>
                      </c:pt>
                      <c:pt idx="2495">
                        <c:v>14.713059999999999</c:v>
                      </c:pt>
                      <c:pt idx="2496">
                        <c:v>15.47072</c:v>
                      </c:pt>
                      <c:pt idx="2497">
                        <c:v>15.805479999999999</c:v>
                      </c:pt>
                      <c:pt idx="2498">
                        <c:v>16.421659999999999</c:v>
                      </c:pt>
                      <c:pt idx="2499">
                        <c:v>15.909040000000001</c:v>
                      </c:pt>
                      <c:pt idx="2500">
                        <c:v>16.298400000000001</c:v>
                      </c:pt>
                      <c:pt idx="2501">
                        <c:v>17.179580000000001</c:v>
                      </c:pt>
                      <c:pt idx="2502">
                        <c:v>17.63006</c:v>
                      </c:pt>
                      <c:pt idx="2503">
                        <c:v>17.81334</c:v>
                      </c:pt>
                      <c:pt idx="2504">
                        <c:v>17.946900000000003</c:v>
                      </c:pt>
                      <c:pt idx="2505">
                        <c:v>18.29588</c:v>
                      </c:pt>
                      <c:pt idx="2506">
                        <c:v>19.1631</c:v>
                      </c:pt>
                      <c:pt idx="2507">
                        <c:v>19.984240000000003</c:v>
                      </c:pt>
                      <c:pt idx="2508">
                        <c:v>19.753740000000001</c:v>
                      </c:pt>
                      <c:pt idx="2509">
                        <c:v>20.006419999999999</c:v>
                      </c:pt>
                      <c:pt idx="2510">
                        <c:v>19.863319999999998</c:v>
                      </c:pt>
                      <c:pt idx="2511">
                        <c:v>19.456779999999998</c:v>
                      </c:pt>
                      <c:pt idx="2512">
                        <c:v>18.8598</c:v>
                      </c:pt>
                      <c:pt idx="2513">
                        <c:v>18.274319999999999</c:v>
                      </c:pt>
                      <c:pt idx="2514">
                        <c:v>18.36814</c:v>
                      </c:pt>
                      <c:pt idx="2515">
                        <c:v>18.340419999999998</c:v>
                      </c:pt>
                      <c:pt idx="2516">
                        <c:v>17.951060000000002</c:v>
                      </c:pt>
                      <c:pt idx="2517">
                        <c:v>17.902480000000001</c:v>
                      </c:pt>
                      <c:pt idx="2518">
                        <c:v>17.657820000000001</c:v>
                      </c:pt>
                      <c:pt idx="2519">
                        <c:v>17.25102</c:v>
                      </c:pt>
                      <c:pt idx="2520">
                        <c:v>16.925039999999999</c:v>
                      </c:pt>
                      <c:pt idx="2521">
                        <c:v>17.075880000000002</c:v>
                      </c:pt>
                      <c:pt idx="2522">
                        <c:v>16.835699999999999</c:v>
                      </c:pt>
                      <c:pt idx="2523">
                        <c:v>16.977520000000002</c:v>
                      </c:pt>
                      <c:pt idx="2524">
                        <c:v>17.206679999999999</c:v>
                      </c:pt>
                      <c:pt idx="2525">
                        <c:v>17.802199999999999</c:v>
                      </c:pt>
                      <c:pt idx="2526">
                        <c:v>18.292919999999999</c:v>
                      </c:pt>
                      <c:pt idx="2527">
                        <c:v>18.017919999999997</c:v>
                      </c:pt>
                      <c:pt idx="2528">
                        <c:v>17.817799999999998</c:v>
                      </c:pt>
                      <c:pt idx="2529">
                        <c:v>18.31784</c:v>
                      </c:pt>
                      <c:pt idx="2530">
                        <c:v>18.421080000000003</c:v>
                      </c:pt>
                      <c:pt idx="2531">
                        <c:v>19.878139999999998</c:v>
                      </c:pt>
                      <c:pt idx="2532">
                        <c:v>19.28584</c:v>
                      </c:pt>
                      <c:pt idx="2533">
                        <c:v>19.301119999999997</c:v>
                      </c:pt>
                      <c:pt idx="2534">
                        <c:v>19.837759999999999</c:v>
                      </c:pt>
                      <c:pt idx="2535">
                        <c:v>19.204759999999997</c:v>
                      </c:pt>
                      <c:pt idx="2536">
                        <c:v>18.89198</c:v>
                      </c:pt>
                      <c:pt idx="2537">
                        <c:v>18.648759999999999</c:v>
                      </c:pt>
                      <c:pt idx="2538">
                        <c:v>18.714680000000001</c:v>
                      </c:pt>
                      <c:pt idx="2539">
                        <c:v>18.567599999999999</c:v>
                      </c:pt>
                      <c:pt idx="2540">
                        <c:v>18.390580000000003</c:v>
                      </c:pt>
                      <c:pt idx="2541">
                        <c:v>18.290659999999999</c:v>
                      </c:pt>
                      <c:pt idx="2542">
                        <c:v>18.19096</c:v>
                      </c:pt>
                      <c:pt idx="2543">
                        <c:v>17.625799999999998</c:v>
                      </c:pt>
                      <c:pt idx="2544">
                        <c:v>17.89724</c:v>
                      </c:pt>
                      <c:pt idx="2545">
                        <c:v>17.565999999999999</c:v>
                      </c:pt>
                      <c:pt idx="2546">
                        <c:v>17.619040000000002</c:v>
                      </c:pt>
                      <c:pt idx="2547">
                        <c:v>17.49428</c:v>
                      </c:pt>
                      <c:pt idx="2548">
                        <c:v>17.703939999999999</c:v>
                      </c:pt>
                      <c:pt idx="2549">
                        <c:v>18.507400000000001</c:v>
                      </c:pt>
                      <c:pt idx="2550">
                        <c:v>18.938359999999999</c:v>
                      </c:pt>
                      <c:pt idx="2551">
                        <c:v>18.4803</c:v>
                      </c:pt>
                      <c:pt idx="2552">
                        <c:v>18.844060000000002</c:v>
                      </c:pt>
                      <c:pt idx="2553">
                        <c:v>19.180900000000001</c:v>
                      </c:pt>
                      <c:pt idx="2554">
                        <c:v>19.599740000000001</c:v>
                      </c:pt>
                      <c:pt idx="2555">
                        <c:v>19.661180000000002</c:v>
                      </c:pt>
                      <c:pt idx="2556">
                        <c:v>19.77168</c:v>
                      </c:pt>
                      <c:pt idx="2557">
                        <c:v>20.052479999999999</c:v>
                      </c:pt>
                      <c:pt idx="2558">
                        <c:v>20.016080000000002</c:v>
                      </c:pt>
                      <c:pt idx="2559">
                        <c:v>19.285520000000002</c:v>
                      </c:pt>
                      <c:pt idx="2560">
                        <c:v>19.55312</c:v>
                      </c:pt>
                      <c:pt idx="2561">
                        <c:v>19.21726</c:v>
                      </c:pt>
                      <c:pt idx="2562">
                        <c:v>18.76596</c:v>
                      </c:pt>
                      <c:pt idx="2563">
                        <c:v>18.6023</c:v>
                      </c:pt>
                      <c:pt idx="2564">
                        <c:v>17.943099999999998</c:v>
                      </c:pt>
                      <c:pt idx="2565">
                        <c:v>17.622619999999998</c:v>
                      </c:pt>
                      <c:pt idx="2566">
                        <c:v>17.314360000000001</c:v>
                      </c:pt>
                      <c:pt idx="2567">
                        <c:v>17.807779999999998</c:v>
                      </c:pt>
                      <c:pt idx="2568">
                        <c:v>17.7788</c:v>
                      </c:pt>
                      <c:pt idx="2569">
                        <c:v>17.467279999999999</c:v>
                      </c:pt>
                      <c:pt idx="2570">
                        <c:v>17.33212</c:v>
                      </c:pt>
                      <c:pt idx="2571">
                        <c:v>17.2103</c:v>
                      </c:pt>
                      <c:pt idx="2572">
                        <c:v>17.631959999999999</c:v>
                      </c:pt>
                      <c:pt idx="2573">
                        <c:v>18.31268</c:v>
                      </c:pt>
                      <c:pt idx="2574">
                        <c:v>18.864060000000002</c:v>
                      </c:pt>
                      <c:pt idx="2575">
                        <c:v>18.822220000000002</c:v>
                      </c:pt>
                      <c:pt idx="2576">
                        <c:v>19.327599999999997</c:v>
                      </c:pt>
                      <c:pt idx="2577">
                        <c:v>20.1205</c:v>
                      </c:pt>
                      <c:pt idx="2578">
                        <c:v>20.66132</c:v>
                      </c:pt>
                      <c:pt idx="2579">
                        <c:v>20.35388</c:v>
                      </c:pt>
                      <c:pt idx="2580">
                        <c:v>19.686060000000001</c:v>
                      </c:pt>
                      <c:pt idx="2581">
                        <c:v>20.772320000000001</c:v>
                      </c:pt>
                      <c:pt idx="2582">
                        <c:v>20.918860000000002</c:v>
                      </c:pt>
                      <c:pt idx="2583">
                        <c:v>20.270820000000001</c:v>
                      </c:pt>
                      <c:pt idx="2584">
                        <c:v>20.35416</c:v>
                      </c:pt>
                      <c:pt idx="2585">
                        <c:v>19.393080000000001</c:v>
                      </c:pt>
                      <c:pt idx="2586">
                        <c:v>19.737939999999998</c:v>
                      </c:pt>
                      <c:pt idx="2587">
                        <c:v>19.69632</c:v>
                      </c:pt>
                      <c:pt idx="2588">
                        <c:v>19.655159999999999</c:v>
                      </c:pt>
                      <c:pt idx="2589">
                        <c:v>19.00722</c:v>
                      </c:pt>
                      <c:pt idx="2590">
                        <c:v>18.346340000000001</c:v>
                      </c:pt>
                      <c:pt idx="2591">
                        <c:v>17.609220000000001</c:v>
                      </c:pt>
                      <c:pt idx="2592">
                        <c:v>18.228740000000002</c:v>
                      </c:pt>
                      <c:pt idx="2593">
                        <c:v>17.91414</c:v>
                      </c:pt>
                      <c:pt idx="2594">
                        <c:v>17.783580000000001</c:v>
                      </c:pt>
                      <c:pt idx="2595">
                        <c:v>17.915659999999999</c:v>
                      </c:pt>
                      <c:pt idx="2596">
                        <c:v>18.272400000000001</c:v>
                      </c:pt>
                      <c:pt idx="2597">
                        <c:v>18.997919999999997</c:v>
                      </c:pt>
                      <c:pt idx="2598">
                        <c:v>19.35698</c:v>
                      </c:pt>
                      <c:pt idx="2599">
                        <c:v>18.64254</c:v>
                      </c:pt>
                      <c:pt idx="2600">
                        <c:v>18.693860000000001</c:v>
                      </c:pt>
                      <c:pt idx="2601">
                        <c:v>18.722580000000001</c:v>
                      </c:pt>
                      <c:pt idx="2602">
                        <c:v>18.165580000000002</c:v>
                      </c:pt>
                      <c:pt idx="2603">
                        <c:v>18.093019999999999</c:v>
                      </c:pt>
                      <c:pt idx="2604">
                        <c:v>18.847740000000002</c:v>
                      </c:pt>
                      <c:pt idx="2605">
                        <c:v>17.948060000000002</c:v>
                      </c:pt>
                      <c:pt idx="2606">
                        <c:v>18.319459999999999</c:v>
                      </c:pt>
                      <c:pt idx="2607">
                        <c:v>17.950119999999998</c:v>
                      </c:pt>
                      <c:pt idx="2608">
                        <c:v>17.3781</c:v>
                      </c:pt>
                      <c:pt idx="2609">
                        <c:v>17.392439999999997</c:v>
                      </c:pt>
                      <c:pt idx="2610">
                        <c:v>16.62678</c:v>
                      </c:pt>
                      <c:pt idx="2611">
                        <c:v>16.879939999999998</c:v>
                      </c:pt>
                      <c:pt idx="2612">
                        <c:v>16.480319999999999</c:v>
                      </c:pt>
                      <c:pt idx="2613">
                        <c:v>16.51998</c:v>
                      </c:pt>
                      <c:pt idx="2614">
                        <c:v>16.185140000000001</c:v>
                      </c:pt>
                      <c:pt idx="2615">
                        <c:v>16.312919999999998</c:v>
                      </c:pt>
                      <c:pt idx="2616">
                        <c:v>16.009540000000001</c:v>
                      </c:pt>
                      <c:pt idx="2617">
                        <c:v>15.936120000000001</c:v>
                      </c:pt>
                      <c:pt idx="2618">
                        <c:v>15.80992</c:v>
                      </c:pt>
                      <c:pt idx="2619">
                        <c:v>15.938940000000001</c:v>
                      </c:pt>
                      <c:pt idx="2620">
                        <c:v>15.65232</c:v>
                      </c:pt>
                      <c:pt idx="2621">
                        <c:v>15.47728</c:v>
                      </c:pt>
                      <c:pt idx="2622">
                        <c:v>15.480739999999999</c:v>
                      </c:pt>
                      <c:pt idx="2623">
                        <c:v>15.39226</c:v>
                      </c:pt>
                      <c:pt idx="2624">
                        <c:v>15.479379999999999</c:v>
                      </c:pt>
                      <c:pt idx="2625">
                        <c:v>15.704660000000001</c:v>
                      </c:pt>
                      <c:pt idx="2626">
                        <c:v>15.848000000000001</c:v>
                      </c:pt>
                      <c:pt idx="2627">
                        <c:v>15.462479999999999</c:v>
                      </c:pt>
                      <c:pt idx="2628">
                        <c:v>15.86802</c:v>
                      </c:pt>
                      <c:pt idx="2629">
                        <c:v>15.83694</c:v>
                      </c:pt>
                      <c:pt idx="2630">
                        <c:v>15.9732</c:v>
                      </c:pt>
                      <c:pt idx="2631">
                        <c:v>15.62524</c:v>
                      </c:pt>
                      <c:pt idx="2632">
                        <c:v>15.669979999999999</c:v>
                      </c:pt>
                      <c:pt idx="2633">
                        <c:v>15.64442</c:v>
                      </c:pt>
                      <c:pt idx="2634">
                        <c:v>15.328760000000001</c:v>
                      </c:pt>
                      <c:pt idx="2635">
                        <c:v>15.217780000000001</c:v>
                      </c:pt>
                      <c:pt idx="2636">
                        <c:v>15.90236</c:v>
                      </c:pt>
                      <c:pt idx="2637">
                        <c:v>15.55064</c:v>
                      </c:pt>
                      <c:pt idx="2638">
                        <c:v>14.573499999999999</c:v>
                      </c:pt>
                      <c:pt idx="2639">
                        <c:v>14.440940000000001</c:v>
                      </c:pt>
                      <c:pt idx="2640">
                        <c:v>14.18228</c:v>
                      </c:pt>
                      <c:pt idx="2641">
                        <c:v>14.48418</c:v>
                      </c:pt>
                      <c:pt idx="2642">
                        <c:v>14.85284</c:v>
                      </c:pt>
                      <c:pt idx="2643">
                        <c:v>14.892700000000001</c:v>
                      </c:pt>
                      <c:pt idx="2644">
                        <c:v>14.81672</c:v>
                      </c:pt>
                      <c:pt idx="2645">
                        <c:v>15.05766</c:v>
                      </c:pt>
                      <c:pt idx="2646">
                        <c:v>14.7836</c:v>
                      </c:pt>
                      <c:pt idx="2647">
                        <c:v>14.4861</c:v>
                      </c:pt>
                      <c:pt idx="2648">
                        <c:v>14.680260000000001</c:v>
                      </c:pt>
                      <c:pt idx="2649">
                        <c:v>14.53106</c:v>
                      </c:pt>
                      <c:pt idx="2650">
                        <c:v>14.398100000000001</c:v>
                      </c:pt>
                      <c:pt idx="2651">
                        <c:v>14.240780000000001</c:v>
                      </c:pt>
                      <c:pt idx="2652">
                        <c:v>14.105360000000001</c:v>
                      </c:pt>
                      <c:pt idx="2653">
                        <c:v>14.360139999999999</c:v>
                      </c:pt>
                      <c:pt idx="2654">
                        <c:v>14.30514</c:v>
                      </c:pt>
                      <c:pt idx="2655">
                        <c:v>14.480840000000001</c:v>
                      </c:pt>
                      <c:pt idx="2656">
                        <c:v>14.353959999999999</c:v>
                      </c:pt>
                      <c:pt idx="2657">
                        <c:v>14.41534</c:v>
                      </c:pt>
                      <c:pt idx="2658">
                        <c:v>14.533520000000001</c:v>
                      </c:pt>
                      <c:pt idx="2659">
                        <c:v>14.848420000000001</c:v>
                      </c:pt>
                      <c:pt idx="2660">
                        <c:v>15.21218</c:v>
                      </c:pt>
                      <c:pt idx="2661">
                        <c:v>15.87266</c:v>
                      </c:pt>
                      <c:pt idx="2662">
                        <c:v>15.61346</c:v>
                      </c:pt>
                      <c:pt idx="2663">
                        <c:v>16.147259999999999</c:v>
                      </c:pt>
                      <c:pt idx="2664">
                        <c:v>16.026299999999999</c:v>
                      </c:pt>
                      <c:pt idx="2665">
                        <c:v>15.944700000000001</c:v>
                      </c:pt>
                      <c:pt idx="2666">
                        <c:v>16.211120000000001</c:v>
                      </c:pt>
                      <c:pt idx="2667">
                        <c:v>16.61712</c:v>
                      </c:pt>
                      <c:pt idx="2668">
                        <c:v>16.774099999999997</c:v>
                      </c:pt>
                      <c:pt idx="2669">
                        <c:v>17.298119999999997</c:v>
                      </c:pt>
                      <c:pt idx="2670">
                        <c:v>17.67972</c:v>
                      </c:pt>
                      <c:pt idx="2671">
                        <c:v>17.5442</c:v>
                      </c:pt>
                      <c:pt idx="2672">
                        <c:v>17.952380000000002</c:v>
                      </c:pt>
                      <c:pt idx="2673">
                        <c:v>17.996959999999998</c:v>
                      </c:pt>
                      <c:pt idx="2674">
                        <c:v>18.242279999999997</c:v>
                      </c:pt>
                      <c:pt idx="2675">
                        <c:v>18.186700000000002</c:v>
                      </c:pt>
                      <c:pt idx="2676">
                        <c:v>18.066200000000002</c:v>
                      </c:pt>
                      <c:pt idx="2677">
                        <c:v>18.274279999999997</c:v>
                      </c:pt>
                      <c:pt idx="2678">
                        <c:v>16.58456</c:v>
                      </c:pt>
                      <c:pt idx="2679">
                        <c:v>17.686</c:v>
                      </c:pt>
                      <c:pt idx="2680">
                        <c:v>18.079720000000002</c:v>
                      </c:pt>
                      <c:pt idx="2681">
                        <c:v>17.64424</c:v>
                      </c:pt>
                      <c:pt idx="2682">
                        <c:v>17.553319999999999</c:v>
                      </c:pt>
                      <c:pt idx="2683">
                        <c:v>17.62284</c:v>
                      </c:pt>
                      <c:pt idx="2684">
                        <c:v>16.98068</c:v>
                      </c:pt>
                      <c:pt idx="2685">
                        <c:v>17.238779999999998</c:v>
                      </c:pt>
                      <c:pt idx="2686">
                        <c:v>17.150179999999999</c:v>
                      </c:pt>
                      <c:pt idx="2687">
                        <c:v>16.7898</c:v>
                      </c:pt>
                      <c:pt idx="2688">
                        <c:v>16.699259999999999</c:v>
                      </c:pt>
                      <c:pt idx="2689">
                        <c:v>16.71236</c:v>
                      </c:pt>
                      <c:pt idx="2690">
                        <c:v>16.820360000000001</c:v>
                      </c:pt>
                      <c:pt idx="2691">
                        <c:v>16.584859999999999</c:v>
                      </c:pt>
                      <c:pt idx="2692">
                        <c:v>16.906779999999998</c:v>
                      </c:pt>
                      <c:pt idx="2693">
                        <c:v>17.381599999999999</c:v>
                      </c:pt>
                      <c:pt idx="2694">
                        <c:v>17.660599999999999</c:v>
                      </c:pt>
                      <c:pt idx="2695">
                        <c:v>17.945820000000001</c:v>
                      </c:pt>
                      <c:pt idx="2696">
                        <c:v>18.08512</c:v>
                      </c:pt>
                      <c:pt idx="2697">
                        <c:v>18.503040000000002</c:v>
                      </c:pt>
                      <c:pt idx="2698">
                        <c:v>18.760560000000002</c:v>
                      </c:pt>
                      <c:pt idx="2699">
                        <c:v>18.850240000000003</c:v>
                      </c:pt>
                      <c:pt idx="2700">
                        <c:v>19.481759999999998</c:v>
                      </c:pt>
                      <c:pt idx="2701">
                        <c:v>19.3386</c:v>
                      </c:pt>
                      <c:pt idx="2702">
                        <c:v>19.501580000000001</c:v>
                      </c:pt>
                      <c:pt idx="2703">
                        <c:v>19.337979999999998</c:v>
                      </c:pt>
                      <c:pt idx="2704">
                        <c:v>18.828900000000001</c:v>
                      </c:pt>
                      <c:pt idx="2705">
                        <c:v>18.609839999999998</c:v>
                      </c:pt>
                      <c:pt idx="2706">
                        <c:v>18.36664</c:v>
                      </c:pt>
                      <c:pt idx="2707">
                        <c:v>18.1937</c:v>
                      </c:pt>
                      <c:pt idx="2708">
                        <c:v>18.217939999999999</c:v>
                      </c:pt>
                      <c:pt idx="2709">
                        <c:v>17.91272</c:v>
                      </c:pt>
                      <c:pt idx="2710">
                        <c:v>17.796340000000001</c:v>
                      </c:pt>
                      <c:pt idx="2711">
                        <c:v>17.666619999999998</c:v>
                      </c:pt>
                      <c:pt idx="2712">
                        <c:v>16.881439999999998</c:v>
                      </c:pt>
                      <c:pt idx="2713">
                        <c:v>16.575320000000001</c:v>
                      </c:pt>
                      <c:pt idx="2714">
                        <c:v>15.884639999999999</c:v>
                      </c:pt>
                      <c:pt idx="2715">
                        <c:v>17.222519999999999</c:v>
                      </c:pt>
                      <c:pt idx="2716">
                        <c:v>17.49362</c:v>
                      </c:pt>
                      <c:pt idx="2717">
                        <c:v>18.420120000000001</c:v>
                      </c:pt>
                      <c:pt idx="2718">
                        <c:v>18.572900000000001</c:v>
                      </c:pt>
                      <c:pt idx="2719">
                        <c:v>18.235499999999998</c:v>
                      </c:pt>
                      <c:pt idx="2720">
                        <c:v>18.91714</c:v>
                      </c:pt>
                      <c:pt idx="2721">
                        <c:v>18.956779999999998</c:v>
                      </c:pt>
                      <c:pt idx="2722">
                        <c:v>19.00348</c:v>
                      </c:pt>
                      <c:pt idx="2723">
                        <c:v>18.233880000000003</c:v>
                      </c:pt>
                      <c:pt idx="2724">
                        <c:v>17.894599999999997</c:v>
                      </c:pt>
                      <c:pt idx="2725">
                        <c:v>18.22634</c:v>
                      </c:pt>
                      <c:pt idx="2726">
                        <c:v>17.617919999999998</c:v>
                      </c:pt>
                      <c:pt idx="2727">
                        <c:v>17.694099999999999</c:v>
                      </c:pt>
                      <c:pt idx="2728">
                        <c:v>17.519259999999999</c:v>
                      </c:pt>
                      <c:pt idx="2729">
                        <c:v>17.3109</c:v>
                      </c:pt>
                      <c:pt idx="2730">
                        <c:v>17.239900000000002</c:v>
                      </c:pt>
                      <c:pt idx="2731">
                        <c:v>17.132259999999999</c:v>
                      </c:pt>
                      <c:pt idx="2732">
                        <c:v>17.225660000000001</c:v>
                      </c:pt>
                      <c:pt idx="2733">
                        <c:v>16.756799999999998</c:v>
                      </c:pt>
                      <c:pt idx="2734">
                        <c:v>15.9711</c:v>
                      </c:pt>
                      <c:pt idx="2735">
                        <c:v>16.548659999999998</c:v>
                      </c:pt>
                      <c:pt idx="2736">
                        <c:v>16.524540000000002</c:v>
                      </c:pt>
                      <c:pt idx="2737">
                        <c:v>16.606400000000001</c:v>
                      </c:pt>
                      <c:pt idx="2738">
                        <c:v>16.55462</c:v>
                      </c:pt>
                      <c:pt idx="2739">
                        <c:v>16.776</c:v>
                      </c:pt>
                      <c:pt idx="2740">
                        <c:v>16.932020000000001</c:v>
                      </c:pt>
                      <c:pt idx="2741">
                        <c:v>17.458320000000001</c:v>
                      </c:pt>
                      <c:pt idx="2742">
                        <c:v>17.84186</c:v>
                      </c:pt>
                      <c:pt idx="2743">
                        <c:v>17.875</c:v>
                      </c:pt>
                      <c:pt idx="2744">
                        <c:v>17.930439999999997</c:v>
                      </c:pt>
                      <c:pt idx="2745">
                        <c:v>18.335660000000001</c:v>
                      </c:pt>
                      <c:pt idx="2746">
                        <c:v>18.478080000000002</c:v>
                      </c:pt>
                      <c:pt idx="2747">
                        <c:v>18.337919999999997</c:v>
                      </c:pt>
                      <c:pt idx="2748">
                        <c:v>18.579000000000001</c:v>
                      </c:pt>
                      <c:pt idx="2749">
                        <c:v>18.584220000000002</c:v>
                      </c:pt>
                      <c:pt idx="2750">
                        <c:v>18.253220000000002</c:v>
                      </c:pt>
                      <c:pt idx="2751">
                        <c:v>18.292439999999999</c:v>
                      </c:pt>
                      <c:pt idx="2752">
                        <c:v>17.995200000000001</c:v>
                      </c:pt>
                      <c:pt idx="2753">
                        <c:v>17.599779999999999</c:v>
                      </c:pt>
                      <c:pt idx="2754">
                        <c:v>17.503540000000001</c:v>
                      </c:pt>
                      <c:pt idx="2755">
                        <c:v>17.637180000000001</c:v>
                      </c:pt>
                      <c:pt idx="2756">
                        <c:v>17.464560000000002</c:v>
                      </c:pt>
                      <c:pt idx="2757">
                        <c:v>17.033540000000002</c:v>
                      </c:pt>
                      <c:pt idx="2758">
                        <c:v>16.61666</c:v>
                      </c:pt>
                      <c:pt idx="2759">
                        <c:v>16.328600000000002</c:v>
                      </c:pt>
                      <c:pt idx="2760">
                        <c:v>16.057980000000001</c:v>
                      </c:pt>
                      <c:pt idx="2761">
                        <c:v>15.70556</c:v>
                      </c:pt>
                      <c:pt idx="2762">
                        <c:v>15.956959999999999</c:v>
                      </c:pt>
                      <c:pt idx="2763">
                        <c:v>15.86342</c:v>
                      </c:pt>
                      <c:pt idx="2764">
                        <c:v>16.377179999999999</c:v>
                      </c:pt>
                      <c:pt idx="2765">
                        <c:v>16.078479999999999</c:v>
                      </c:pt>
                      <c:pt idx="2766">
                        <c:v>16.215579999999999</c:v>
                      </c:pt>
                      <c:pt idx="2767">
                        <c:v>16.031079999999999</c:v>
                      </c:pt>
                      <c:pt idx="2768">
                        <c:v>15.866719999999999</c:v>
                      </c:pt>
                      <c:pt idx="2769">
                        <c:v>17.8734</c:v>
                      </c:pt>
                      <c:pt idx="2770">
                        <c:v>17.780639999999998</c:v>
                      </c:pt>
                      <c:pt idx="2771">
                        <c:v>17.70664</c:v>
                      </c:pt>
                      <c:pt idx="2772">
                        <c:v>17.800900000000002</c:v>
                      </c:pt>
                      <c:pt idx="2773">
                        <c:v>18.421580000000002</c:v>
                      </c:pt>
                      <c:pt idx="2774">
                        <c:v>18.259400000000003</c:v>
                      </c:pt>
                      <c:pt idx="2775">
                        <c:v>17.839560000000002</c:v>
                      </c:pt>
                      <c:pt idx="2776">
                        <c:v>17.55218</c:v>
                      </c:pt>
                      <c:pt idx="2777">
                        <c:v>17.362299999999998</c:v>
                      </c:pt>
                      <c:pt idx="2778">
                        <c:v>17.048119999999997</c:v>
                      </c:pt>
                      <c:pt idx="2779">
                        <c:v>17.272919999999999</c:v>
                      </c:pt>
                      <c:pt idx="2780">
                        <c:v>17.270659999999999</c:v>
                      </c:pt>
                      <c:pt idx="2781">
                        <c:v>16.577900000000003</c:v>
                      </c:pt>
                      <c:pt idx="2782">
                        <c:v>16.185760000000002</c:v>
                      </c:pt>
                      <c:pt idx="2783">
                        <c:v>15.88782</c:v>
                      </c:pt>
                      <c:pt idx="2784">
                        <c:v>15.76534</c:v>
                      </c:pt>
                      <c:pt idx="2785">
                        <c:v>15.559239999999999</c:v>
                      </c:pt>
                      <c:pt idx="2786">
                        <c:v>15.522399999999999</c:v>
                      </c:pt>
                      <c:pt idx="2787">
                        <c:v>15.476940000000001</c:v>
                      </c:pt>
                      <c:pt idx="2788">
                        <c:v>15.52936</c:v>
                      </c:pt>
                      <c:pt idx="2789">
                        <c:v>15.7403</c:v>
                      </c:pt>
                      <c:pt idx="2790">
                        <c:v>15.47588</c:v>
                      </c:pt>
                      <c:pt idx="2791">
                        <c:v>14.785200000000001</c:v>
                      </c:pt>
                      <c:pt idx="2792">
                        <c:v>14.7934</c:v>
                      </c:pt>
                      <c:pt idx="2793">
                        <c:v>15.0646</c:v>
                      </c:pt>
                      <c:pt idx="2794">
                        <c:v>15.593</c:v>
                      </c:pt>
                      <c:pt idx="2795">
                        <c:v>15.496919999999999</c:v>
                      </c:pt>
                      <c:pt idx="2796">
                        <c:v>15.419799999999999</c:v>
                      </c:pt>
                      <c:pt idx="2797">
                        <c:v>15.920120000000001</c:v>
                      </c:pt>
                      <c:pt idx="2798">
                        <c:v>15.693239999999999</c:v>
                      </c:pt>
                      <c:pt idx="2799">
                        <c:v>15.737080000000001</c:v>
                      </c:pt>
                      <c:pt idx="2800">
                        <c:v>15.72428</c:v>
                      </c:pt>
                      <c:pt idx="2801">
                        <c:v>15.96824</c:v>
                      </c:pt>
                      <c:pt idx="2802">
                        <c:v>15.957360000000001</c:v>
                      </c:pt>
                      <c:pt idx="2803">
                        <c:v>15.86876</c:v>
                      </c:pt>
                      <c:pt idx="2804">
                        <c:v>16.152059999999999</c:v>
                      </c:pt>
                      <c:pt idx="2805">
                        <c:v>15.969340000000001</c:v>
                      </c:pt>
                      <c:pt idx="2806">
                        <c:v>15.811120000000001</c:v>
                      </c:pt>
                      <c:pt idx="2807">
                        <c:v>15.8469</c:v>
                      </c:pt>
                      <c:pt idx="2808">
                        <c:v>15.70848</c:v>
                      </c:pt>
                      <c:pt idx="2809">
                        <c:v>15.598540000000002</c:v>
                      </c:pt>
                      <c:pt idx="2810">
                        <c:v>15.4702</c:v>
                      </c:pt>
                      <c:pt idx="2811">
                        <c:v>15.503860000000001</c:v>
                      </c:pt>
                      <c:pt idx="2812">
                        <c:v>15.435919999999999</c:v>
                      </c:pt>
                      <c:pt idx="2813">
                        <c:v>15.588839999999999</c:v>
                      </c:pt>
                      <c:pt idx="2814">
                        <c:v>15.29228</c:v>
                      </c:pt>
                      <c:pt idx="2815">
                        <c:v>14.79616</c:v>
                      </c:pt>
                      <c:pt idx="2816">
                        <c:v>13.77046</c:v>
                      </c:pt>
                      <c:pt idx="2817">
                        <c:v>13.8241</c:v>
                      </c:pt>
                      <c:pt idx="2818">
                        <c:v>13.852319999999999</c:v>
                      </c:pt>
                      <c:pt idx="2819">
                        <c:v>14.017160000000001</c:v>
                      </c:pt>
                      <c:pt idx="2820">
                        <c:v>14.08798</c:v>
                      </c:pt>
                      <c:pt idx="2821">
                        <c:v>14.17374</c:v>
                      </c:pt>
                      <c:pt idx="2822">
                        <c:v>14.10716</c:v>
                      </c:pt>
                      <c:pt idx="2823">
                        <c:v>14.181559999999999</c:v>
                      </c:pt>
                      <c:pt idx="2824">
                        <c:v>14.213940000000001</c:v>
                      </c:pt>
                      <c:pt idx="2825">
                        <c:v>14.28734</c:v>
                      </c:pt>
                      <c:pt idx="2826">
                        <c:v>14.20318</c:v>
                      </c:pt>
                      <c:pt idx="2827">
                        <c:v>14.174160000000001</c:v>
                      </c:pt>
                      <c:pt idx="2828">
                        <c:v>15.24268</c:v>
                      </c:pt>
                      <c:pt idx="2829">
                        <c:v>15.948919999999999</c:v>
                      </c:pt>
                      <c:pt idx="2830">
                        <c:v>16.046799999999998</c:v>
                      </c:pt>
                      <c:pt idx="2831">
                        <c:v>15.82128</c:v>
                      </c:pt>
                      <c:pt idx="2832">
                        <c:v>16.425979999999999</c:v>
                      </c:pt>
                      <c:pt idx="2833">
                        <c:v>16.481680000000001</c:v>
                      </c:pt>
                      <c:pt idx="2834">
                        <c:v>16.421619999999997</c:v>
                      </c:pt>
                      <c:pt idx="2835">
                        <c:v>16.642499999999998</c:v>
                      </c:pt>
                      <c:pt idx="2836">
                        <c:v>17.306159999999998</c:v>
                      </c:pt>
                      <c:pt idx="2837">
                        <c:v>17.683859999999999</c:v>
                      </c:pt>
                      <c:pt idx="2838">
                        <c:v>18.750139999999998</c:v>
                      </c:pt>
                      <c:pt idx="2839">
                        <c:v>18.857119999999998</c:v>
                      </c:pt>
                      <c:pt idx="2840">
                        <c:v>19.882080000000002</c:v>
                      </c:pt>
                      <c:pt idx="2841">
                        <c:v>20.249759999999998</c:v>
                      </c:pt>
                      <c:pt idx="2842">
                        <c:v>19.138200000000001</c:v>
                      </c:pt>
                      <c:pt idx="2843">
                        <c:v>18.838720000000002</c:v>
                      </c:pt>
                      <c:pt idx="2844">
                        <c:v>18.827360000000002</c:v>
                      </c:pt>
                      <c:pt idx="2845">
                        <c:v>19.182380000000002</c:v>
                      </c:pt>
                      <c:pt idx="2846">
                        <c:v>19.181939999999997</c:v>
                      </c:pt>
                      <c:pt idx="2847">
                        <c:v>18.43478</c:v>
                      </c:pt>
                      <c:pt idx="2848">
                        <c:v>18.764299999999999</c:v>
                      </c:pt>
                      <c:pt idx="2849">
                        <c:v>17.883740000000003</c:v>
                      </c:pt>
                      <c:pt idx="2850">
                        <c:v>17.553419999999999</c:v>
                      </c:pt>
                      <c:pt idx="2851">
                        <c:v>17.29618</c:v>
                      </c:pt>
                      <c:pt idx="2852">
                        <c:v>17.300979999999999</c:v>
                      </c:pt>
                      <c:pt idx="2853">
                        <c:v>17.4617</c:v>
                      </c:pt>
                      <c:pt idx="2854">
                        <c:v>17.58644</c:v>
                      </c:pt>
                      <c:pt idx="2855">
                        <c:v>17.303699999999999</c:v>
                      </c:pt>
                      <c:pt idx="2856">
                        <c:v>16.64602</c:v>
                      </c:pt>
                      <c:pt idx="2857">
                        <c:v>16.498720000000002</c:v>
                      </c:pt>
                      <c:pt idx="2858">
                        <c:v>16.30714</c:v>
                      </c:pt>
                      <c:pt idx="2859">
                        <c:v>16.891999999999999</c:v>
                      </c:pt>
                      <c:pt idx="2860">
                        <c:v>16.719159999999999</c:v>
                      </c:pt>
                      <c:pt idx="2861">
                        <c:v>17.11178</c:v>
                      </c:pt>
                      <c:pt idx="2862">
                        <c:v>17.735759999999999</c:v>
                      </c:pt>
                      <c:pt idx="2863">
                        <c:v>18.20092</c:v>
                      </c:pt>
                      <c:pt idx="2864">
                        <c:v>18.483080000000001</c:v>
                      </c:pt>
                      <c:pt idx="2865">
                        <c:v>19.254300000000001</c:v>
                      </c:pt>
                      <c:pt idx="2866">
                        <c:v>19.21688</c:v>
                      </c:pt>
                      <c:pt idx="2867">
                        <c:v>19.25788</c:v>
                      </c:pt>
                      <c:pt idx="2868">
                        <c:v>19.6876</c:v>
                      </c:pt>
                      <c:pt idx="2869">
                        <c:v>19.24532</c:v>
                      </c:pt>
                      <c:pt idx="2870">
                        <c:v>19.601040000000001</c:v>
                      </c:pt>
                      <c:pt idx="2871">
                        <c:v>19.560200000000002</c:v>
                      </c:pt>
                      <c:pt idx="2872">
                        <c:v>19.297939999999997</c:v>
                      </c:pt>
                      <c:pt idx="2873">
                        <c:v>18.91282</c:v>
                      </c:pt>
                      <c:pt idx="2874">
                        <c:v>18.22204</c:v>
                      </c:pt>
                      <c:pt idx="2875">
                        <c:v>17.696960000000001</c:v>
                      </c:pt>
                      <c:pt idx="2876">
                        <c:v>17.005040000000001</c:v>
                      </c:pt>
                      <c:pt idx="2877">
                        <c:v>16.580680000000001</c:v>
                      </c:pt>
                      <c:pt idx="2878">
                        <c:v>16.594759999999997</c:v>
                      </c:pt>
                      <c:pt idx="2879">
                        <c:v>15.963100000000001</c:v>
                      </c:pt>
                      <c:pt idx="2880">
                        <c:v>15.95284</c:v>
                      </c:pt>
                      <c:pt idx="2881">
                        <c:v>15.77332</c:v>
                      </c:pt>
                      <c:pt idx="2882">
                        <c:v>16.0946</c:v>
                      </c:pt>
                      <c:pt idx="2883">
                        <c:v>16.478080000000002</c:v>
                      </c:pt>
                      <c:pt idx="2884">
                        <c:v>16.2913</c:v>
                      </c:pt>
                      <c:pt idx="2885">
                        <c:v>16.282679999999999</c:v>
                      </c:pt>
                      <c:pt idx="2886">
                        <c:v>17.25414</c:v>
                      </c:pt>
                      <c:pt idx="2887">
                        <c:v>16.767439999999997</c:v>
                      </c:pt>
                      <c:pt idx="2888">
                        <c:v>16.834439999999997</c:v>
                      </c:pt>
                      <c:pt idx="2889">
                        <c:v>17.558959999999999</c:v>
                      </c:pt>
                      <c:pt idx="2890">
                        <c:v>17.875619999999998</c:v>
                      </c:pt>
                      <c:pt idx="2891">
                        <c:v>18.833299999999998</c:v>
                      </c:pt>
                      <c:pt idx="2892">
                        <c:v>19.05922</c:v>
                      </c:pt>
                      <c:pt idx="2893">
                        <c:v>19.557220000000001</c:v>
                      </c:pt>
                      <c:pt idx="2894">
                        <c:v>19.481360000000002</c:v>
                      </c:pt>
                      <c:pt idx="2895">
                        <c:v>19.339359999999999</c:v>
                      </c:pt>
                      <c:pt idx="2896">
                        <c:v>19.086200000000002</c:v>
                      </c:pt>
                      <c:pt idx="2897">
                        <c:v>18.730040000000002</c:v>
                      </c:pt>
                      <c:pt idx="2898">
                        <c:v>18.841919999999998</c:v>
                      </c:pt>
                      <c:pt idx="2899">
                        <c:v>19.0656</c:v>
                      </c:pt>
                      <c:pt idx="2900">
                        <c:v>18.96256</c:v>
                      </c:pt>
                      <c:pt idx="2901">
                        <c:v>18.765080000000001</c:v>
                      </c:pt>
                      <c:pt idx="2902">
                        <c:v>18.286259999999999</c:v>
                      </c:pt>
                      <c:pt idx="2903">
                        <c:v>18.156479999999998</c:v>
                      </c:pt>
                      <c:pt idx="2904">
                        <c:v>17.96734</c:v>
                      </c:pt>
                      <c:pt idx="2905">
                        <c:v>17.817360000000001</c:v>
                      </c:pt>
                      <c:pt idx="2906">
                        <c:v>17.558439999999997</c:v>
                      </c:pt>
                      <c:pt idx="2907">
                        <c:v>17.53398</c:v>
                      </c:pt>
                      <c:pt idx="2908">
                        <c:v>17.538540000000001</c:v>
                      </c:pt>
                      <c:pt idx="2909">
                        <c:v>18.137520000000002</c:v>
                      </c:pt>
                      <c:pt idx="2910">
                        <c:v>18.228060000000003</c:v>
                      </c:pt>
                      <c:pt idx="2911">
                        <c:v>18.83738</c:v>
                      </c:pt>
                      <c:pt idx="2912">
                        <c:v>20.053720000000002</c:v>
                      </c:pt>
                      <c:pt idx="2913">
                        <c:v>20.0456</c:v>
                      </c:pt>
                      <c:pt idx="2914">
                        <c:v>20.685119999999998</c:v>
                      </c:pt>
                      <c:pt idx="2915">
                        <c:v>20.438200000000002</c:v>
                      </c:pt>
                      <c:pt idx="2916">
                        <c:v>20.462720000000001</c:v>
                      </c:pt>
                      <c:pt idx="2917">
                        <c:v>20.306259999999998</c:v>
                      </c:pt>
                      <c:pt idx="2918">
                        <c:v>20.168279999999999</c:v>
                      </c:pt>
                      <c:pt idx="2919">
                        <c:v>19.484919999999999</c:v>
                      </c:pt>
                      <c:pt idx="2920">
                        <c:v>19.76398</c:v>
                      </c:pt>
                      <c:pt idx="2921">
                        <c:v>19.046020000000002</c:v>
                      </c:pt>
                      <c:pt idx="2922">
                        <c:v>18.422699999999999</c:v>
                      </c:pt>
                      <c:pt idx="2923">
                        <c:v>18.343360000000001</c:v>
                      </c:pt>
                      <c:pt idx="2924">
                        <c:v>18.55218</c:v>
                      </c:pt>
                      <c:pt idx="2925">
                        <c:v>18.281080000000003</c:v>
                      </c:pt>
                      <c:pt idx="2926">
                        <c:v>18.226040000000001</c:v>
                      </c:pt>
                      <c:pt idx="2927">
                        <c:v>18.28002</c:v>
                      </c:pt>
                      <c:pt idx="2928">
                        <c:v>17.917919999999999</c:v>
                      </c:pt>
                      <c:pt idx="2929">
                        <c:v>17.997040000000002</c:v>
                      </c:pt>
                      <c:pt idx="2930">
                        <c:v>17.665860000000002</c:v>
                      </c:pt>
                      <c:pt idx="2931">
                        <c:v>17.627680000000002</c:v>
                      </c:pt>
                      <c:pt idx="2932">
                        <c:v>17.773340000000001</c:v>
                      </c:pt>
                      <c:pt idx="2933">
                        <c:v>18.208119999999997</c:v>
                      </c:pt>
                      <c:pt idx="2934">
                        <c:v>18.773900000000001</c:v>
                      </c:pt>
                      <c:pt idx="2935">
                        <c:v>18.549939999999999</c:v>
                      </c:pt>
                      <c:pt idx="2936">
                        <c:v>19.093520000000002</c:v>
                      </c:pt>
                      <c:pt idx="2937">
                        <c:v>18.66628</c:v>
                      </c:pt>
                      <c:pt idx="2938">
                        <c:v>17.89518</c:v>
                      </c:pt>
                      <c:pt idx="2939">
                        <c:v>18.74156</c:v>
                      </c:pt>
                      <c:pt idx="2940">
                        <c:v>19.453720000000001</c:v>
                      </c:pt>
                      <c:pt idx="2941">
                        <c:v>20.16094</c:v>
                      </c:pt>
                      <c:pt idx="2942">
                        <c:v>19.926459999999999</c:v>
                      </c:pt>
                      <c:pt idx="2943">
                        <c:v>19.140099999999997</c:v>
                      </c:pt>
                      <c:pt idx="2944">
                        <c:v>18.658240000000003</c:v>
                      </c:pt>
                      <c:pt idx="2945">
                        <c:v>18.542619999999999</c:v>
                      </c:pt>
                      <c:pt idx="2946">
                        <c:v>18.037240000000001</c:v>
                      </c:pt>
                      <c:pt idx="2947">
                        <c:v>18.125080000000001</c:v>
                      </c:pt>
                      <c:pt idx="2948">
                        <c:v>18.4513</c:v>
                      </c:pt>
                      <c:pt idx="2949">
                        <c:v>18.340919999999997</c:v>
                      </c:pt>
                      <c:pt idx="2950">
                        <c:v>17.980640000000001</c:v>
                      </c:pt>
                      <c:pt idx="2951">
                        <c:v>17.357599999999998</c:v>
                      </c:pt>
                      <c:pt idx="2952">
                        <c:v>17.14218</c:v>
                      </c:pt>
                      <c:pt idx="2953">
                        <c:v>16.386860000000002</c:v>
                      </c:pt>
                      <c:pt idx="2954">
                        <c:v>16.766959999999997</c:v>
                      </c:pt>
                      <c:pt idx="2955">
                        <c:v>16.51418</c:v>
                      </c:pt>
                      <c:pt idx="2956">
                        <c:v>16.551119999999997</c:v>
                      </c:pt>
                      <c:pt idx="2957">
                        <c:v>16.77036</c:v>
                      </c:pt>
                      <c:pt idx="2958">
                        <c:v>16.83098</c:v>
                      </c:pt>
                      <c:pt idx="2959">
                        <c:v>16.580539999999999</c:v>
                      </c:pt>
                      <c:pt idx="2960">
                        <c:v>16.673419999999997</c:v>
                      </c:pt>
                      <c:pt idx="2961">
                        <c:v>16.742660000000001</c:v>
                      </c:pt>
                      <c:pt idx="2962">
                        <c:v>16.863779999999998</c:v>
                      </c:pt>
                      <c:pt idx="2963">
                        <c:v>16.9391</c:v>
                      </c:pt>
                      <c:pt idx="2964">
                        <c:v>16.774660000000001</c:v>
                      </c:pt>
                      <c:pt idx="2965">
                        <c:v>16.85154</c:v>
                      </c:pt>
                      <c:pt idx="2966">
                        <c:v>16.790500000000002</c:v>
                      </c:pt>
                      <c:pt idx="2967">
                        <c:v>16.571120000000001</c:v>
                      </c:pt>
                      <c:pt idx="2968">
                        <c:v>16.273959999999999</c:v>
                      </c:pt>
                      <c:pt idx="2969">
                        <c:v>16.623619999999999</c:v>
                      </c:pt>
                      <c:pt idx="2970">
                        <c:v>16.206299999999999</c:v>
                      </c:pt>
                      <c:pt idx="2971">
                        <c:v>15.925799999999999</c:v>
                      </c:pt>
                      <c:pt idx="2972">
                        <c:v>15.952959999999999</c:v>
                      </c:pt>
                      <c:pt idx="2973">
                        <c:v>15.822179999999999</c:v>
                      </c:pt>
                      <c:pt idx="2974">
                        <c:v>15.52594</c:v>
                      </c:pt>
                      <c:pt idx="2975">
                        <c:v>15.68634</c:v>
                      </c:pt>
                      <c:pt idx="2976">
                        <c:v>15.643040000000001</c:v>
                      </c:pt>
                      <c:pt idx="2977">
                        <c:v>15.65648</c:v>
                      </c:pt>
                      <c:pt idx="2978">
                        <c:v>15.517940000000001</c:v>
                      </c:pt>
                      <c:pt idx="2979">
                        <c:v>15.25684</c:v>
                      </c:pt>
                      <c:pt idx="2980">
                        <c:v>15.14592</c:v>
                      </c:pt>
                      <c:pt idx="2981">
                        <c:v>15.38392</c:v>
                      </c:pt>
                      <c:pt idx="2982">
                        <c:v>15.291139999999999</c:v>
                      </c:pt>
                      <c:pt idx="2983">
                        <c:v>15.15326</c:v>
                      </c:pt>
                      <c:pt idx="2984">
                        <c:v>15.1221</c:v>
                      </c:pt>
                      <c:pt idx="2985">
                        <c:v>15.592319999999999</c:v>
                      </c:pt>
                      <c:pt idx="2986">
                        <c:v>15.68656</c:v>
                      </c:pt>
                      <c:pt idx="2987">
                        <c:v>15.69192</c:v>
                      </c:pt>
                      <c:pt idx="2988">
                        <c:v>15.603999999999999</c:v>
                      </c:pt>
                      <c:pt idx="2989">
                        <c:v>15.54298</c:v>
                      </c:pt>
                      <c:pt idx="2990">
                        <c:v>15.458299999999999</c:v>
                      </c:pt>
                      <c:pt idx="2991">
                        <c:v>15.45036</c:v>
                      </c:pt>
                      <c:pt idx="2992">
                        <c:v>15.581520000000001</c:v>
                      </c:pt>
                      <c:pt idx="2993">
                        <c:v>15.626700000000001</c:v>
                      </c:pt>
                      <c:pt idx="2994">
                        <c:v>15.62382</c:v>
                      </c:pt>
                      <c:pt idx="2995">
                        <c:v>15.618879999999999</c:v>
                      </c:pt>
                      <c:pt idx="2996">
                        <c:v>16.131599999999999</c:v>
                      </c:pt>
                      <c:pt idx="2997">
                        <c:v>16.852080000000001</c:v>
                      </c:pt>
                      <c:pt idx="2998">
                        <c:v>16.568680000000001</c:v>
                      </c:pt>
                      <c:pt idx="2999">
                        <c:v>16.690060000000003</c:v>
                      </c:pt>
                      <c:pt idx="3000">
                        <c:v>16.683139999999998</c:v>
                      </c:pt>
                      <c:pt idx="3001">
                        <c:v>16.61598</c:v>
                      </c:pt>
                      <c:pt idx="3002">
                        <c:v>16.628959999999999</c:v>
                      </c:pt>
                      <c:pt idx="3003">
                        <c:v>16.64002</c:v>
                      </c:pt>
                      <c:pt idx="3004">
                        <c:v>17.031839999999999</c:v>
                      </c:pt>
                      <c:pt idx="3005">
                        <c:v>17.503119999999999</c:v>
                      </c:pt>
                      <c:pt idx="3006">
                        <c:v>17.164480000000001</c:v>
                      </c:pt>
                      <c:pt idx="3007">
                        <c:v>17.951499999999999</c:v>
                      </c:pt>
                      <c:pt idx="3008">
                        <c:v>18.801220000000001</c:v>
                      </c:pt>
                      <c:pt idx="3009">
                        <c:v>18.92754</c:v>
                      </c:pt>
                      <c:pt idx="3010">
                        <c:v>18.558820000000001</c:v>
                      </c:pt>
                      <c:pt idx="3011">
                        <c:v>19.069200000000002</c:v>
                      </c:pt>
                      <c:pt idx="3012">
                        <c:v>18.524000000000001</c:v>
                      </c:pt>
                      <c:pt idx="3013">
                        <c:v>18.707319999999999</c:v>
                      </c:pt>
                      <c:pt idx="3014">
                        <c:v>19.019560000000002</c:v>
                      </c:pt>
                      <c:pt idx="3015">
                        <c:v>18.767040000000001</c:v>
                      </c:pt>
                      <c:pt idx="3016">
                        <c:v>17.807099999999998</c:v>
                      </c:pt>
                      <c:pt idx="3017">
                        <c:v>17.96706</c:v>
                      </c:pt>
                      <c:pt idx="3018">
                        <c:v>17.896000000000001</c:v>
                      </c:pt>
                      <c:pt idx="3019">
                        <c:v>17.886599999999998</c:v>
                      </c:pt>
                      <c:pt idx="3020">
                        <c:v>18.093060000000001</c:v>
                      </c:pt>
                      <c:pt idx="3021">
                        <c:v>17.590419999999998</c:v>
                      </c:pt>
                      <c:pt idx="3022">
                        <c:v>17.59198</c:v>
                      </c:pt>
                      <c:pt idx="3023">
                        <c:v>17.609259999999999</c:v>
                      </c:pt>
                      <c:pt idx="3024">
                        <c:v>17.475360000000002</c:v>
                      </c:pt>
                      <c:pt idx="3025">
                        <c:v>17.386340000000001</c:v>
                      </c:pt>
                      <c:pt idx="3026">
                        <c:v>17.039680000000001</c:v>
                      </c:pt>
                      <c:pt idx="3027">
                        <c:v>17.189</c:v>
                      </c:pt>
                      <c:pt idx="3028">
                        <c:v>17.00376</c:v>
                      </c:pt>
                      <c:pt idx="3029">
                        <c:v>17.853819999999999</c:v>
                      </c:pt>
                      <c:pt idx="3030">
                        <c:v>17.880560000000003</c:v>
                      </c:pt>
                      <c:pt idx="3031">
                        <c:v>18.547080000000001</c:v>
                      </c:pt>
                      <c:pt idx="3032">
                        <c:v>19.663139999999999</c:v>
                      </c:pt>
                      <c:pt idx="3033">
                        <c:v>19.727580000000003</c:v>
                      </c:pt>
                      <c:pt idx="3034">
                        <c:v>19.948360000000001</c:v>
                      </c:pt>
                      <c:pt idx="3035">
                        <c:v>19.45768</c:v>
                      </c:pt>
                      <c:pt idx="3036">
                        <c:v>19.624380000000002</c:v>
                      </c:pt>
                      <c:pt idx="3037">
                        <c:v>19.194800000000001</c:v>
                      </c:pt>
                      <c:pt idx="3038">
                        <c:v>19.922799999999999</c:v>
                      </c:pt>
                      <c:pt idx="3039">
                        <c:v>19.662659999999999</c:v>
                      </c:pt>
                      <c:pt idx="3040">
                        <c:v>18.946639999999999</c:v>
                      </c:pt>
                      <c:pt idx="3041">
                        <c:v>17.9801</c:v>
                      </c:pt>
                      <c:pt idx="3042">
                        <c:v>18.329540000000001</c:v>
                      </c:pt>
                      <c:pt idx="3043">
                        <c:v>17.662220000000001</c:v>
                      </c:pt>
                      <c:pt idx="3044">
                        <c:v>17.636740000000003</c:v>
                      </c:pt>
                      <c:pt idx="3045">
                        <c:v>17.38184</c:v>
                      </c:pt>
                      <c:pt idx="3046">
                        <c:v>17.815740000000002</c:v>
                      </c:pt>
                      <c:pt idx="3047">
                        <c:v>17.825200000000002</c:v>
                      </c:pt>
                      <c:pt idx="3048">
                        <c:v>17.474240000000002</c:v>
                      </c:pt>
                      <c:pt idx="3049">
                        <c:v>17.53312</c:v>
                      </c:pt>
                      <c:pt idx="3050">
                        <c:v>17.34862</c:v>
                      </c:pt>
                      <c:pt idx="3051">
                        <c:v>17.470080000000003</c:v>
                      </c:pt>
                      <c:pt idx="3052">
                        <c:v>17.660019999999999</c:v>
                      </c:pt>
                      <c:pt idx="3053">
                        <c:v>17.219279999999998</c:v>
                      </c:pt>
                      <c:pt idx="3054">
                        <c:v>17.229880000000001</c:v>
                      </c:pt>
                      <c:pt idx="3055">
                        <c:v>17.2301</c:v>
                      </c:pt>
                      <c:pt idx="3056">
                        <c:v>17.548099999999998</c:v>
                      </c:pt>
                      <c:pt idx="3057">
                        <c:v>17.554500000000001</c:v>
                      </c:pt>
                      <c:pt idx="3058">
                        <c:v>17.11524</c:v>
                      </c:pt>
                      <c:pt idx="3059">
                        <c:v>17.456</c:v>
                      </c:pt>
                      <c:pt idx="3060">
                        <c:v>17.521240000000002</c:v>
                      </c:pt>
                      <c:pt idx="3061">
                        <c:v>17.721220000000002</c:v>
                      </c:pt>
                      <c:pt idx="3062">
                        <c:v>17.837979999999998</c:v>
                      </c:pt>
                      <c:pt idx="3063">
                        <c:v>18.161339999999999</c:v>
                      </c:pt>
                      <c:pt idx="3064">
                        <c:v>18.239439999999998</c:v>
                      </c:pt>
                      <c:pt idx="3065">
                        <c:v>17.490680000000001</c:v>
                      </c:pt>
                      <c:pt idx="3066">
                        <c:v>17.333539999999999</c:v>
                      </c:pt>
                      <c:pt idx="3067">
                        <c:v>16.835339999999999</c:v>
                      </c:pt>
                      <c:pt idx="3068">
                        <c:v>17.536360000000002</c:v>
                      </c:pt>
                      <c:pt idx="3069">
                        <c:v>17.365580000000001</c:v>
                      </c:pt>
                      <c:pt idx="3070">
                        <c:v>17.40164</c:v>
                      </c:pt>
                      <c:pt idx="3071">
                        <c:v>17.225540000000002</c:v>
                      </c:pt>
                      <c:pt idx="3072">
                        <c:v>16.830719999999999</c:v>
                      </c:pt>
                      <c:pt idx="3073">
                        <c:v>17.088439999999999</c:v>
                      </c:pt>
                      <c:pt idx="3074">
                        <c:v>17.173020000000001</c:v>
                      </c:pt>
                      <c:pt idx="3075">
                        <c:v>16.942060000000001</c:v>
                      </c:pt>
                      <c:pt idx="3076">
                        <c:v>17.639919999999996</c:v>
                      </c:pt>
                      <c:pt idx="3077">
                        <c:v>18.144500000000001</c:v>
                      </c:pt>
                      <c:pt idx="3078">
                        <c:v>18.726759999999999</c:v>
                      </c:pt>
                      <c:pt idx="3079">
                        <c:v>19.037119999999998</c:v>
                      </c:pt>
                      <c:pt idx="3080">
                        <c:v>20.38044</c:v>
                      </c:pt>
                      <c:pt idx="3081">
                        <c:v>20.24296</c:v>
                      </c:pt>
                      <c:pt idx="3082">
                        <c:v>20.716279999999998</c:v>
                      </c:pt>
                      <c:pt idx="3083">
                        <c:v>20.407900000000001</c:v>
                      </c:pt>
                      <c:pt idx="3084">
                        <c:v>20.832419999999999</c:v>
                      </c:pt>
                      <c:pt idx="3085">
                        <c:v>20.786240000000003</c:v>
                      </c:pt>
                      <c:pt idx="3086">
                        <c:v>20.797979999999999</c:v>
                      </c:pt>
                      <c:pt idx="3087">
                        <c:v>20.043320000000001</c:v>
                      </c:pt>
                      <c:pt idx="3088">
                        <c:v>20.30508</c:v>
                      </c:pt>
                      <c:pt idx="3089">
                        <c:v>19.511320000000001</c:v>
                      </c:pt>
                      <c:pt idx="3090">
                        <c:v>19.3231</c:v>
                      </c:pt>
                      <c:pt idx="3091">
                        <c:v>19.312099999999997</c:v>
                      </c:pt>
                      <c:pt idx="3092">
                        <c:v>19.486279999999997</c:v>
                      </c:pt>
                      <c:pt idx="3093">
                        <c:v>18.870999999999999</c:v>
                      </c:pt>
                      <c:pt idx="3094">
                        <c:v>18.23854</c:v>
                      </c:pt>
                      <c:pt idx="3095">
                        <c:v>17.756520000000002</c:v>
                      </c:pt>
                      <c:pt idx="3096">
                        <c:v>18.048659999999998</c:v>
                      </c:pt>
                      <c:pt idx="3097">
                        <c:v>18.010919999999999</c:v>
                      </c:pt>
                      <c:pt idx="3098">
                        <c:v>17.801759999999998</c:v>
                      </c:pt>
                      <c:pt idx="3099">
                        <c:v>17.874400000000001</c:v>
                      </c:pt>
                      <c:pt idx="3100">
                        <c:v>18.105119999999999</c:v>
                      </c:pt>
                      <c:pt idx="3101">
                        <c:v>18.23414</c:v>
                      </c:pt>
                      <c:pt idx="3102">
                        <c:v>18.806459999999998</c:v>
                      </c:pt>
                      <c:pt idx="3103">
                        <c:v>19.121479999999998</c:v>
                      </c:pt>
                      <c:pt idx="3104">
                        <c:v>19.393219999999999</c:v>
                      </c:pt>
                      <c:pt idx="3105">
                        <c:v>19.764400000000002</c:v>
                      </c:pt>
                      <c:pt idx="3106">
                        <c:v>19.8218</c:v>
                      </c:pt>
                      <c:pt idx="3107">
                        <c:v>20.208479999999998</c:v>
                      </c:pt>
                      <c:pt idx="3108">
                        <c:v>20.198820000000001</c:v>
                      </c:pt>
                      <c:pt idx="3109">
                        <c:v>20.228580000000001</c:v>
                      </c:pt>
                      <c:pt idx="3110">
                        <c:v>19.28886</c:v>
                      </c:pt>
                      <c:pt idx="3111">
                        <c:v>19.103159999999999</c:v>
                      </c:pt>
                      <c:pt idx="3112">
                        <c:v>19.959919999999997</c:v>
                      </c:pt>
                      <c:pt idx="3113">
                        <c:v>18.995360000000002</c:v>
                      </c:pt>
                      <c:pt idx="3114">
                        <c:v>18.419160000000002</c:v>
                      </c:pt>
                      <c:pt idx="3115">
                        <c:v>18.083539999999999</c:v>
                      </c:pt>
                      <c:pt idx="3116">
                        <c:v>18.15476</c:v>
                      </c:pt>
                      <c:pt idx="3117">
                        <c:v>17.861919999999998</c:v>
                      </c:pt>
                      <c:pt idx="3118">
                        <c:v>17.132240000000003</c:v>
                      </c:pt>
                      <c:pt idx="3119">
                        <c:v>16.90354</c:v>
                      </c:pt>
                      <c:pt idx="3120">
                        <c:v>16.752599999999997</c:v>
                      </c:pt>
                      <c:pt idx="3121">
                        <c:v>16.74898</c:v>
                      </c:pt>
                      <c:pt idx="3122">
                        <c:v>16.2256</c:v>
                      </c:pt>
                      <c:pt idx="3123">
                        <c:v>16.254339999999999</c:v>
                      </c:pt>
                      <c:pt idx="3124">
                        <c:v>15.600059999999999</c:v>
                      </c:pt>
                      <c:pt idx="3125">
                        <c:v>16.177420000000001</c:v>
                      </c:pt>
                      <c:pt idx="3126">
                        <c:v>15.872879999999999</c:v>
                      </c:pt>
                      <c:pt idx="3127">
                        <c:v>15.15432</c:v>
                      </c:pt>
                      <c:pt idx="3128">
                        <c:v>15.643600000000001</c:v>
                      </c:pt>
                      <c:pt idx="3129">
                        <c:v>15.662979999999999</c:v>
                      </c:pt>
                      <c:pt idx="3130">
                        <c:v>15.53558</c:v>
                      </c:pt>
                      <c:pt idx="3131">
                        <c:v>15.797219999999999</c:v>
                      </c:pt>
                      <c:pt idx="3132">
                        <c:v>15.672459999999999</c:v>
                      </c:pt>
                      <c:pt idx="3133">
                        <c:v>15.820819999999999</c:v>
                      </c:pt>
                      <c:pt idx="3134">
                        <c:v>15.775540000000001</c:v>
                      </c:pt>
                      <c:pt idx="3135">
                        <c:v>15.75902</c:v>
                      </c:pt>
                      <c:pt idx="3136">
                        <c:v>15.685379999999999</c:v>
                      </c:pt>
                      <c:pt idx="3137">
                        <c:v>15.237680000000001</c:v>
                      </c:pt>
                      <c:pt idx="3138">
                        <c:v>14.80566</c:v>
                      </c:pt>
                      <c:pt idx="3139">
                        <c:v>15.053940000000001</c:v>
                      </c:pt>
                      <c:pt idx="3140">
                        <c:v>15.044600000000001</c:v>
                      </c:pt>
                      <c:pt idx="3141">
                        <c:v>15.123620000000001</c:v>
                      </c:pt>
                      <c:pt idx="3142">
                        <c:v>15.40578</c:v>
                      </c:pt>
                      <c:pt idx="3143">
                        <c:v>15.20642</c:v>
                      </c:pt>
                      <c:pt idx="3144">
                        <c:v>14.863580000000001</c:v>
                      </c:pt>
                      <c:pt idx="3145">
                        <c:v>14.56832</c:v>
                      </c:pt>
                      <c:pt idx="3146">
                        <c:v>14.582180000000001</c:v>
                      </c:pt>
                      <c:pt idx="3147">
                        <c:v>14.611879999999999</c:v>
                      </c:pt>
                      <c:pt idx="3148">
                        <c:v>14.78858</c:v>
                      </c:pt>
                      <c:pt idx="3149">
                        <c:v>14.70336</c:v>
                      </c:pt>
                      <c:pt idx="3150">
                        <c:v>14.72936</c:v>
                      </c:pt>
                      <c:pt idx="3151">
                        <c:v>14.66072</c:v>
                      </c:pt>
                      <c:pt idx="3152">
                        <c:v>14.75108</c:v>
                      </c:pt>
                      <c:pt idx="3153">
                        <c:v>14.83558</c:v>
                      </c:pt>
                      <c:pt idx="3154">
                        <c:v>14.906040000000001</c:v>
                      </c:pt>
                      <c:pt idx="3155">
                        <c:v>15.026620000000001</c:v>
                      </c:pt>
                      <c:pt idx="3156">
                        <c:v>15.00492</c:v>
                      </c:pt>
                      <c:pt idx="3157">
                        <c:v>14.869860000000001</c:v>
                      </c:pt>
                      <c:pt idx="3158">
                        <c:v>14.95088</c:v>
                      </c:pt>
                      <c:pt idx="3159">
                        <c:v>14.76182</c:v>
                      </c:pt>
                      <c:pt idx="3160">
                        <c:v>14.713719999999999</c:v>
                      </c:pt>
                      <c:pt idx="3161">
                        <c:v>14.54664</c:v>
                      </c:pt>
                      <c:pt idx="3162">
                        <c:v>14.577819999999999</c:v>
                      </c:pt>
                      <c:pt idx="3163">
                        <c:v>14.427479999999999</c:v>
                      </c:pt>
                      <c:pt idx="3164">
                        <c:v>14.93862</c:v>
                      </c:pt>
                      <c:pt idx="3165">
                        <c:v>15.7966</c:v>
                      </c:pt>
                      <c:pt idx="3166">
                        <c:v>15.504760000000001</c:v>
                      </c:pt>
                      <c:pt idx="3167">
                        <c:v>15.63528</c:v>
                      </c:pt>
                      <c:pt idx="3168">
                        <c:v>15.68112</c:v>
                      </c:pt>
                      <c:pt idx="3169">
                        <c:v>15.654819999999999</c:v>
                      </c:pt>
                      <c:pt idx="3170">
                        <c:v>16.343340000000001</c:v>
                      </c:pt>
                      <c:pt idx="3171">
                        <c:v>16.05538</c:v>
                      </c:pt>
                      <c:pt idx="3172">
                        <c:v>16.35192</c:v>
                      </c:pt>
                      <c:pt idx="3173">
                        <c:v>16.693200000000001</c:v>
                      </c:pt>
                      <c:pt idx="3174">
                        <c:v>17.570419999999999</c:v>
                      </c:pt>
                      <c:pt idx="3175">
                        <c:v>17.959439999999997</c:v>
                      </c:pt>
                      <c:pt idx="3176">
                        <c:v>18.190519999999999</c:v>
                      </c:pt>
                      <c:pt idx="3177">
                        <c:v>18.659839999999999</c:v>
                      </c:pt>
                      <c:pt idx="3178">
                        <c:v>19.375259999999997</c:v>
                      </c:pt>
                      <c:pt idx="3179">
                        <c:v>19.172799999999999</c:v>
                      </c:pt>
                      <c:pt idx="3180">
                        <c:v>19.381259999999997</c:v>
                      </c:pt>
                      <c:pt idx="3181">
                        <c:v>19.34412</c:v>
                      </c:pt>
                      <c:pt idx="3182">
                        <c:v>19.269380000000002</c:v>
                      </c:pt>
                      <c:pt idx="3183">
                        <c:v>18.735659999999999</c:v>
                      </c:pt>
                      <c:pt idx="3184">
                        <c:v>18.771159999999998</c:v>
                      </c:pt>
                      <c:pt idx="3185">
                        <c:v>17.765580000000003</c:v>
                      </c:pt>
                      <c:pt idx="3186">
                        <c:v>17.367259999999998</c:v>
                      </c:pt>
                      <c:pt idx="3187">
                        <c:v>17.288799999999998</c:v>
                      </c:pt>
                      <c:pt idx="3188">
                        <c:v>17.024540000000002</c:v>
                      </c:pt>
                      <c:pt idx="3189">
                        <c:v>16.9011</c:v>
                      </c:pt>
                      <c:pt idx="3190">
                        <c:v>16.701460000000001</c:v>
                      </c:pt>
                      <c:pt idx="3191">
                        <c:v>16.514700000000001</c:v>
                      </c:pt>
                      <c:pt idx="3192">
                        <c:v>16.210280000000001</c:v>
                      </c:pt>
                      <c:pt idx="3193">
                        <c:v>16.106619999999999</c:v>
                      </c:pt>
                      <c:pt idx="3194">
                        <c:v>16.155000000000001</c:v>
                      </c:pt>
                      <c:pt idx="3195">
                        <c:v>16.354219999999998</c:v>
                      </c:pt>
                      <c:pt idx="3196">
                        <c:v>16.777180000000001</c:v>
                      </c:pt>
                      <c:pt idx="3197">
                        <c:v>17.124099999999999</c:v>
                      </c:pt>
                      <c:pt idx="3198">
                        <c:v>17.927580000000003</c:v>
                      </c:pt>
                      <c:pt idx="3199">
                        <c:v>17.751259999999998</c:v>
                      </c:pt>
                      <c:pt idx="3200">
                        <c:v>18.74258</c:v>
                      </c:pt>
                      <c:pt idx="3201">
                        <c:v>18.86178</c:v>
                      </c:pt>
                      <c:pt idx="3202">
                        <c:v>18.500439999999998</c:v>
                      </c:pt>
                      <c:pt idx="3203">
                        <c:v>18.754900000000003</c:v>
                      </c:pt>
                      <c:pt idx="3204">
                        <c:v>19.218499999999999</c:v>
                      </c:pt>
                      <c:pt idx="3205">
                        <c:v>19.730259999999998</c:v>
                      </c:pt>
                      <c:pt idx="3206">
                        <c:v>19.53124</c:v>
                      </c:pt>
                      <c:pt idx="3207">
                        <c:v>19.580560000000002</c:v>
                      </c:pt>
                      <c:pt idx="3208">
                        <c:v>19.266599999999997</c:v>
                      </c:pt>
                      <c:pt idx="3209">
                        <c:v>18.993939999999998</c:v>
                      </c:pt>
                      <c:pt idx="3210">
                        <c:v>18.37744</c:v>
                      </c:pt>
                      <c:pt idx="3211">
                        <c:v>18.093959999999999</c:v>
                      </c:pt>
                      <c:pt idx="3212">
                        <c:v>17.76932</c:v>
                      </c:pt>
                      <c:pt idx="3213">
                        <c:v>18.0715</c:v>
                      </c:pt>
                      <c:pt idx="3214">
                        <c:v>17.846360000000001</c:v>
                      </c:pt>
                      <c:pt idx="3215">
                        <c:v>17.746919999999999</c:v>
                      </c:pt>
                      <c:pt idx="3216">
                        <c:v>17.72044</c:v>
                      </c:pt>
                      <c:pt idx="3217">
                        <c:v>17.145</c:v>
                      </c:pt>
                      <c:pt idx="3218">
                        <c:v>16.869599999999998</c:v>
                      </c:pt>
                      <c:pt idx="3219">
                        <c:v>17.594060000000002</c:v>
                      </c:pt>
                      <c:pt idx="3220">
                        <c:v>17.664639999999999</c:v>
                      </c:pt>
                      <c:pt idx="3221">
                        <c:v>17.58802</c:v>
                      </c:pt>
                      <c:pt idx="3222">
                        <c:v>17.878740000000001</c:v>
                      </c:pt>
                      <c:pt idx="3223">
                        <c:v>17.957439999999998</c:v>
                      </c:pt>
                      <c:pt idx="3224">
                        <c:v>19.69182</c:v>
                      </c:pt>
                      <c:pt idx="3225">
                        <c:v>20.085660000000001</c:v>
                      </c:pt>
                      <c:pt idx="3226">
                        <c:v>19.034200000000002</c:v>
                      </c:pt>
                      <c:pt idx="3227">
                        <c:v>19.089099999999998</c:v>
                      </c:pt>
                      <c:pt idx="3228">
                        <c:v>19.720800000000001</c:v>
                      </c:pt>
                      <c:pt idx="3229">
                        <c:v>19.696400000000001</c:v>
                      </c:pt>
                      <c:pt idx="3230">
                        <c:v>19.326779999999999</c:v>
                      </c:pt>
                      <c:pt idx="3231">
                        <c:v>19.101900000000001</c:v>
                      </c:pt>
                      <c:pt idx="3232">
                        <c:v>19.248740000000002</c:v>
                      </c:pt>
                      <c:pt idx="3233">
                        <c:v>18.494419999999998</c:v>
                      </c:pt>
                      <c:pt idx="3234">
                        <c:v>18.352060000000002</c:v>
                      </c:pt>
                      <c:pt idx="3235">
                        <c:v>18.62968</c:v>
                      </c:pt>
                      <c:pt idx="3236">
                        <c:v>18.199259999999999</c:v>
                      </c:pt>
                      <c:pt idx="3237">
                        <c:v>17.61356</c:v>
                      </c:pt>
                      <c:pt idx="3238">
                        <c:v>17.826499999999999</c:v>
                      </c:pt>
                      <c:pt idx="3239">
                        <c:v>17.513259999999999</c:v>
                      </c:pt>
                      <c:pt idx="3240">
                        <c:v>16.98516</c:v>
                      </c:pt>
                      <c:pt idx="3241">
                        <c:v>17.666840000000001</c:v>
                      </c:pt>
                      <c:pt idx="3242">
                        <c:v>17.43562</c:v>
                      </c:pt>
                      <c:pt idx="3243">
                        <c:v>17.417619999999999</c:v>
                      </c:pt>
                      <c:pt idx="3244">
                        <c:v>17.7547</c:v>
                      </c:pt>
                      <c:pt idx="3245">
                        <c:v>18.314119999999999</c:v>
                      </c:pt>
                      <c:pt idx="3246">
                        <c:v>18.21808</c:v>
                      </c:pt>
                      <c:pt idx="3247">
                        <c:v>19.00592</c:v>
                      </c:pt>
                      <c:pt idx="3248">
                        <c:v>19.76202</c:v>
                      </c:pt>
                      <c:pt idx="3249">
                        <c:v>19.738979999999998</c:v>
                      </c:pt>
                      <c:pt idx="3250">
                        <c:v>19.5015</c:v>
                      </c:pt>
                      <c:pt idx="3251">
                        <c:v>19.617639999999998</c:v>
                      </c:pt>
                      <c:pt idx="3252">
                        <c:v>19.757560000000002</c:v>
                      </c:pt>
                      <c:pt idx="3253">
                        <c:v>20.301819999999999</c:v>
                      </c:pt>
                      <c:pt idx="3254">
                        <c:v>19.792400000000001</c:v>
                      </c:pt>
                      <c:pt idx="3255">
                        <c:v>19.08306</c:v>
                      </c:pt>
                      <c:pt idx="3256">
                        <c:v>18.5642</c:v>
                      </c:pt>
                      <c:pt idx="3257">
                        <c:v>18.771799999999999</c:v>
                      </c:pt>
                      <c:pt idx="3258">
                        <c:v>18.624380000000002</c:v>
                      </c:pt>
                      <c:pt idx="3259">
                        <c:v>18.5245</c:v>
                      </c:pt>
                      <c:pt idx="3260">
                        <c:v>18.8565</c:v>
                      </c:pt>
                      <c:pt idx="3261">
                        <c:v>17.941939999999999</c:v>
                      </c:pt>
                      <c:pt idx="3262">
                        <c:v>18.20384</c:v>
                      </c:pt>
                      <c:pt idx="3263">
                        <c:v>18.112159999999999</c:v>
                      </c:pt>
                      <c:pt idx="3264">
                        <c:v>17.775299999999998</c:v>
                      </c:pt>
                      <c:pt idx="3265">
                        <c:v>17.618560000000002</c:v>
                      </c:pt>
                      <c:pt idx="3266">
                        <c:v>17.454560000000001</c:v>
                      </c:pt>
                      <c:pt idx="3267">
                        <c:v>17.5824</c:v>
                      </c:pt>
                      <c:pt idx="3268">
                        <c:v>17.78912</c:v>
                      </c:pt>
                      <c:pt idx="3269">
                        <c:v>18.199540000000002</c:v>
                      </c:pt>
                      <c:pt idx="3270">
                        <c:v>18.103020000000001</c:v>
                      </c:pt>
                      <c:pt idx="3271">
                        <c:v>18.46894</c:v>
                      </c:pt>
                      <c:pt idx="3272">
                        <c:v>19.306099999999997</c:v>
                      </c:pt>
                      <c:pt idx="3273">
                        <c:v>19.30658</c:v>
                      </c:pt>
                      <c:pt idx="3274">
                        <c:v>19.483160000000002</c:v>
                      </c:pt>
                      <c:pt idx="3275">
                        <c:v>19.41122</c:v>
                      </c:pt>
                      <c:pt idx="3276">
                        <c:v>19.359060000000003</c:v>
                      </c:pt>
                      <c:pt idx="3277">
                        <c:v>19.460540000000002</c:v>
                      </c:pt>
                      <c:pt idx="3278">
                        <c:v>19.558119999999999</c:v>
                      </c:pt>
                      <c:pt idx="3279">
                        <c:v>19.338979999999999</c:v>
                      </c:pt>
                      <c:pt idx="3280">
                        <c:v>18.610939999999999</c:v>
                      </c:pt>
                      <c:pt idx="3281">
                        <c:v>18.698160000000001</c:v>
                      </c:pt>
                      <c:pt idx="3282">
                        <c:v>18.390619999999998</c:v>
                      </c:pt>
                      <c:pt idx="3283">
                        <c:v>18.239080000000001</c:v>
                      </c:pt>
                      <c:pt idx="3284">
                        <c:v>18.243680000000001</c:v>
                      </c:pt>
                      <c:pt idx="3285">
                        <c:v>18.11768</c:v>
                      </c:pt>
                      <c:pt idx="3286">
                        <c:v>18.098680000000002</c:v>
                      </c:pt>
                      <c:pt idx="3287">
                        <c:v>17.691839999999999</c:v>
                      </c:pt>
                      <c:pt idx="3288">
                        <c:v>17.37144</c:v>
                      </c:pt>
                      <c:pt idx="3289">
                        <c:v>17.534220000000001</c:v>
                      </c:pt>
                      <c:pt idx="3290">
                        <c:v>17.315639999999998</c:v>
                      </c:pt>
                      <c:pt idx="3291">
                        <c:v>17.12</c:v>
                      </c:pt>
                      <c:pt idx="3292">
                        <c:v>15.89842</c:v>
                      </c:pt>
                      <c:pt idx="3293">
                        <c:v>17.380980000000001</c:v>
                      </c:pt>
                      <c:pt idx="3294">
                        <c:v>17.34564</c:v>
                      </c:pt>
                      <c:pt idx="3295">
                        <c:v>17.274819999999998</c:v>
                      </c:pt>
                      <c:pt idx="3296">
                        <c:v>17.410220000000002</c:v>
                      </c:pt>
                      <c:pt idx="3297">
                        <c:v>17.5261</c:v>
                      </c:pt>
                      <c:pt idx="3298">
                        <c:v>17.530459999999998</c:v>
                      </c:pt>
                      <c:pt idx="3299">
                        <c:v>17.656459999999999</c:v>
                      </c:pt>
                      <c:pt idx="3300">
                        <c:v>18.078279999999999</c:v>
                      </c:pt>
                      <c:pt idx="3301">
                        <c:v>18.100860000000001</c:v>
                      </c:pt>
                      <c:pt idx="3302">
                        <c:v>18.05284</c:v>
                      </c:pt>
                      <c:pt idx="3303">
                        <c:v>17.7468</c:v>
                      </c:pt>
                      <c:pt idx="3304">
                        <c:v>17.782820000000001</c:v>
                      </c:pt>
                      <c:pt idx="3305">
                        <c:v>17.525299999999998</c:v>
                      </c:pt>
                      <c:pt idx="3306">
                        <c:v>17.410540000000001</c:v>
                      </c:pt>
                      <c:pt idx="3307">
                        <c:v>17.1402</c:v>
                      </c:pt>
                      <c:pt idx="3308">
                        <c:v>17.564</c:v>
                      </c:pt>
                      <c:pt idx="3309">
                        <c:v>17.418299999999999</c:v>
                      </c:pt>
                      <c:pt idx="3310">
                        <c:v>17.252459999999999</c:v>
                      </c:pt>
                      <c:pt idx="3311">
                        <c:v>17.113919999999997</c:v>
                      </c:pt>
                      <c:pt idx="3312">
                        <c:v>17.054179999999999</c:v>
                      </c:pt>
                      <c:pt idx="3313">
                        <c:v>17.12398</c:v>
                      </c:pt>
                      <c:pt idx="3314">
                        <c:v>17.037479999999999</c:v>
                      </c:pt>
                      <c:pt idx="3315">
                        <c:v>16.638919999999999</c:v>
                      </c:pt>
                      <c:pt idx="3316">
                        <c:v>17.019759999999998</c:v>
                      </c:pt>
                      <c:pt idx="3317">
                        <c:v>17.03182</c:v>
                      </c:pt>
                      <c:pt idx="3318">
                        <c:v>16.869240000000001</c:v>
                      </c:pt>
                      <c:pt idx="3319">
                        <c:v>17.059099999999997</c:v>
                      </c:pt>
                      <c:pt idx="3320">
                        <c:v>17.292259999999999</c:v>
                      </c:pt>
                      <c:pt idx="3321">
                        <c:v>17.38036</c:v>
                      </c:pt>
                      <c:pt idx="3322">
                        <c:v>17.444980000000001</c:v>
                      </c:pt>
                      <c:pt idx="3323">
                        <c:v>17.692019999999999</c:v>
                      </c:pt>
                      <c:pt idx="3324">
                        <c:v>17.502759999999999</c:v>
                      </c:pt>
                      <c:pt idx="3325">
                        <c:v>17.645520000000001</c:v>
                      </c:pt>
                      <c:pt idx="3326">
                        <c:v>17.522500000000001</c:v>
                      </c:pt>
                      <c:pt idx="3327">
                        <c:v>17.252119999999998</c:v>
                      </c:pt>
                      <c:pt idx="3328">
                        <c:v>17.51362</c:v>
                      </c:pt>
                      <c:pt idx="3329">
                        <c:v>17.112880000000001</c:v>
                      </c:pt>
                      <c:pt idx="3330">
                        <c:v>17.611840000000001</c:v>
                      </c:pt>
                      <c:pt idx="3331">
                        <c:v>17.378820000000001</c:v>
                      </c:pt>
                      <c:pt idx="3332">
                        <c:v>16.875119999999999</c:v>
                      </c:pt>
                      <c:pt idx="3333">
                        <c:v>16.662659999999999</c:v>
                      </c:pt>
                      <c:pt idx="3334">
                        <c:v>17.408439999999999</c:v>
                      </c:pt>
                      <c:pt idx="3335">
                        <c:v>17.360220000000002</c:v>
                      </c:pt>
                      <c:pt idx="3336">
                        <c:v>17.48132</c:v>
                      </c:pt>
                      <c:pt idx="3337">
                        <c:v>17.806939999999997</c:v>
                      </c:pt>
                      <c:pt idx="3338">
                        <c:v>17.803939999999997</c:v>
                      </c:pt>
                      <c:pt idx="3339">
                        <c:v>17.814160000000001</c:v>
                      </c:pt>
                      <c:pt idx="3340">
                        <c:v>17.701319999999999</c:v>
                      </c:pt>
                      <c:pt idx="3341">
                        <c:v>18.01398</c:v>
                      </c:pt>
                      <c:pt idx="3342">
                        <c:v>18.789680000000001</c:v>
                      </c:pt>
                      <c:pt idx="3343">
                        <c:v>19.035679999999999</c:v>
                      </c:pt>
                      <c:pt idx="3344">
                        <c:v>20.201799999999999</c:v>
                      </c:pt>
                      <c:pt idx="3345">
                        <c:v>20.948779999999999</c:v>
                      </c:pt>
                      <c:pt idx="3346">
                        <c:v>20.759740000000001</c:v>
                      </c:pt>
                      <c:pt idx="3347">
                        <c:v>20.801819999999999</c:v>
                      </c:pt>
                      <c:pt idx="3348">
                        <c:v>21.5138</c:v>
                      </c:pt>
                      <c:pt idx="3349">
                        <c:v>21.062139999999999</c:v>
                      </c:pt>
                      <c:pt idx="3350">
                        <c:v>21.31578</c:v>
                      </c:pt>
                      <c:pt idx="3351">
                        <c:v>20.610279999999999</c:v>
                      </c:pt>
                      <c:pt idx="3352">
                        <c:v>20.215580000000003</c:v>
                      </c:pt>
                      <c:pt idx="3353">
                        <c:v>20.31804</c:v>
                      </c:pt>
                      <c:pt idx="3354">
                        <c:v>19.54288</c:v>
                      </c:pt>
                      <c:pt idx="3355">
                        <c:v>19.033180000000002</c:v>
                      </c:pt>
                      <c:pt idx="3356">
                        <c:v>18.688560000000003</c:v>
                      </c:pt>
                      <c:pt idx="3357">
                        <c:v>18.009340000000002</c:v>
                      </c:pt>
                      <c:pt idx="3358">
                        <c:v>17.74128</c:v>
                      </c:pt>
                      <c:pt idx="3359">
                        <c:v>17.435020000000002</c:v>
                      </c:pt>
                      <c:pt idx="3360">
                        <c:v>17.732119999999998</c:v>
                      </c:pt>
                      <c:pt idx="3361">
                        <c:v>17.421240000000001</c:v>
                      </c:pt>
                      <c:pt idx="3362">
                        <c:v>17.08052</c:v>
                      </c:pt>
                      <c:pt idx="3363">
                        <c:v>16.716819999999998</c:v>
                      </c:pt>
                      <c:pt idx="3364">
                        <c:v>16.965540000000001</c:v>
                      </c:pt>
                      <c:pt idx="3365">
                        <c:v>17.515400000000003</c:v>
                      </c:pt>
                      <c:pt idx="3366">
                        <c:v>17.714659999999999</c:v>
                      </c:pt>
                      <c:pt idx="3367">
                        <c:v>17.563040000000001</c:v>
                      </c:pt>
                      <c:pt idx="3368">
                        <c:v>17.9678</c:v>
                      </c:pt>
                      <c:pt idx="3369">
                        <c:v>19.1281</c:v>
                      </c:pt>
                      <c:pt idx="3370">
                        <c:v>18.802659999999999</c:v>
                      </c:pt>
                      <c:pt idx="3371">
                        <c:v>18.25234</c:v>
                      </c:pt>
                      <c:pt idx="3372">
                        <c:v>18.389740000000003</c:v>
                      </c:pt>
                      <c:pt idx="3373">
                        <c:v>19.008419999999997</c:v>
                      </c:pt>
                      <c:pt idx="3374">
                        <c:v>18.771180000000001</c:v>
                      </c:pt>
                      <c:pt idx="3375">
                        <c:v>18.337119999999999</c:v>
                      </c:pt>
                      <c:pt idx="3376">
                        <c:v>18.220400000000001</c:v>
                      </c:pt>
                      <c:pt idx="3377">
                        <c:v>17.979240000000001</c:v>
                      </c:pt>
                      <c:pt idx="3378">
                        <c:v>17.818380000000001</c:v>
                      </c:pt>
                      <c:pt idx="3379">
                        <c:v>17.56418</c:v>
                      </c:pt>
                      <c:pt idx="3380">
                        <c:v>17.659020000000002</c:v>
                      </c:pt>
                      <c:pt idx="3381">
                        <c:v>17.12724</c:v>
                      </c:pt>
                      <c:pt idx="3382">
                        <c:v>17.229900000000001</c:v>
                      </c:pt>
                      <c:pt idx="3383">
                        <c:v>16.9481</c:v>
                      </c:pt>
                      <c:pt idx="3384">
                        <c:v>16.503900000000002</c:v>
                      </c:pt>
                      <c:pt idx="3385">
                        <c:v>16.23892</c:v>
                      </c:pt>
                      <c:pt idx="3386">
                        <c:v>16.540880000000001</c:v>
                      </c:pt>
                      <c:pt idx="3387">
                        <c:v>16.0184</c:v>
                      </c:pt>
                      <c:pt idx="3388">
                        <c:v>16.89556</c:v>
                      </c:pt>
                      <c:pt idx="3389">
                        <c:v>17.299720000000001</c:v>
                      </c:pt>
                      <c:pt idx="3390">
                        <c:v>16.490279999999998</c:v>
                      </c:pt>
                      <c:pt idx="3391">
                        <c:v>17.188680000000002</c:v>
                      </c:pt>
                      <c:pt idx="3392">
                        <c:v>17.37894</c:v>
                      </c:pt>
                      <c:pt idx="3393">
                        <c:v>17.71828</c:v>
                      </c:pt>
                      <c:pt idx="3394">
                        <c:v>17.97072</c:v>
                      </c:pt>
                      <c:pt idx="3395">
                        <c:v>18.249179999999999</c:v>
                      </c:pt>
                      <c:pt idx="3396">
                        <c:v>18.240819999999999</c:v>
                      </c:pt>
                      <c:pt idx="3397">
                        <c:v>18.816400000000002</c:v>
                      </c:pt>
                      <c:pt idx="3398">
                        <c:v>18.935080000000003</c:v>
                      </c:pt>
                      <c:pt idx="3399">
                        <c:v>19.1236</c:v>
                      </c:pt>
                      <c:pt idx="3400">
                        <c:v>19.213380000000001</c:v>
                      </c:pt>
                      <c:pt idx="3401">
                        <c:v>17.634460000000001</c:v>
                      </c:pt>
                      <c:pt idx="3402">
                        <c:v>18.296240000000001</c:v>
                      </c:pt>
                      <c:pt idx="3403">
                        <c:v>17.72326</c:v>
                      </c:pt>
                      <c:pt idx="3404">
                        <c:v>17.79476</c:v>
                      </c:pt>
                      <c:pt idx="3405">
                        <c:v>17.864660000000001</c:v>
                      </c:pt>
                      <c:pt idx="3406">
                        <c:v>18.208099999999998</c:v>
                      </c:pt>
                      <c:pt idx="3407">
                        <c:v>17.238900000000001</c:v>
                      </c:pt>
                      <c:pt idx="3408">
                        <c:v>18.084820000000001</c:v>
                      </c:pt>
                      <c:pt idx="3409">
                        <c:v>17.94706</c:v>
                      </c:pt>
                      <c:pt idx="3410">
                        <c:v>17.426599999999997</c:v>
                      </c:pt>
                      <c:pt idx="3411">
                        <c:v>17.665800000000001</c:v>
                      </c:pt>
                      <c:pt idx="3412">
                        <c:v>17.744439999999997</c:v>
                      </c:pt>
                      <c:pt idx="3413">
                        <c:v>18.12602</c:v>
                      </c:pt>
                      <c:pt idx="3414">
                        <c:v>18.372979999999998</c:v>
                      </c:pt>
                      <c:pt idx="3415">
                        <c:v>19.189060000000001</c:v>
                      </c:pt>
                      <c:pt idx="3416">
                        <c:v>19.286999999999999</c:v>
                      </c:pt>
                      <c:pt idx="3417">
                        <c:v>19.250340000000001</c:v>
                      </c:pt>
                      <c:pt idx="3418">
                        <c:v>19.561619999999998</c:v>
                      </c:pt>
                      <c:pt idx="3419">
                        <c:v>19.665099999999999</c:v>
                      </c:pt>
                      <c:pt idx="3420">
                        <c:v>19.679759999999998</c:v>
                      </c:pt>
                      <c:pt idx="3421">
                        <c:v>19.67022</c:v>
                      </c:pt>
                      <c:pt idx="3422">
                        <c:v>19.609000000000002</c:v>
                      </c:pt>
                      <c:pt idx="3423">
                        <c:v>18.706799999999998</c:v>
                      </c:pt>
                      <c:pt idx="3424">
                        <c:v>18.90136</c:v>
                      </c:pt>
                      <c:pt idx="3425">
                        <c:v>18.43244</c:v>
                      </c:pt>
                      <c:pt idx="3426">
                        <c:v>18.16526</c:v>
                      </c:pt>
                      <c:pt idx="3427">
                        <c:v>17.92484</c:v>
                      </c:pt>
                      <c:pt idx="3428">
                        <c:v>17.631400000000003</c:v>
                      </c:pt>
                      <c:pt idx="3429">
                        <c:v>17.212779999999999</c:v>
                      </c:pt>
                      <c:pt idx="3430">
                        <c:v>17.42848</c:v>
                      </c:pt>
                      <c:pt idx="3431">
                        <c:v>16.857119999999998</c:v>
                      </c:pt>
                      <c:pt idx="3432">
                        <c:v>16.953560000000003</c:v>
                      </c:pt>
                      <c:pt idx="3433">
                        <c:v>16.717939999999999</c:v>
                      </c:pt>
                      <c:pt idx="3434">
                        <c:v>16.781959999999998</c:v>
                      </c:pt>
                      <c:pt idx="3435">
                        <c:v>16.50516</c:v>
                      </c:pt>
                      <c:pt idx="3436">
                        <c:v>16.78462</c:v>
                      </c:pt>
                      <c:pt idx="3437">
                        <c:v>16.933060000000001</c:v>
                      </c:pt>
                      <c:pt idx="3438">
                        <c:v>17.17398</c:v>
                      </c:pt>
                      <c:pt idx="3439">
                        <c:v>17.149540000000002</c:v>
                      </c:pt>
                      <c:pt idx="3440">
                        <c:v>17.509119999999999</c:v>
                      </c:pt>
                      <c:pt idx="3441">
                        <c:v>17.17784</c:v>
                      </c:pt>
                      <c:pt idx="3442">
                        <c:v>17.89038</c:v>
                      </c:pt>
                      <c:pt idx="3443">
                        <c:v>17.892139999999998</c:v>
                      </c:pt>
                      <c:pt idx="3444">
                        <c:v>18.120439999999999</c:v>
                      </c:pt>
                      <c:pt idx="3445">
                        <c:v>17.87388</c:v>
                      </c:pt>
                      <c:pt idx="3446">
                        <c:v>17.7699</c:v>
                      </c:pt>
                      <c:pt idx="3447">
                        <c:v>17.790479999999999</c:v>
                      </c:pt>
                      <c:pt idx="3448">
                        <c:v>17.583680000000001</c:v>
                      </c:pt>
                      <c:pt idx="3449">
                        <c:v>17.227540000000001</c:v>
                      </c:pt>
                      <c:pt idx="3450">
                        <c:v>16.994759999999999</c:v>
                      </c:pt>
                      <c:pt idx="3451">
                        <c:v>16.692319999999999</c:v>
                      </c:pt>
                      <c:pt idx="3452">
                        <c:v>16.221779999999999</c:v>
                      </c:pt>
                      <c:pt idx="3453">
                        <c:v>16.26136</c:v>
                      </c:pt>
                      <c:pt idx="3454">
                        <c:v>15.821339999999999</c:v>
                      </c:pt>
                      <c:pt idx="3455">
                        <c:v>15.317</c:v>
                      </c:pt>
                      <c:pt idx="3456">
                        <c:v>15.3149</c:v>
                      </c:pt>
                      <c:pt idx="3457">
                        <c:v>15.236459999999999</c:v>
                      </c:pt>
                      <c:pt idx="3458">
                        <c:v>15.20194</c:v>
                      </c:pt>
                      <c:pt idx="3459">
                        <c:v>15.1236</c:v>
                      </c:pt>
                      <c:pt idx="3460">
                        <c:v>15.154879999999999</c:v>
                      </c:pt>
                      <c:pt idx="3461">
                        <c:v>15.03518</c:v>
                      </c:pt>
                      <c:pt idx="3462">
                        <c:v>15.08024</c:v>
                      </c:pt>
                      <c:pt idx="3463">
                        <c:v>14.943200000000001</c:v>
                      </c:pt>
                      <c:pt idx="3464">
                        <c:v>15.2171</c:v>
                      </c:pt>
                      <c:pt idx="3465">
                        <c:v>15.254</c:v>
                      </c:pt>
                      <c:pt idx="3466">
                        <c:v>13.32892</c:v>
                      </c:pt>
                      <c:pt idx="3467">
                        <c:v>15.109780000000001</c:v>
                      </c:pt>
                      <c:pt idx="3468">
                        <c:v>14.758179999999999</c:v>
                      </c:pt>
                      <c:pt idx="3469">
                        <c:v>15.27092</c:v>
                      </c:pt>
                      <c:pt idx="3470">
                        <c:v>15.363299999999999</c:v>
                      </c:pt>
                      <c:pt idx="3471">
                        <c:v>14.90516</c:v>
                      </c:pt>
                      <c:pt idx="3472">
                        <c:v>15.186620000000001</c:v>
                      </c:pt>
                      <c:pt idx="3473">
                        <c:v>15.0511</c:v>
                      </c:pt>
                      <c:pt idx="3474">
                        <c:v>15.089180000000001</c:v>
                      </c:pt>
                      <c:pt idx="3475">
                        <c:v>15.350580000000001</c:v>
                      </c:pt>
                      <c:pt idx="3476">
                        <c:v>15.46678</c:v>
                      </c:pt>
                      <c:pt idx="3477">
                        <c:v>15.397620000000002</c:v>
                      </c:pt>
                      <c:pt idx="3478">
                        <c:v>15.46472</c:v>
                      </c:pt>
                      <c:pt idx="3479">
                        <c:v>14.83314</c:v>
                      </c:pt>
                      <c:pt idx="3480">
                        <c:v>14.66192</c:v>
                      </c:pt>
                      <c:pt idx="3481">
                        <c:v>14.220180000000001</c:v>
                      </c:pt>
                      <c:pt idx="3482">
                        <c:v>14.05958</c:v>
                      </c:pt>
                      <c:pt idx="3483">
                        <c:v>14.050739999999999</c:v>
                      </c:pt>
                      <c:pt idx="3484">
                        <c:v>14.11984</c:v>
                      </c:pt>
                      <c:pt idx="3485">
                        <c:v>14.161100000000001</c:v>
                      </c:pt>
                      <c:pt idx="3486">
                        <c:v>14.34248</c:v>
                      </c:pt>
                      <c:pt idx="3487">
                        <c:v>14.63022</c:v>
                      </c:pt>
                      <c:pt idx="3488">
                        <c:v>14.710360000000001</c:v>
                      </c:pt>
                      <c:pt idx="3489">
                        <c:v>14.787360000000001</c:v>
                      </c:pt>
                      <c:pt idx="3490">
                        <c:v>14.910819999999999</c:v>
                      </c:pt>
                      <c:pt idx="3491">
                        <c:v>15.25154</c:v>
                      </c:pt>
                      <c:pt idx="3492">
                        <c:v>15.190899999999999</c:v>
                      </c:pt>
                      <c:pt idx="3493">
                        <c:v>15.36322</c:v>
                      </c:pt>
                      <c:pt idx="3494">
                        <c:v>15.221260000000001</c:v>
                      </c:pt>
                      <c:pt idx="3495">
                        <c:v>14.77994</c:v>
                      </c:pt>
                      <c:pt idx="3496">
                        <c:v>14.62984</c:v>
                      </c:pt>
                      <c:pt idx="3497">
                        <c:v>15.10876</c:v>
                      </c:pt>
                      <c:pt idx="3498">
                        <c:v>15.31236</c:v>
                      </c:pt>
                      <c:pt idx="3499">
                        <c:v>15.06892</c:v>
                      </c:pt>
                      <c:pt idx="3500">
                        <c:v>15.326840000000001</c:v>
                      </c:pt>
                      <c:pt idx="3501">
                        <c:v>15.20806</c:v>
                      </c:pt>
                      <c:pt idx="3502">
                        <c:v>15.03018</c:v>
                      </c:pt>
                      <c:pt idx="3503">
                        <c:v>14.81292</c:v>
                      </c:pt>
                      <c:pt idx="3504">
                        <c:v>14.86492</c:v>
                      </c:pt>
                      <c:pt idx="3505">
                        <c:v>14.63654</c:v>
                      </c:pt>
                      <c:pt idx="3506">
                        <c:v>14.52542</c:v>
                      </c:pt>
                      <c:pt idx="3507">
                        <c:v>14.45566</c:v>
                      </c:pt>
                      <c:pt idx="3508">
                        <c:v>14.21302</c:v>
                      </c:pt>
                      <c:pt idx="3509">
                        <c:v>14.62832</c:v>
                      </c:pt>
                      <c:pt idx="3510">
                        <c:v>14.55752</c:v>
                      </c:pt>
                      <c:pt idx="3511">
                        <c:v>14.282719999999999</c:v>
                      </c:pt>
                      <c:pt idx="3512">
                        <c:v>14.5543</c:v>
                      </c:pt>
                      <c:pt idx="3513">
                        <c:v>14.408479999999999</c:v>
                      </c:pt>
                      <c:pt idx="3514">
                        <c:v>14.51478</c:v>
                      </c:pt>
                      <c:pt idx="3515">
                        <c:v>14.319799999999999</c:v>
                      </c:pt>
                      <c:pt idx="3516">
                        <c:v>14.804860000000001</c:v>
                      </c:pt>
                      <c:pt idx="3517">
                        <c:v>14.818040000000002</c:v>
                      </c:pt>
                      <c:pt idx="3518">
                        <c:v>14.84708</c:v>
                      </c:pt>
                      <c:pt idx="3519">
                        <c:v>14.852139999999999</c:v>
                      </c:pt>
                      <c:pt idx="3520">
                        <c:v>15.281739999999999</c:v>
                      </c:pt>
                      <c:pt idx="3521">
                        <c:v>15.195879999999999</c:v>
                      </c:pt>
                      <c:pt idx="3522">
                        <c:v>15.38818</c:v>
                      </c:pt>
                      <c:pt idx="3523">
                        <c:v>15.3628</c:v>
                      </c:pt>
                      <c:pt idx="3524">
                        <c:v>15.828959999999999</c:v>
                      </c:pt>
                      <c:pt idx="3525">
                        <c:v>16.088840000000001</c:v>
                      </c:pt>
                      <c:pt idx="3526">
                        <c:v>16.127579999999998</c:v>
                      </c:pt>
                      <c:pt idx="3527">
                        <c:v>16.294779999999999</c:v>
                      </c:pt>
                      <c:pt idx="3528">
                        <c:v>16.446720000000003</c:v>
                      </c:pt>
                      <c:pt idx="3529">
                        <c:v>16.401400000000002</c:v>
                      </c:pt>
                      <c:pt idx="3530">
                        <c:v>16.67868</c:v>
                      </c:pt>
                      <c:pt idx="3531">
                        <c:v>16.838540000000002</c:v>
                      </c:pt>
                      <c:pt idx="3532">
                        <c:v>17.292439999999999</c:v>
                      </c:pt>
                      <c:pt idx="3533">
                        <c:v>18.05668</c:v>
                      </c:pt>
                      <c:pt idx="3534">
                        <c:v>17.93364</c:v>
                      </c:pt>
                      <c:pt idx="3535">
                        <c:v>18.61938</c:v>
                      </c:pt>
                      <c:pt idx="3536">
                        <c:v>19.11046</c:v>
                      </c:pt>
                      <c:pt idx="3537">
                        <c:v>19.661919999999999</c:v>
                      </c:pt>
                      <c:pt idx="3538">
                        <c:v>20.098779999999998</c:v>
                      </c:pt>
                      <c:pt idx="3539">
                        <c:v>20.913419999999999</c:v>
                      </c:pt>
                      <c:pt idx="3540">
                        <c:v>20.774540000000002</c:v>
                      </c:pt>
                      <c:pt idx="3541">
                        <c:v>20.40766</c:v>
                      </c:pt>
                      <c:pt idx="3542">
                        <c:v>20.42428</c:v>
                      </c:pt>
                      <c:pt idx="3543">
                        <c:v>19.647200000000002</c:v>
                      </c:pt>
                      <c:pt idx="3544">
                        <c:v>19.533840000000001</c:v>
                      </c:pt>
                      <c:pt idx="3545">
                        <c:v>19.036799999999999</c:v>
                      </c:pt>
                      <c:pt idx="3546">
                        <c:v>19.0669</c:v>
                      </c:pt>
                      <c:pt idx="3547">
                        <c:v>19.035240000000002</c:v>
                      </c:pt>
                      <c:pt idx="3548">
                        <c:v>18.48882</c:v>
                      </c:pt>
                      <c:pt idx="3549">
                        <c:v>18.520160000000001</c:v>
                      </c:pt>
                      <c:pt idx="3550">
                        <c:v>18.690339999999999</c:v>
                      </c:pt>
                      <c:pt idx="3551">
                        <c:v>18.041640000000001</c:v>
                      </c:pt>
                      <c:pt idx="3552">
                        <c:v>17.691599999999998</c:v>
                      </c:pt>
                      <c:pt idx="3553">
                        <c:v>17.978819999999999</c:v>
                      </c:pt>
                      <c:pt idx="3554">
                        <c:v>17.996959999999998</c:v>
                      </c:pt>
                      <c:pt idx="3555">
                        <c:v>18.132960000000001</c:v>
                      </c:pt>
                      <c:pt idx="3556">
                        <c:v>18.16282</c:v>
                      </c:pt>
                      <c:pt idx="3557">
                        <c:v>19.19556</c:v>
                      </c:pt>
                      <c:pt idx="3558">
                        <c:v>19.202000000000002</c:v>
                      </c:pt>
                      <c:pt idx="3559">
                        <c:v>19.967419999999997</c:v>
                      </c:pt>
                      <c:pt idx="3560">
                        <c:v>20.984060000000003</c:v>
                      </c:pt>
                      <c:pt idx="3561">
                        <c:v>21.090220000000002</c:v>
                      </c:pt>
                      <c:pt idx="3562">
                        <c:v>21.325800000000001</c:v>
                      </c:pt>
                      <c:pt idx="3563">
                        <c:v>21.521879999999999</c:v>
                      </c:pt>
                      <c:pt idx="3564">
                        <c:v>21.469380000000001</c:v>
                      </c:pt>
                      <c:pt idx="3565">
                        <c:v>21.8751</c:v>
                      </c:pt>
                      <c:pt idx="3566">
                        <c:v>20.998540000000002</c:v>
                      </c:pt>
                      <c:pt idx="3567">
                        <c:v>21.424199999999999</c:v>
                      </c:pt>
                      <c:pt idx="3568">
                        <c:v>20.821540000000002</c:v>
                      </c:pt>
                      <c:pt idx="3569">
                        <c:v>20.591660000000001</c:v>
                      </c:pt>
                      <c:pt idx="3570">
                        <c:v>20.050979999999999</c:v>
                      </c:pt>
                      <c:pt idx="3571">
                        <c:v>19.702840000000002</c:v>
                      </c:pt>
                      <c:pt idx="3572">
                        <c:v>17.943619999999999</c:v>
                      </c:pt>
                      <c:pt idx="3573">
                        <c:v>17.916439999999998</c:v>
                      </c:pt>
                      <c:pt idx="3574">
                        <c:v>18.166240000000002</c:v>
                      </c:pt>
                      <c:pt idx="3575">
                        <c:v>18.8795</c:v>
                      </c:pt>
                      <c:pt idx="3576">
                        <c:v>18.786540000000002</c:v>
                      </c:pt>
                      <c:pt idx="3577">
                        <c:v>18.483979999999999</c:v>
                      </c:pt>
                      <c:pt idx="3578">
                        <c:v>18.59158</c:v>
                      </c:pt>
                      <c:pt idx="3579">
                        <c:v>18.444459999999999</c:v>
                      </c:pt>
                      <c:pt idx="3580">
                        <c:v>18.5916</c:v>
                      </c:pt>
                      <c:pt idx="3581">
                        <c:v>19.138000000000002</c:v>
                      </c:pt>
                      <c:pt idx="3582">
                        <c:v>19.802160000000001</c:v>
                      </c:pt>
                      <c:pt idx="3583">
                        <c:v>20.092099999999999</c:v>
                      </c:pt>
                      <c:pt idx="3584">
                        <c:v>21.25536</c:v>
                      </c:pt>
                      <c:pt idx="3585">
                        <c:v>20.842220000000001</c:v>
                      </c:pt>
                      <c:pt idx="3586">
                        <c:v>21.36252</c:v>
                      </c:pt>
                      <c:pt idx="3587">
                        <c:v>21.537520000000001</c:v>
                      </c:pt>
                      <c:pt idx="3588">
                        <c:v>21.651479999999999</c:v>
                      </c:pt>
                      <c:pt idx="3589">
                        <c:v>21.554759999999998</c:v>
                      </c:pt>
                      <c:pt idx="3590">
                        <c:v>21.576460000000001</c:v>
                      </c:pt>
                      <c:pt idx="3591">
                        <c:v>20.79064</c:v>
                      </c:pt>
                      <c:pt idx="3592">
                        <c:v>21.06992</c:v>
                      </c:pt>
                      <c:pt idx="3593">
                        <c:v>19.77796</c:v>
                      </c:pt>
                      <c:pt idx="3594">
                        <c:v>20.179539999999999</c:v>
                      </c:pt>
                      <c:pt idx="3595">
                        <c:v>19.54214</c:v>
                      </c:pt>
                      <c:pt idx="3596">
                        <c:v>19.247859999999999</c:v>
                      </c:pt>
                      <c:pt idx="3597">
                        <c:v>18.845419999999997</c:v>
                      </c:pt>
                      <c:pt idx="3598">
                        <c:v>18.563580000000002</c:v>
                      </c:pt>
                      <c:pt idx="3599">
                        <c:v>18.166499999999999</c:v>
                      </c:pt>
                      <c:pt idx="3600">
                        <c:v>18.722799999999999</c:v>
                      </c:pt>
                      <c:pt idx="3601">
                        <c:v>18.523139999999998</c:v>
                      </c:pt>
                      <c:pt idx="3602">
                        <c:v>18.475279999999998</c:v>
                      </c:pt>
                      <c:pt idx="3603">
                        <c:v>18.25714</c:v>
                      </c:pt>
                      <c:pt idx="3604">
                        <c:v>18.804359999999999</c:v>
                      </c:pt>
                      <c:pt idx="3605">
                        <c:v>19.332999999999998</c:v>
                      </c:pt>
                      <c:pt idx="3606">
                        <c:v>19.668980000000001</c:v>
                      </c:pt>
                      <c:pt idx="3607">
                        <c:v>20.286439999999999</c:v>
                      </c:pt>
                      <c:pt idx="3608">
                        <c:v>19.013259999999999</c:v>
                      </c:pt>
                      <c:pt idx="3609">
                        <c:v>19.433799999999998</c:v>
                      </c:pt>
                      <c:pt idx="3610">
                        <c:v>20.736439999999998</c:v>
                      </c:pt>
                      <c:pt idx="3611">
                        <c:v>20.223040000000001</c:v>
                      </c:pt>
                      <c:pt idx="3612">
                        <c:v>20.522179999999999</c:v>
                      </c:pt>
                      <c:pt idx="3613">
                        <c:v>20.386880000000001</c:v>
                      </c:pt>
                      <c:pt idx="3614">
                        <c:v>20.0947</c:v>
                      </c:pt>
                      <c:pt idx="3615">
                        <c:v>19.274459999999998</c:v>
                      </c:pt>
                      <c:pt idx="3616">
                        <c:v>19.376360000000002</c:v>
                      </c:pt>
                      <c:pt idx="3617">
                        <c:v>18.62482</c:v>
                      </c:pt>
                      <c:pt idx="3618">
                        <c:v>19.18872</c:v>
                      </c:pt>
                      <c:pt idx="3619">
                        <c:v>19.205580000000001</c:v>
                      </c:pt>
                      <c:pt idx="3620">
                        <c:v>19.345020000000002</c:v>
                      </c:pt>
                      <c:pt idx="3621">
                        <c:v>19.317880000000002</c:v>
                      </c:pt>
                      <c:pt idx="3622">
                        <c:v>19.08174</c:v>
                      </c:pt>
                      <c:pt idx="3623">
                        <c:v>18.240740000000002</c:v>
                      </c:pt>
                      <c:pt idx="3624">
                        <c:v>18.284179999999999</c:v>
                      </c:pt>
                      <c:pt idx="3625">
                        <c:v>18.15428</c:v>
                      </c:pt>
                      <c:pt idx="3626">
                        <c:v>17.769839999999999</c:v>
                      </c:pt>
                      <c:pt idx="3627">
                        <c:v>17.363019999999999</c:v>
                      </c:pt>
                      <c:pt idx="3628">
                        <c:v>17.542540000000002</c:v>
                      </c:pt>
                      <c:pt idx="3629">
                        <c:v>17.76698</c:v>
                      </c:pt>
                      <c:pt idx="3630">
                        <c:v>17.548639999999999</c:v>
                      </c:pt>
                      <c:pt idx="3631">
                        <c:v>17.928619999999999</c:v>
                      </c:pt>
                      <c:pt idx="3632">
                        <c:v>17.705459999999999</c:v>
                      </c:pt>
                      <c:pt idx="3633">
                        <c:v>17.966720000000002</c:v>
                      </c:pt>
                      <c:pt idx="3634">
                        <c:v>17.965520000000001</c:v>
                      </c:pt>
                      <c:pt idx="3635">
                        <c:v>17.956779999999998</c:v>
                      </c:pt>
                      <c:pt idx="3636">
                        <c:v>18.222860000000001</c:v>
                      </c:pt>
                      <c:pt idx="3637">
                        <c:v>18.21546</c:v>
                      </c:pt>
                      <c:pt idx="3638">
                        <c:v>18.351779999999998</c:v>
                      </c:pt>
                      <c:pt idx="3639">
                        <c:v>17.823820000000001</c:v>
                      </c:pt>
                      <c:pt idx="3640">
                        <c:v>17.72494</c:v>
                      </c:pt>
                      <c:pt idx="3641">
                        <c:v>17.987020000000001</c:v>
                      </c:pt>
                      <c:pt idx="3642">
                        <c:v>18.001900000000003</c:v>
                      </c:pt>
                      <c:pt idx="3643">
                        <c:v>17.699780000000001</c:v>
                      </c:pt>
                      <c:pt idx="3644">
                        <c:v>18.018759999999997</c:v>
                      </c:pt>
                      <c:pt idx="3645">
                        <c:v>17.664159999999999</c:v>
                      </c:pt>
                      <c:pt idx="3646">
                        <c:v>17.645779999999998</c:v>
                      </c:pt>
                      <c:pt idx="3647">
                        <c:v>17.326820000000001</c:v>
                      </c:pt>
                      <c:pt idx="3648">
                        <c:v>17.91994</c:v>
                      </c:pt>
                      <c:pt idx="3649">
                        <c:v>16.646419999999999</c:v>
                      </c:pt>
                      <c:pt idx="3650">
                        <c:v>16.529240000000001</c:v>
                      </c:pt>
                      <c:pt idx="3651">
                        <c:v>16.519560000000002</c:v>
                      </c:pt>
                      <c:pt idx="3652">
                        <c:v>16.640619999999998</c:v>
                      </c:pt>
                      <c:pt idx="3653">
                        <c:v>16.092359999999999</c:v>
                      </c:pt>
                      <c:pt idx="3654">
                        <c:v>17.028380000000002</c:v>
                      </c:pt>
                      <c:pt idx="3655">
                        <c:v>16.394020000000001</c:v>
                      </c:pt>
                      <c:pt idx="3656">
                        <c:v>16.27374</c:v>
                      </c:pt>
                      <c:pt idx="3657">
                        <c:v>16.46378</c:v>
                      </c:pt>
                      <c:pt idx="3658">
                        <c:v>16.32488</c:v>
                      </c:pt>
                      <c:pt idx="3659">
                        <c:v>16.430520000000001</c:v>
                      </c:pt>
                      <c:pt idx="3660">
                        <c:v>16.569839999999999</c:v>
                      </c:pt>
                      <c:pt idx="3661">
                        <c:v>16.831700000000001</c:v>
                      </c:pt>
                      <c:pt idx="3662">
                        <c:v>17.137119999999999</c:v>
                      </c:pt>
                      <c:pt idx="3663">
                        <c:v>16.936720000000001</c:v>
                      </c:pt>
                      <c:pt idx="3664">
                        <c:v>17.005880000000001</c:v>
                      </c:pt>
                      <c:pt idx="3665">
                        <c:v>16.863959999999999</c:v>
                      </c:pt>
                      <c:pt idx="3666">
                        <c:v>16.685919999999999</c:v>
                      </c:pt>
                      <c:pt idx="3667">
                        <c:v>16.69218</c:v>
                      </c:pt>
                      <c:pt idx="3668">
                        <c:v>16.834919999999997</c:v>
                      </c:pt>
                      <c:pt idx="3669">
                        <c:v>16.74672</c:v>
                      </c:pt>
                      <c:pt idx="3670">
                        <c:v>16.634679999999999</c:v>
                      </c:pt>
                      <c:pt idx="3671">
                        <c:v>15.87218</c:v>
                      </c:pt>
                      <c:pt idx="3672">
                        <c:v>14.844719999999999</c:v>
                      </c:pt>
                      <c:pt idx="3673">
                        <c:v>14.820919999999999</c:v>
                      </c:pt>
                      <c:pt idx="3674">
                        <c:v>14.8819</c:v>
                      </c:pt>
                      <c:pt idx="3675">
                        <c:v>16.07516</c:v>
                      </c:pt>
                      <c:pt idx="3676">
                        <c:v>16.8004</c:v>
                      </c:pt>
                      <c:pt idx="3677">
                        <c:v>16.93676</c:v>
                      </c:pt>
                      <c:pt idx="3678">
                        <c:v>17.413580000000003</c:v>
                      </c:pt>
                      <c:pt idx="3679">
                        <c:v>18.77122</c:v>
                      </c:pt>
                      <c:pt idx="3680">
                        <c:v>18.710159999999998</c:v>
                      </c:pt>
                      <c:pt idx="3681">
                        <c:v>18.787959999999998</c:v>
                      </c:pt>
                      <c:pt idx="3682">
                        <c:v>19.413119999999999</c:v>
                      </c:pt>
                      <c:pt idx="3683">
                        <c:v>18.823580000000003</c:v>
                      </c:pt>
                      <c:pt idx="3684">
                        <c:v>19.044720000000002</c:v>
                      </c:pt>
                      <c:pt idx="3685">
                        <c:v>18.49428</c:v>
                      </c:pt>
                      <c:pt idx="3686">
                        <c:v>18.509080000000001</c:v>
                      </c:pt>
                      <c:pt idx="3687">
                        <c:v>18.265599999999999</c:v>
                      </c:pt>
                      <c:pt idx="3688">
                        <c:v>18.054320000000001</c:v>
                      </c:pt>
                      <c:pt idx="3689">
                        <c:v>17.20234</c:v>
                      </c:pt>
                      <c:pt idx="3690">
                        <c:v>16.795480000000001</c:v>
                      </c:pt>
                      <c:pt idx="3691">
                        <c:v>16.723220000000001</c:v>
                      </c:pt>
                      <c:pt idx="3692">
                        <c:v>16.927240000000001</c:v>
                      </c:pt>
                      <c:pt idx="3693">
                        <c:v>16.3764</c:v>
                      </c:pt>
                      <c:pt idx="3694">
                        <c:v>16.379619999999999</c:v>
                      </c:pt>
                      <c:pt idx="3695">
                        <c:v>16.45468</c:v>
                      </c:pt>
                      <c:pt idx="3696">
                        <c:v>16.316040000000001</c:v>
                      </c:pt>
                      <c:pt idx="3697">
                        <c:v>16.611740000000001</c:v>
                      </c:pt>
                      <c:pt idx="3698">
                        <c:v>16.012620000000002</c:v>
                      </c:pt>
                      <c:pt idx="3699">
                        <c:v>16.04766</c:v>
                      </c:pt>
                      <c:pt idx="3700">
                        <c:v>16.12238</c:v>
                      </c:pt>
                      <c:pt idx="3701">
                        <c:v>16.99962</c:v>
                      </c:pt>
                      <c:pt idx="3702">
                        <c:v>17.269680000000001</c:v>
                      </c:pt>
                      <c:pt idx="3703">
                        <c:v>18.076240000000002</c:v>
                      </c:pt>
                      <c:pt idx="3704">
                        <c:v>16.925099999999997</c:v>
                      </c:pt>
                      <c:pt idx="3705">
                        <c:v>18.253799999999998</c:v>
                      </c:pt>
                      <c:pt idx="3706">
                        <c:v>18.99202</c:v>
                      </c:pt>
                      <c:pt idx="3707">
                        <c:v>18.449840000000002</c:v>
                      </c:pt>
                      <c:pt idx="3708">
                        <c:v>19.0762</c:v>
                      </c:pt>
                      <c:pt idx="3709">
                        <c:v>19.167480000000001</c:v>
                      </c:pt>
                      <c:pt idx="3710">
                        <c:v>19.300919999999998</c:v>
                      </c:pt>
                      <c:pt idx="3711">
                        <c:v>18.044499999999999</c:v>
                      </c:pt>
                      <c:pt idx="3712">
                        <c:v>17.920919999999999</c:v>
                      </c:pt>
                      <c:pt idx="3713">
                        <c:v>17.246459999999999</c:v>
                      </c:pt>
                      <c:pt idx="3714">
                        <c:v>16.979779999999998</c:v>
                      </c:pt>
                      <c:pt idx="3715">
                        <c:v>17.436259999999997</c:v>
                      </c:pt>
                      <c:pt idx="3716">
                        <c:v>17.520319999999998</c:v>
                      </c:pt>
                      <c:pt idx="3717">
                        <c:v>17.203759999999999</c:v>
                      </c:pt>
                      <c:pt idx="3718">
                        <c:v>17.099220000000003</c:v>
                      </c:pt>
                      <c:pt idx="3719">
                        <c:v>16.69482</c:v>
                      </c:pt>
                      <c:pt idx="3720">
                        <c:v>16.578479999999999</c:v>
                      </c:pt>
                      <c:pt idx="3721">
                        <c:v>16.602040000000002</c:v>
                      </c:pt>
                      <c:pt idx="3722">
                        <c:v>16.46538</c:v>
                      </c:pt>
                      <c:pt idx="3723">
                        <c:v>16.25404</c:v>
                      </c:pt>
                      <c:pt idx="3724">
                        <c:v>16.74776</c:v>
                      </c:pt>
                      <c:pt idx="3725">
                        <c:v>17.230220000000003</c:v>
                      </c:pt>
                      <c:pt idx="3726">
                        <c:v>17.74184</c:v>
                      </c:pt>
                      <c:pt idx="3727">
                        <c:v>18.644959999999998</c:v>
                      </c:pt>
                      <c:pt idx="3728">
                        <c:v>19.078900000000001</c:v>
                      </c:pt>
                      <c:pt idx="3729">
                        <c:v>19.071639999999999</c:v>
                      </c:pt>
                      <c:pt idx="3730">
                        <c:v>19.056080000000001</c:v>
                      </c:pt>
                      <c:pt idx="3731">
                        <c:v>19.466200000000001</c:v>
                      </c:pt>
                      <c:pt idx="3732">
                        <c:v>19.127659999999999</c:v>
                      </c:pt>
                      <c:pt idx="3733">
                        <c:v>18.465959999999999</c:v>
                      </c:pt>
                      <c:pt idx="3734">
                        <c:v>19.123939999999997</c:v>
                      </c:pt>
                      <c:pt idx="3735">
                        <c:v>18.732080000000003</c:v>
                      </c:pt>
                      <c:pt idx="3736">
                        <c:v>19.059919999999998</c:v>
                      </c:pt>
                      <c:pt idx="3737">
                        <c:v>18.470020000000002</c:v>
                      </c:pt>
                      <c:pt idx="3738">
                        <c:v>17.708580000000001</c:v>
                      </c:pt>
                      <c:pt idx="3739">
                        <c:v>17.737919999999999</c:v>
                      </c:pt>
                      <c:pt idx="3740">
                        <c:v>17.67708</c:v>
                      </c:pt>
                      <c:pt idx="3741">
                        <c:v>17.785259999999997</c:v>
                      </c:pt>
                      <c:pt idx="3742">
                        <c:v>17.346799999999998</c:v>
                      </c:pt>
                      <c:pt idx="3743">
                        <c:v>17.364060000000002</c:v>
                      </c:pt>
                      <c:pt idx="3744">
                        <c:v>16.96772</c:v>
                      </c:pt>
                      <c:pt idx="3745">
                        <c:v>16.924019999999999</c:v>
                      </c:pt>
                      <c:pt idx="3746">
                        <c:v>16.98132</c:v>
                      </c:pt>
                      <c:pt idx="3747">
                        <c:v>17.374599999999997</c:v>
                      </c:pt>
                      <c:pt idx="3748">
                        <c:v>17.582919999999998</c:v>
                      </c:pt>
                      <c:pt idx="3749">
                        <c:v>18.161360000000002</c:v>
                      </c:pt>
                      <c:pt idx="3750">
                        <c:v>18.7272</c:v>
                      </c:pt>
                      <c:pt idx="3751">
                        <c:v>18.90776</c:v>
                      </c:pt>
                      <c:pt idx="3752">
                        <c:v>19.01886</c:v>
                      </c:pt>
                      <c:pt idx="3753">
                        <c:v>19.78424</c:v>
                      </c:pt>
                      <c:pt idx="3754">
                        <c:v>19.668900000000001</c:v>
                      </c:pt>
                      <c:pt idx="3755">
                        <c:v>19.8446</c:v>
                      </c:pt>
                      <c:pt idx="3756">
                        <c:v>19.8261</c:v>
                      </c:pt>
                      <c:pt idx="3757">
                        <c:v>19.884240000000002</c:v>
                      </c:pt>
                      <c:pt idx="3758">
                        <c:v>19.834599999999998</c:v>
                      </c:pt>
                      <c:pt idx="3759">
                        <c:v>18.749459999999999</c:v>
                      </c:pt>
                      <c:pt idx="3760">
                        <c:v>19.283819999999999</c:v>
                      </c:pt>
                      <c:pt idx="3761">
                        <c:v>18.345040000000001</c:v>
                      </c:pt>
                      <c:pt idx="3762">
                        <c:v>16.347020000000001</c:v>
                      </c:pt>
                      <c:pt idx="3763">
                        <c:v>16.873459999999998</c:v>
                      </c:pt>
                      <c:pt idx="3764">
                        <c:v>17.616340000000001</c:v>
                      </c:pt>
                      <c:pt idx="3765">
                        <c:v>17.680160000000001</c:v>
                      </c:pt>
                      <c:pt idx="3766">
                        <c:v>17.286919999999999</c:v>
                      </c:pt>
                      <c:pt idx="3767">
                        <c:v>16.938500000000001</c:v>
                      </c:pt>
                      <c:pt idx="3768">
                        <c:v>16.7713</c:v>
                      </c:pt>
                      <c:pt idx="3769">
                        <c:v>16.79336</c:v>
                      </c:pt>
                      <c:pt idx="3770">
                        <c:v>16.797159999999998</c:v>
                      </c:pt>
                      <c:pt idx="3771">
                        <c:v>16.647939999999998</c:v>
                      </c:pt>
                      <c:pt idx="3772">
                        <c:v>16.470459999999999</c:v>
                      </c:pt>
                      <c:pt idx="3773">
                        <c:v>16.909140000000001</c:v>
                      </c:pt>
                      <c:pt idx="3774">
                        <c:v>17.241259999999997</c:v>
                      </c:pt>
                      <c:pt idx="3775">
                        <c:v>17.623419999999999</c:v>
                      </c:pt>
                      <c:pt idx="3776">
                        <c:v>17.557539999999999</c:v>
                      </c:pt>
                      <c:pt idx="3777">
                        <c:v>17.1814</c:v>
                      </c:pt>
                      <c:pt idx="3778">
                        <c:v>16.569560000000003</c:v>
                      </c:pt>
                      <c:pt idx="3779">
                        <c:v>17.509880000000003</c:v>
                      </c:pt>
                      <c:pt idx="3780">
                        <c:v>18.1325</c:v>
                      </c:pt>
                      <c:pt idx="3781">
                        <c:v>18.144099999999998</c:v>
                      </c:pt>
                      <c:pt idx="3782">
                        <c:v>17.359159999999999</c:v>
                      </c:pt>
                      <c:pt idx="3783">
                        <c:v>17.322220000000002</c:v>
                      </c:pt>
                      <c:pt idx="3784">
                        <c:v>17.188880000000001</c:v>
                      </c:pt>
                      <c:pt idx="3785">
                        <c:v>16.69256</c:v>
                      </c:pt>
                      <c:pt idx="3786">
                        <c:v>16.507840000000002</c:v>
                      </c:pt>
                      <c:pt idx="3787">
                        <c:v>16.846299999999999</c:v>
                      </c:pt>
                      <c:pt idx="3788">
                        <c:v>17.073799999999999</c:v>
                      </c:pt>
                      <c:pt idx="3789">
                        <c:v>17.00264</c:v>
                      </c:pt>
                      <c:pt idx="3790">
                        <c:v>16.75394</c:v>
                      </c:pt>
                      <c:pt idx="3791">
                        <c:v>16.093700000000002</c:v>
                      </c:pt>
                      <c:pt idx="3792">
                        <c:v>16.1524</c:v>
                      </c:pt>
                      <c:pt idx="3793">
                        <c:v>15.980780000000001</c:v>
                      </c:pt>
                      <c:pt idx="3794">
                        <c:v>16.22016</c:v>
                      </c:pt>
                      <c:pt idx="3795">
                        <c:v>15.828520000000001</c:v>
                      </c:pt>
                      <c:pt idx="3796">
                        <c:v>16.269860000000001</c:v>
                      </c:pt>
                      <c:pt idx="3797">
                        <c:v>16.006779999999999</c:v>
                      </c:pt>
                      <c:pt idx="3798">
                        <c:v>16.059180000000001</c:v>
                      </c:pt>
                      <c:pt idx="3799">
                        <c:v>16.508839999999999</c:v>
                      </c:pt>
                      <c:pt idx="3800">
                        <c:v>16.28312</c:v>
                      </c:pt>
                      <c:pt idx="3801">
                        <c:v>16.57452</c:v>
                      </c:pt>
                      <c:pt idx="3802">
                        <c:v>15.51216</c:v>
                      </c:pt>
                      <c:pt idx="3803">
                        <c:v>15.73686</c:v>
                      </c:pt>
                      <c:pt idx="3804">
                        <c:v>16.188279999999999</c:v>
                      </c:pt>
                      <c:pt idx="3805">
                        <c:v>15.891639999999999</c:v>
                      </c:pt>
                      <c:pt idx="3806">
                        <c:v>15.894120000000001</c:v>
                      </c:pt>
                      <c:pt idx="3807">
                        <c:v>16.000260000000001</c:v>
                      </c:pt>
                      <c:pt idx="3808">
                        <c:v>17.07178</c:v>
                      </c:pt>
                      <c:pt idx="3809">
                        <c:v>16.95524</c:v>
                      </c:pt>
                      <c:pt idx="3810">
                        <c:v>16.921200000000002</c:v>
                      </c:pt>
                      <c:pt idx="3811">
                        <c:v>17.027279999999998</c:v>
                      </c:pt>
                      <c:pt idx="3812">
                        <c:v>17.141639999999999</c:v>
                      </c:pt>
                      <c:pt idx="3813">
                        <c:v>16.72494</c:v>
                      </c:pt>
                      <c:pt idx="3814">
                        <c:v>16.197299999999998</c:v>
                      </c:pt>
                      <c:pt idx="3815">
                        <c:v>15.583500000000001</c:v>
                      </c:pt>
                      <c:pt idx="3816">
                        <c:v>15.416879999999999</c:v>
                      </c:pt>
                      <c:pt idx="3817">
                        <c:v>15.061719999999999</c:v>
                      </c:pt>
                      <c:pt idx="3818">
                        <c:v>15.375879999999999</c:v>
                      </c:pt>
                      <c:pt idx="3819">
                        <c:v>15.43746</c:v>
                      </c:pt>
                      <c:pt idx="3820">
                        <c:v>15.510959999999999</c:v>
                      </c:pt>
                      <c:pt idx="3821">
                        <c:v>15.8523</c:v>
                      </c:pt>
                      <c:pt idx="3822">
                        <c:v>15.57776</c:v>
                      </c:pt>
                      <c:pt idx="3823">
                        <c:v>15.90516</c:v>
                      </c:pt>
                      <c:pt idx="3824">
                        <c:v>16.339379999999998</c:v>
                      </c:pt>
                      <c:pt idx="3825">
                        <c:v>16.364440000000002</c:v>
                      </c:pt>
                      <c:pt idx="3826">
                        <c:v>16.555340000000001</c:v>
                      </c:pt>
                      <c:pt idx="3827">
                        <c:v>16.177720000000001</c:v>
                      </c:pt>
                      <c:pt idx="3828">
                        <c:v>16.309920000000002</c:v>
                      </c:pt>
                      <c:pt idx="3829">
                        <c:v>16.526599999999998</c:v>
                      </c:pt>
                      <c:pt idx="3830">
                        <c:v>16.459580000000003</c:v>
                      </c:pt>
                      <c:pt idx="3831">
                        <c:v>16.506919999999997</c:v>
                      </c:pt>
                      <c:pt idx="3832">
                        <c:v>16.754639999999998</c:v>
                      </c:pt>
                      <c:pt idx="3833">
                        <c:v>16.788259999999998</c:v>
                      </c:pt>
                      <c:pt idx="3834">
                        <c:v>16.7897</c:v>
                      </c:pt>
                      <c:pt idx="3835">
                        <c:v>16.838480000000001</c:v>
                      </c:pt>
                      <c:pt idx="3836">
                        <c:v>17.959419999999998</c:v>
                      </c:pt>
                      <c:pt idx="3837">
                        <c:v>17.722240000000003</c:v>
                      </c:pt>
                      <c:pt idx="3838">
                        <c:v>17.505459999999999</c:v>
                      </c:pt>
                      <c:pt idx="3839">
                        <c:v>17.700340000000001</c:v>
                      </c:pt>
                      <c:pt idx="3840">
                        <c:v>17.644959999999998</c:v>
                      </c:pt>
                      <c:pt idx="3841">
                        <c:v>17.406380000000002</c:v>
                      </c:pt>
                      <c:pt idx="3842">
                        <c:v>16.87574</c:v>
                      </c:pt>
                      <c:pt idx="3843">
                        <c:v>17.074120000000001</c:v>
                      </c:pt>
                      <c:pt idx="3844">
                        <c:v>17.860060000000001</c:v>
                      </c:pt>
                      <c:pt idx="3845">
                        <c:v>18.605700000000002</c:v>
                      </c:pt>
                      <c:pt idx="3846">
                        <c:v>19.330119999999997</c:v>
                      </c:pt>
                      <c:pt idx="3847">
                        <c:v>19.336099999999998</c:v>
                      </c:pt>
                      <c:pt idx="3848">
                        <c:v>19.5289</c:v>
                      </c:pt>
                      <c:pt idx="3849">
                        <c:v>19.260020000000001</c:v>
                      </c:pt>
                      <c:pt idx="3850">
                        <c:v>19.73584</c:v>
                      </c:pt>
                      <c:pt idx="3851">
                        <c:v>19.848580000000002</c:v>
                      </c:pt>
                      <c:pt idx="3852">
                        <c:v>20.011040000000001</c:v>
                      </c:pt>
                      <c:pt idx="3853">
                        <c:v>19.881</c:v>
                      </c:pt>
                      <c:pt idx="3854">
                        <c:v>18.670680000000001</c:v>
                      </c:pt>
                      <c:pt idx="3855">
                        <c:v>18.34394</c:v>
                      </c:pt>
                      <c:pt idx="3856">
                        <c:v>18.42116</c:v>
                      </c:pt>
                      <c:pt idx="3857">
                        <c:v>17.629560000000001</c:v>
                      </c:pt>
                      <c:pt idx="3858">
                        <c:v>17.13</c:v>
                      </c:pt>
                      <c:pt idx="3859">
                        <c:v>17.001339999999999</c:v>
                      </c:pt>
                      <c:pt idx="3860">
                        <c:v>17.189640000000001</c:v>
                      </c:pt>
                      <c:pt idx="3861">
                        <c:v>17.261779999999998</c:v>
                      </c:pt>
                      <c:pt idx="3862">
                        <c:v>17.343900000000001</c:v>
                      </c:pt>
                      <c:pt idx="3863">
                        <c:v>17.105799999999999</c:v>
                      </c:pt>
                      <c:pt idx="3864">
                        <c:v>16.805900000000001</c:v>
                      </c:pt>
                      <c:pt idx="3865">
                        <c:v>16.394860000000001</c:v>
                      </c:pt>
                      <c:pt idx="3866">
                        <c:v>16.330959999999997</c:v>
                      </c:pt>
                      <c:pt idx="3867">
                        <c:v>16.274159999999998</c:v>
                      </c:pt>
                      <c:pt idx="3868">
                        <c:v>15.85328</c:v>
                      </c:pt>
                      <c:pt idx="3869">
                        <c:v>16.495900000000002</c:v>
                      </c:pt>
                      <c:pt idx="3870">
                        <c:v>17.584540000000001</c:v>
                      </c:pt>
                      <c:pt idx="3871">
                        <c:v>18.567619999999998</c:v>
                      </c:pt>
                      <c:pt idx="3872">
                        <c:v>19.075040000000001</c:v>
                      </c:pt>
                      <c:pt idx="3873">
                        <c:v>19.483779999999999</c:v>
                      </c:pt>
                      <c:pt idx="3874">
                        <c:v>19.791679999999999</c:v>
                      </c:pt>
                      <c:pt idx="3875">
                        <c:v>19.27478</c:v>
                      </c:pt>
                      <c:pt idx="3876">
                        <c:v>19.912080000000003</c:v>
                      </c:pt>
                      <c:pt idx="3877">
                        <c:v>19.49446</c:v>
                      </c:pt>
                      <c:pt idx="3878">
                        <c:v>18.75798</c:v>
                      </c:pt>
                      <c:pt idx="3879">
                        <c:v>18.343900000000001</c:v>
                      </c:pt>
                      <c:pt idx="3880">
                        <c:v>18.292840000000002</c:v>
                      </c:pt>
                      <c:pt idx="3881">
                        <c:v>18.005040000000001</c:v>
                      </c:pt>
                      <c:pt idx="3882">
                        <c:v>17.661759999999997</c:v>
                      </c:pt>
                      <c:pt idx="3883">
                        <c:v>17.17136</c:v>
                      </c:pt>
                      <c:pt idx="3884">
                        <c:v>16.918200000000002</c:v>
                      </c:pt>
                      <c:pt idx="3885">
                        <c:v>17.409659999999999</c:v>
                      </c:pt>
                      <c:pt idx="3886">
                        <c:v>17.236279999999997</c:v>
                      </c:pt>
                      <c:pt idx="3887">
                        <c:v>16.86412</c:v>
                      </c:pt>
                      <c:pt idx="3888">
                        <c:v>17.265259999999998</c:v>
                      </c:pt>
                      <c:pt idx="3889">
                        <c:v>17.34882</c:v>
                      </c:pt>
                      <c:pt idx="3890">
                        <c:v>17.171599999999998</c:v>
                      </c:pt>
                      <c:pt idx="3891">
                        <c:v>17.265220000000003</c:v>
                      </c:pt>
                      <c:pt idx="3892">
                        <c:v>17.356279999999998</c:v>
                      </c:pt>
                      <c:pt idx="3893">
                        <c:v>17.954339999999998</c:v>
                      </c:pt>
                      <c:pt idx="3894">
                        <c:v>18.754740000000002</c:v>
                      </c:pt>
                      <c:pt idx="3895">
                        <c:v>18.8629</c:v>
                      </c:pt>
                      <c:pt idx="3896">
                        <c:v>17.966139999999999</c:v>
                      </c:pt>
                      <c:pt idx="3897">
                        <c:v>18.196480000000001</c:v>
                      </c:pt>
                      <c:pt idx="3898">
                        <c:v>18.558060000000001</c:v>
                      </c:pt>
                      <c:pt idx="3899">
                        <c:v>19.327020000000001</c:v>
                      </c:pt>
                      <c:pt idx="3900">
                        <c:v>19.270880000000002</c:v>
                      </c:pt>
                      <c:pt idx="3901">
                        <c:v>19.473800000000001</c:v>
                      </c:pt>
                      <c:pt idx="3902">
                        <c:v>19.158480000000001</c:v>
                      </c:pt>
                      <c:pt idx="3903">
                        <c:v>18.63334</c:v>
                      </c:pt>
                      <c:pt idx="3904">
                        <c:v>18.977700000000002</c:v>
                      </c:pt>
                      <c:pt idx="3905">
                        <c:v>18.440380000000001</c:v>
                      </c:pt>
                      <c:pt idx="3906">
                        <c:v>18.307479999999998</c:v>
                      </c:pt>
                      <c:pt idx="3907">
                        <c:v>18.355180000000001</c:v>
                      </c:pt>
                      <c:pt idx="3908">
                        <c:v>18.684759999999997</c:v>
                      </c:pt>
                      <c:pt idx="3909">
                        <c:v>18.262580000000003</c:v>
                      </c:pt>
                      <c:pt idx="3910">
                        <c:v>18.335699999999999</c:v>
                      </c:pt>
                      <c:pt idx="3911">
                        <c:v>18.115919999999999</c:v>
                      </c:pt>
                      <c:pt idx="3912">
                        <c:v>17.785919999999997</c:v>
                      </c:pt>
                      <c:pt idx="3913">
                        <c:v>17.174139999999998</c:v>
                      </c:pt>
                      <c:pt idx="3914">
                        <c:v>17.110919999999997</c:v>
                      </c:pt>
                      <c:pt idx="3915">
                        <c:v>16.928599999999999</c:v>
                      </c:pt>
                      <c:pt idx="3916">
                        <c:v>17.100860000000001</c:v>
                      </c:pt>
                      <c:pt idx="3917">
                        <c:v>16.86336</c:v>
                      </c:pt>
                      <c:pt idx="3918">
                        <c:v>17.375400000000003</c:v>
                      </c:pt>
                      <c:pt idx="3919">
                        <c:v>18.03126</c:v>
                      </c:pt>
                      <c:pt idx="3920">
                        <c:v>18.277180000000001</c:v>
                      </c:pt>
                      <c:pt idx="3921">
                        <c:v>18.36928</c:v>
                      </c:pt>
                      <c:pt idx="3922">
                        <c:v>18.088740000000001</c:v>
                      </c:pt>
                      <c:pt idx="3923">
                        <c:v>18.466000000000001</c:v>
                      </c:pt>
                      <c:pt idx="3924">
                        <c:v>18.35454</c:v>
                      </c:pt>
                      <c:pt idx="3925">
                        <c:v>18.684139999999999</c:v>
                      </c:pt>
                      <c:pt idx="3926">
                        <c:v>18.256540000000001</c:v>
                      </c:pt>
                      <c:pt idx="3927">
                        <c:v>18.068099999999998</c:v>
                      </c:pt>
                      <c:pt idx="3928">
                        <c:v>18.113479999999999</c:v>
                      </c:pt>
                      <c:pt idx="3929">
                        <c:v>17.282640000000001</c:v>
                      </c:pt>
                      <c:pt idx="3930">
                        <c:v>16.97766</c:v>
                      </c:pt>
                      <c:pt idx="3931">
                        <c:v>16.9956</c:v>
                      </c:pt>
                      <c:pt idx="3932">
                        <c:v>17.051779999999997</c:v>
                      </c:pt>
                      <c:pt idx="3933">
                        <c:v>16.976659999999999</c:v>
                      </c:pt>
                      <c:pt idx="3934">
                        <c:v>16.97044</c:v>
                      </c:pt>
                      <c:pt idx="3935">
                        <c:v>16.592359999999999</c:v>
                      </c:pt>
                      <c:pt idx="3936">
                        <c:v>16.374860000000002</c:v>
                      </c:pt>
                      <c:pt idx="3937">
                        <c:v>15.920500000000001</c:v>
                      </c:pt>
                      <c:pt idx="3938">
                        <c:v>16.239239999999999</c:v>
                      </c:pt>
                      <c:pt idx="3939">
                        <c:v>15.882959999999999</c:v>
                      </c:pt>
                      <c:pt idx="3940">
                        <c:v>15.901200000000001</c:v>
                      </c:pt>
                      <c:pt idx="3941">
                        <c:v>16.443459999999998</c:v>
                      </c:pt>
                      <c:pt idx="3942">
                        <c:v>17.24738</c:v>
                      </c:pt>
                      <c:pt idx="3943">
                        <c:v>18.1157</c:v>
                      </c:pt>
                      <c:pt idx="3944">
                        <c:v>18.58662</c:v>
                      </c:pt>
                      <c:pt idx="3945">
                        <c:v>18.771519999999999</c:v>
                      </c:pt>
                      <c:pt idx="3946">
                        <c:v>18.889240000000001</c:v>
                      </c:pt>
                      <c:pt idx="3947">
                        <c:v>18.55744</c:v>
                      </c:pt>
                      <c:pt idx="3948">
                        <c:v>18.909140000000001</c:v>
                      </c:pt>
                      <c:pt idx="3949">
                        <c:v>18.974580000000003</c:v>
                      </c:pt>
                      <c:pt idx="3950">
                        <c:v>18.764779999999998</c:v>
                      </c:pt>
                      <c:pt idx="3951">
                        <c:v>17.957180000000001</c:v>
                      </c:pt>
                      <c:pt idx="3952">
                        <c:v>18.152360000000002</c:v>
                      </c:pt>
                      <c:pt idx="3953">
                        <c:v>17.569800000000001</c:v>
                      </c:pt>
                      <c:pt idx="3954">
                        <c:v>17.016200000000001</c:v>
                      </c:pt>
                      <c:pt idx="3955">
                        <c:v>16.79504</c:v>
                      </c:pt>
                      <c:pt idx="3956">
                        <c:v>17.021099999999997</c:v>
                      </c:pt>
                      <c:pt idx="3957">
                        <c:v>16.916</c:v>
                      </c:pt>
                      <c:pt idx="3958">
                        <c:v>16.487740000000002</c:v>
                      </c:pt>
                      <c:pt idx="3959">
                        <c:v>16.244820000000001</c:v>
                      </c:pt>
                      <c:pt idx="3960">
                        <c:v>15.984159999999999</c:v>
                      </c:pt>
                      <c:pt idx="3961">
                        <c:v>15.76868</c:v>
                      </c:pt>
                      <c:pt idx="3962">
                        <c:v>15.61206</c:v>
                      </c:pt>
                      <c:pt idx="3963">
                        <c:v>15.639479999999999</c:v>
                      </c:pt>
                      <c:pt idx="3964">
                        <c:v>15.6943</c:v>
                      </c:pt>
                      <c:pt idx="3965">
                        <c:v>15.50042</c:v>
                      </c:pt>
                      <c:pt idx="3966">
                        <c:v>15.56062</c:v>
                      </c:pt>
                      <c:pt idx="3967">
                        <c:v>15.68332</c:v>
                      </c:pt>
                      <c:pt idx="3968">
                        <c:v>15.9216</c:v>
                      </c:pt>
                      <c:pt idx="3969">
                        <c:v>16.14096</c:v>
                      </c:pt>
                      <c:pt idx="3970">
                        <c:v>16.262700000000002</c:v>
                      </c:pt>
                      <c:pt idx="3971">
                        <c:v>16.11908</c:v>
                      </c:pt>
                      <c:pt idx="3972">
                        <c:v>16.214739999999999</c:v>
                      </c:pt>
                      <c:pt idx="3973">
                        <c:v>16.31232</c:v>
                      </c:pt>
                      <c:pt idx="3974">
                        <c:v>16.31268</c:v>
                      </c:pt>
                      <c:pt idx="3975">
                        <c:v>16.193280000000001</c:v>
                      </c:pt>
                      <c:pt idx="3976">
                        <c:v>16.258759999999999</c:v>
                      </c:pt>
                      <c:pt idx="3977">
                        <c:v>16.395299999999999</c:v>
                      </c:pt>
                      <c:pt idx="3978">
                        <c:v>16.24042</c:v>
                      </c:pt>
                      <c:pt idx="3979">
                        <c:v>16.180040000000002</c:v>
                      </c:pt>
                      <c:pt idx="3980">
                        <c:v>16.369160000000001</c:v>
                      </c:pt>
                      <c:pt idx="3981">
                        <c:v>16.27936</c:v>
                      </c:pt>
                      <c:pt idx="3982">
                        <c:v>15.866440000000001</c:v>
                      </c:pt>
                      <c:pt idx="3983">
                        <c:v>15.84484</c:v>
                      </c:pt>
                      <c:pt idx="3984">
                        <c:v>15.8188</c:v>
                      </c:pt>
                      <c:pt idx="3985">
                        <c:v>15.396040000000001</c:v>
                      </c:pt>
                      <c:pt idx="3986">
                        <c:v>15.066040000000001</c:v>
                      </c:pt>
                      <c:pt idx="3987">
                        <c:v>15.071219999999999</c:v>
                      </c:pt>
                      <c:pt idx="3988">
                        <c:v>15.125</c:v>
                      </c:pt>
                      <c:pt idx="3989">
                        <c:v>15.28</c:v>
                      </c:pt>
                      <c:pt idx="3990">
                        <c:v>15.2135</c:v>
                      </c:pt>
                      <c:pt idx="3991">
                        <c:v>15.24802</c:v>
                      </c:pt>
                      <c:pt idx="3992">
                        <c:v>15.381600000000001</c:v>
                      </c:pt>
                      <c:pt idx="3993">
                        <c:v>15.728299999999999</c:v>
                      </c:pt>
                      <c:pt idx="3994">
                        <c:v>15.86378</c:v>
                      </c:pt>
                      <c:pt idx="3995">
                        <c:v>15.904020000000001</c:v>
                      </c:pt>
                      <c:pt idx="3996">
                        <c:v>15.715680000000001</c:v>
                      </c:pt>
                      <c:pt idx="3997">
                        <c:v>16.149000000000001</c:v>
                      </c:pt>
                      <c:pt idx="3998">
                        <c:v>16.29834</c:v>
                      </c:pt>
                      <c:pt idx="3999">
                        <c:v>16.241399999999999</c:v>
                      </c:pt>
                      <c:pt idx="4000">
                        <c:v>16.346139999999998</c:v>
                      </c:pt>
                      <c:pt idx="4001">
                        <c:v>16.37518</c:v>
                      </c:pt>
                      <c:pt idx="4002">
                        <c:v>16.365739999999999</c:v>
                      </c:pt>
                      <c:pt idx="4003">
                        <c:v>16.245360000000002</c:v>
                      </c:pt>
                      <c:pt idx="4004">
                        <c:v>16.33306</c:v>
                      </c:pt>
                      <c:pt idx="4005">
                        <c:v>16.474259999999997</c:v>
                      </c:pt>
                      <c:pt idx="4006">
                        <c:v>16.517060000000001</c:v>
                      </c:pt>
                      <c:pt idx="4007">
                        <c:v>16.38138</c:v>
                      </c:pt>
                      <c:pt idx="4008">
                        <c:v>16.310940000000002</c:v>
                      </c:pt>
                      <c:pt idx="4009">
                        <c:v>16.058139999999998</c:v>
                      </c:pt>
                      <c:pt idx="4010">
                        <c:v>16.507020000000001</c:v>
                      </c:pt>
                      <c:pt idx="4011">
                        <c:v>16.4206</c:v>
                      </c:pt>
                      <c:pt idx="4012">
                        <c:v>16.97034</c:v>
                      </c:pt>
                      <c:pt idx="4013">
                        <c:v>17.476659999999999</c:v>
                      </c:pt>
                      <c:pt idx="4014">
                        <c:v>18.268139999999999</c:v>
                      </c:pt>
                      <c:pt idx="4015">
                        <c:v>18.710419999999999</c:v>
                      </c:pt>
                      <c:pt idx="4016">
                        <c:v>19.103680000000001</c:v>
                      </c:pt>
                      <c:pt idx="4017">
                        <c:v>19.155519999999999</c:v>
                      </c:pt>
                      <c:pt idx="4018">
                        <c:v>19.371479999999998</c:v>
                      </c:pt>
                      <c:pt idx="4019">
                        <c:v>20.145419999999998</c:v>
                      </c:pt>
                      <c:pt idx="4020">
                        <c:v>20.169439999999998</c:v>
                      </c:pt>
                      <c:pt idx="4021">
                        <c:v>20.14348</c:v>
                      </c:pt>
                      <c:pt idx="4022">
                        <c:v>19.868040000000001</c:v>
                      </c:pt>
                      <c:pt idx="4023">
                        <c:v>19.419580000000003</c:v>
                      </c:pt>
                      <c:pt idx="4024">
                        <c:v>19.147220000000001</c:v>
                      </c:pt>
                      <c:pt idx="4025">
                        <c:v>18.36938</c:v>
                      </c:pt>
                      <c:pt idx="4026">
                        <c:v>18.234819999999999</c:v>
                      </c:pt>
                      <c:pt idx="4027">
                        <c:v>17.676020000000001</c:v>
                      </c:pt>
                      <c:pt idx="4028">
                        <c:v>17.68722</c:v>
                      </c:pt>
                      <c:pt idx="4029">
                        <c:v>17.60078</c:v>
                      </c:pt>
                      <c:pt idx="4030">
                        <c:v>17.374860000000002</c:v>
                      </c:pt>
                      <c:pt idx="4031">
                        <c:v>17.196360000000002</c:v>
                      </c:pt>
                      <c:pt idx="4032">
                        <c:v>17.194880000000001</c:v>
                      </c:pt>
                      <c:pt idx="4033">
                        <c:v>17.214500000000001</c:v>
                      </c:pt>
                      <c:pt idx="4034">
                        <c:v>17.196380000000001</c:v>
                      </c:pt>
                      <c:pt idx="4035">
                        <c:v>17.195400000000003</c:v>
                      </c:pt>
                      <c:pt idx="4036">
                        <c:v>17.620519999999999</c:v>
                      </c:pt>
                      <c:pt idx="4037">
                        <c:v>18.0608</c:v>
                      </c:pt>
                      <c:pt idx="4038">
                        <c:v>18.59984</c:v>
                      </c:pt>
                      <c:pt idx="4039">
                        <c:v>19.362759999999998</c:v>
                      </c:pt>
                      <c:pt idx="4040">
                        <c:v>19.622019999999999</c:v>
                      </c:pt>
                      <c:pt idx="4041">
                        <c:v>19.858040000000003</c:v>
                      </c:pt>
                      <c:pt idx="4042">
                        <c:v>19.660740000000001</c:v>
                      </c:pt>
                      <c:pt idx="4043">
                        <c:v>19.88336</c:v>
                      </c:pt>
                      <c:pt idx="4044">
                        <c:v>20.084700000000002</c:v>
                      </c:pt>
                      <c:pt idx="4045">
                        <c:v>19.813680000000002</c:v>
                      </c:pt>
                      <c:pt idx="4046">
                        <c:v>19.707540000000002</c:v>
                      </c:pt>
                      <c:pt idx="4047">
                        <c:v>18.7805</c:v>
                      </c:pt>
                      <c:pt idx="4048">
                        <c:v>18.447200000000002</c:v>
                      </c:pt>
                      <c:pt idx="4049">
                        <c:v>17.92202</c:v>
                      </c:pt>
                      <c:pt idx="4050">
                        <c:v>17.688700000000001</c:v>
                      </c:pt>
                      <c:pt idx="4051">
                        <c:v>17.300799999999999</c:v>
                      </c:pt>
                      <c:pt idx="4052">
                        <c:v>17.13616</c:v>
                      </c:pt>
                      <c:pt idx="4053">
                        <c:v>16.85134</c:v>
                      </c:pt>
                      <c:pt idx="4054">
                        <c:v>16.687799999999999</c:v>
                      </c:pt>
                      <c:pt idx="4055">
                        <c:v>16.26962</c:v>
                      </c:pt>
                      <c:pt idx="4056">
                        <c:v>16.072800000000001</c:v>
                      </c:pt>
                      <c:pt idx="4057">
                        <c:v>15.5587</c:v>
                      </c:pt>
                      <c:pt idx="4058">
                        <c:v>15.58066</c:v>
                      </c:pt>
                      <c:pt idx="4059">
                        <c:v>15.470739999999999</c:v>
                      </c:pt>
                      <c:pt idx="4060">
                        <c:v>15.85304</c:v>
                      </c:pt>
                      <c:pt idx="4061">
                        <c:v>16.067920000000001</c:v>
                      </c:pt>
                      <c:pt idx="4062">
                        <c:v>16.862479999999998</c:v>
                      </c:pt>
                      <c:pt idx="4063">
                        <c:v>17.705740000000002</c:v>
                      </c:pt>
                      <c:pt idx="4064">
                        <c:v>18.145299999999999</c:v>
                      </c:pt>
                      <c:pt idx="4065">
                        <c:v>18.363779999999998</c:v>
                      </c:pt>
                      <c:pt idx="4066">
                        <c:v>18.27844</c:v>
                      </c:pt>
                      <c:pt idx="4067">
                        <c:v>18.767400000000002</c:v>
                      </c:pt>
                      <c:pt idx="4068">
                        <c:v>18.900279999999999</c:v>
                      </c:pt>
                      <c:pt idx="4069">
                        <c:v>19.07884</c:v>
                      </c:pt>
                      <c:pt idx="4070">
                        <c:v>18.85266</c:v>
                      </c:pt>
                      <c:pt idx="4071">
                        <c:v>19.135180000000002</c:v>
                      </c:pt>
                      <c:pt idx="4072">
                        <c:v>18.613479999999999</c:v>
                      </c:pt>
                      <c:pt idx="4073">
                        <c:v>18.042159999999999</c:v>
                      </c:pt>
                      <c:pt idx="4074">
                        <c:v>17.488700000000001</c:v>
                      </c:pt>
                      <c:pt idx="4075">
                        <c:v>16.742240000000002</c:v>
                      </c:pt>
                      <c:pt idx="4076">
                        <c:v>16.819860000000002</c:v>
                      </c:pt>
                      <c:pt idx="4077">
                        <c:v>16.730360000000001</c:v>
                      </c:pt>
                      <c:pt idx="4078">
                        <c:v>16.163679999999999</c:v>
                      </c:pt>
                      <c:pt idx="4079">
                        <c:v>16.630580000000002</c:v>
                      </c:pt>
                      <c:pt idx="4080">
                        <c:v>16.591699999999999</c:v>
                      </c:pt>
                      <c:pt idx="4081">
                        <c:v>16.467119999999998</c:v>
                      </c:pt>
                      <c:pt idx="4082">
                        <c:v>16.2502</c:v>
                      </c:pt>
                      <c:pt idx="4083">
                        <c:v>16.303039999999999</c:v>
                      </c:pt>
                      <c:pt idx="4084">
                        <c:v>16.75346</c:v>
                      </c:pt>
                      <c:pt idx="4085">
                        <c:v>17.024000000000001</c:v>
                      </c:pt>
                      <c:pt idx="4086">
                        <c:v>17.652540000000002</c:v>
                      </c:pt>
                      <c:pt idx="4087">
                        <c:v>18.640240000000002</c:v>
                      </c:pt>
                      <c:pt idx="4088">
                        <c:v>17.91244</c:v>
                      </c:pt>
                      <c:pt idx="4089">
                        <c:v>18.886119999999998</c:v>
                      </c:pt>
                      <c:pt idx="4090">
                        <c:v>18.819320000000001</c:v>
                      </c:pt>
                      <c:pt idx="4091">
                        <c:v>19.462479999999999</c:v>
                      </c:pt>
                      <c:pt idx="4092">
                        <c:v>19.07996</c:v>
                      </c:pt>
                      <c:pt idx="4093">
                        <c:v>19.788900000000002</c:v>
                      </c:pt>
                      <c:pt idx="4094">
                        <c:v>19.28736</c:v>
                      </c:pt>
                      <c:pt idx="4095">
                        <c:v>18.942540000000001</c:v>
                      </c:pt>
                      <c:pt idx="4096">
                        <c:v>17.90672</c:v>
                      </c:pt>
                      <c:pt idx="4097">
                        <c:v>17.417740000000002</c:v>
                      </c:pt>
                      <c:pt idx="4098">
                        <c:v>17.102900000000002</c:v>
                      </c:pt>
                      <c:pt idx="4099">
                        <c:v>17.896060000000002</c:v>
                      </c:pt>
                      <c:pt idx="4100">
                        <c:v>17.931080000000001</c:v>
                      </c:pt>
                      <c:pt idx="4101">
                        <c:v>17.561979999999998</c:v>
                      </c:pt>
                      <c:pt idx="4102">
                        <c:v>17.558580000000003</c:v>
                      </c:pt>
                      <c:pt idx="4103">
                        <c:v>17.309759999999997</c:v>
                      </c:pt>
                      <c:pt idx="4104">
                        <c:v>17.264400000000002</c:v>
                      </c:pt>
                      <c:pt idx="4105">
                        <c:v>16.883779999999998</c:v>
                      </c:pt>
                      <c:pt idx="4106">
                        <c:v>16.853180000000002</c:v>
                      </c:pt>
                      <c:pt idx="4107">
                        <c:v>16.893619999999999</c:v>
                      </c:pt>
                      <c:pt idx="4108">
                        <c:v>17.112580000000001</c:v>
                      </c:pt>
                      <c:pt idx="4109">
                        <c:v>17.604580000000002</c:v>
                      </c:pt>
                      <c:pt idx="4110">
                        <c:v>18.1387</c:v>
                      </c:pt>
                      <c:pt idx="4111">
                        <c:v>18.96696</c:v>
                      </c:pt>
                      <c:pt idx="4112">
                        <c:v>19.327680000000001</c:v>
                      </c:pt>
                      <c:pt idx="4113">
                        <c:v>19.521279999999997</c:v>
                      </c:pt>
                      <c:pt idx="4114">
                        <c:v>19.552119999999999</c:v>
                      </c:pt>
                      <c:pt idx="4115">
                        <c:v>19.836819999999999</c:v>
                      </c:pt>
                      <c:pt idx="4116">
                        <c:v>20.015099999999997</c:v>
                      </c:pt>
                      <c:pt idx="4117">
                        <c:v>19.583740000000002</c:v>
                      </c:pt>
                      <c:pt idx="4118">
                        <c:v>19.60436</c:v>
                      </c:pt>
                      <c:pt idx="4119">
                        <c:v>18.940860000000001</c:v>
                      </c:pt>
                      <c:pt idx="4120">
                        <c:v>18.796959999999999</c:v>
                      </c:pt>
                      <c:pt idx="4121">
                        <c:v>18.253319999999999</c:v>
                      </c:pt>
                      <c:pt idx="4122">
                        <c:v>18.205479999999998</c:v>
                      </c:pt>
                      <c:pt idx="4123">
                        <c:v>17.379380000000001</c:v>
                      </c:pt>
                      <c:pt idx="4124">
                        <c:v>17.234240000000003</c:v>
                      </c:pt>
                      <c:pt idx="4125">
                        <c:v>16.824060000000003</c:v>
                      </c:pt>
                      <c:pt idx="4126">
                        <c:v>16.89988</c:v>
                      </c:pt>
                      <c:pt idx="4127">
                        <c:v>16.617099999999997</c:v>
                      </c:pt>
                      <c:pt idx="4128">
                        <c:v>16.498740000000002</c:v>
                      </c:pt>
                      <c:pt idx="4129">
                        <c:v>16.593880000000002</c:v>
                      </c:pt>
                      <c:pt idx="4130">
                        <c:v>16.699720000000003</c:v>
                      </c:pt>
                      <c:pt idx="4131">
                        <c:v>16.571439999999999</c:v>
                      </c:pt>
                      <c:pt idx="4132">
                        <c:v>16.711459999999999</c:v>
                      </c:pt>
                      <c:pt idx="4133">
                        <c:v>16.792120000000001</c:v>
                      </c:pt>
                      <c:pt idx="4134">
                        <c:v>16.890220000000003</c:v>
                      </c:pt>
                      <c:pt idx="4135">
                        <c:v>17.268819999999998</c:v>
                      </c:pt>
                      <c:pt idx="4136">
                        <c:v>17.499459999999999</c:v>
                      </c:pt>
                      <c:pt idx="4137">
                        <c:v>17.459040000000002</c:v>
                      </c:pt>
                      <c:pt idx="4138">
                        <c:v>17.077400000000001</c:v>
                      </c:pt>
                      <c:pt idx="4139">
                        <c:v>17.406140000000001</c:v>
                      </c:pt>
                      <c:pt idx="4140">
                        <c:v>17.726080000000003</c:v>
                      </c:pt>
                      <c:pt idx="4141">
                        <c:v>17.509580000000003</c:v>
                      </c:pt>
                      <c:pt idx="4142">
                        <c:v>17.537560000000003</c:v>
                      </c:pt>
                      <c:pt idx="4143">
                        <c:v>17.571580000000001</c:v>
                      </c:pt>
                      <c:pt idx="4144">
                        <c:v>17.522860000000001</c:v>
                      </c:pt>
                      <c:pt idx="4145">
                        <c:v>17.274039999999999</c:v>
                      </c:pt>
                      <c:pt idx="4146">
                        <c:v>17.184639999999998</c:v>
                      </c:pt>
                      <c:pt idx="4147">
                        <c:v>16.688080000000003</c:v>
                      </c:pt>
                      <c:pt idx="4148">
                        <c:v>16.976380000000002</c:v>
                      </c:pt>
                      <c:pt idx="4149">
                        <c:v>16.882459999999998</c:v>
                      </c:pt>
                      <c:pt idx="4150">
                        <c:v>16.72906</c:v>
                      </c:pt>
                      <c:pt idx="4151">
                        <c:v>16.50994</c:v>
                      </c:pt>
                      <c:pt idx="4152">
                        <c:v>16.356400000000001</c:v>
                      </c:pt>
                      <c:pt idx="4153">
                        <c:v>16.275959999999998</c:v>
                      </c:pt>
                      <c:pt idx="4154">
                        <c:v>16.17746</c:v>
                      </c:pt>
                      <c:pt idx="4155">
                        <c:v>15.985479999999999</c:v>
                      </c:pt>
                      <c:pt idx="4156">
                        <c:v>16.091840000000001</c:v>
                      </c:pt>
                      <c:pt idx="4157">
                        <c:v>15.89748</c:v>
                      </c:pt>
                      <c:pt idx="4158">
                        <c:v>16.030760000000001</c:v>
                      </c:pt>
                      <c:pt idx="4159">
                        <c:v>16.258879999999998</c:v>
                      </c:pt>
                      <c:pt idx="4160">
                        <c:v>16.458459999999999</c:v>
                      </c:pt>
                      <c:pt idx="4161">
                        <c:v>16.631</c:v>
                      </c:pt>
                      <c:pt idx="4162">
                        <c:v>16.834619999999997</c:v>
                      </c:pt>
                      <c:pt idx="4163">
                        <c:v>16.789619999999999</c:v>
                      </c:pt>
                      <c:pt idx="4164">
                        <c:v>16.771819999999998</c:v>
                      </c:pt>
                      <c:pt idx="4165">
                        <c:v>16.671720000000001</c:v>
                      </c:pt>
                      <c:pt idx="4166">
                        <c:v>16.696619999999999</c:v>
                      </c:pt>
                      <c:pt idx="4167">
                        <c:v>16.577080000000002</c:v>
                      </c:pt>
                      <c:pt idx="4168">
                        <c:v>16.515000000000001</c:v>
                      </c:pt>
                      <c:pt idx="4169">
                        <c:v>16.517220000000002</c:v>
                      </c:pt>
                      <c:pt idx="4170">
                        <c:v>16.615299999999998</c:v>
                      </c:pt>
                      <c:pt idx="4171">
                        <c:v>16.461020000000001</c:v>
                      </c:pt>
                      <c:pt idx="4172">
                        <c:v>16.512220000000003</c:v>
                      </c:pt>
                      <c:pt idx="4173">
                        <c:v>16.410119999999999</c:v>
                      </c:pt>
                      <c:pt idx="4174">
                        <c:v>16.46322</c:v>
                      </c:pt>
                      <c:pt idx="4175">
                        <c:v>16.518360000000001</c:v>
                      </c:pt>
                      <c:pt idx="4176">
                        <c:v>16.5672</c:v>
                      </c:pt>
                      <c:pt idx="4177">
                        <c:v>16.54542</c:v>
                      </c:pt>
                      <c:pt idx="4178">
                        <c:v>16.459240000000001</c:v>
                      </c:pt>
                      <c:pt idx="4179">
                        <c:v>16.41422</c:v>
                      </c:pt>
                      <c:pt idx="4180">
                        <c:v>16.75198</c:v>
                      </c:pt>
                      <c:pt idx="4181">
                        <c:v>17.646159999999998</c:v>
                      </c:pt>
                      <c:pt idx="4182">
                        <c:v>18.203439999999997</c:v>
                      </c:pt>
                      <c:pt idx="4183">
                        <c:v>18.7912</c:v>
                      </c:pt>
                      <c:pt idx="4184">
                        <c:v>19.239099999999997</c:v>
                      </c:pt>
                      <c:pt idx="4185">
                        <c:v>19.231900000000003</c:v>
                      </c:pt>
                      <c:pt idx="4186">
                        <c:v>19.635279999999998</c:v>
                      </c:pt>
                      <c:pt idx="4187">
                        <c:v>19.585540000000002</c:v>
                      </c:pt>
                      <c:pt idx="4188">
                        <c:v>19.791220000000003</c:v>
                      </c:pt>
                      <c:pt idx="4189">
                        <c:v>19.4543</c:v>
                      </c:pt>
                      <c:pt idx="4190">
                        <c:v>19.495819999999998</c:v>
                      </c:pt>
                      <c:pt idx="4191">
                        <c:v>19.336459999999999</c:v>
                      </c:pt>
                      <c:pt idx="4192">
                        <c:v>18.967380000000002</c:v>
                      </c:pt>
                      <c:pt idx="4193">
                        <c:v>18.495939999999997</c:v>
                      </c:pt>
                      <c:pt idx="4194">
                        <c:v>18.39188</c:v>
                      </c:pt>
                      <c:pt idx="4195">
                        <c:v>18.298919999999999</c:v>
                      </c:pt>
                      <c:pt idx="4196">
                        <c:v>18.600459999999998</c:v>
                      </c:pt>
                      <c:pt idx="4197">
                        <c:v>18.18244</c:v>
                      </c:pt>
                      <c:pt idx="4198">
                        <c:v>18.149660000000001</c:v>
                      </c:pt>
                      <c:pt idx="4199">
                        <c:v>18.052379999999999</c:v>
                      </c:pt>
                      <c:pt idx="4200">
                        <c:v>18.042000000000002</c:v>
                      </c:pt>
                      <c:pt idx="4201">
                        <c:v>17.774459999999998</c:v>
                      </c:pt>
                      <c:pt idx="4202">
                        <c:v>17.847480000000001</c:v>
                      </c:pt>
                      <c:pt idx="4203">
                        <c:v>17.83464</c:v>
                      </c:pt>
                      <c:pt idx="4204">
                        <c:v>18.199860000000001</c:v>
                      </c:pt>
                      <c:pt idx="4205">
                        <c:v>18.71602</c:v>
                      </c:pt>
                      <c:pt idx="4206">
                        <c:v>19.277799999999999</c:v>
                      </c:pt>
                      <c:pt idx="4207">
                        <c:v>19.090599999999998</c:v>
                      </c:pt>
                      <c:pt idx="4208">
                        <c:v>19.430060000000001</c:v>
                      </c:pt>
                      <c:pt idx="4209">
                        <c:v>20.01484</c:v>
                      </c:pt>
                      <c:pt idx="4210">
                        <c:v>20.085900000000002</c:v>
                      </c:pt>
                      <c:pt idx="4211">
                        <c:v>20.355220000000003</c:v>
                      </c:pt>
                      <c:pt idx="4212">
                        <c:v>19.825119999999998</c:v>
                      </c:pt>
                      <c:pt idx="4213">
                        <c:v>19.48808</c:v>
                      </c:pt>
                      <c:pt idx="4214">
                        <c:v>19.5274</c:v>
                      </c:pt>
                      <c:pt idx="4215">
                        <c:v>19.263020000000001</c:v>
                      </c:pt>
                      <c:pt idx="4216">
                        <c:v>18.527360000000002</c:v>
                      </c:pt>
                      <c:pt idx="4217">
                        <c:v>17.81962</c:v>
                      </c:pt>
                      <c:pt idx="4218">
                        <c:v>18.236979999999999</c:v>
                      </c:pt>
                      <c:pt idx="4219">
                        <c:v>18.598959999999998</c:v>
                      </c:pt>
                      <c:pt idx="4220">
                        <c:v>18.80406</c:v>
                      </c:pt>
                      <c:pt idx="4221">
                        <c:v>18.91104</c:v>
                      </c:pt>
                      <c:pt idx="4222">
                        <c:v>18.782520000000002</c:v>
                      </c:pt>
                      <c:pt idx="4223">
                        <c:v>18.731099999999998</c:v>
                      </c:pt>
                      <c:pt idx="4224">
                        <c:v>18.681439999999998</c:v>
                      </c:pt>
                      <c:pt idx="4225">
                        <c:v>18.394580000000001</c:v>
                      </c:pt>
                      <c:pt idx="4226">
                        <c:v>18.02702</c:v>
                      </c:pt>
                      <c:pt idx="4227">
                        <c:v>18.112080000000002</c:v>
                      </c:pt>
                      <c:pt idx="4228">
                        <c:v>18.378119999999999</c:v>
                      </c:pt>
                      <c:pt idx="4229">
                        <c:v>18.668060000000001</c:v>
                      </c:pt>
                      <c:pt idx="4230">
                        <c:v>19.229580000000002</c:v>
                      </c:pt>
                      <c:pt idx="4231">
                        <c:v>19.331240000000001</c:v>
                      </c:pt>
                      <c:pt idx="4232">
                        <c:v>19.34</c:v>
                      </c:pt>
                      <c:pt idx="4233">
                        <c:v>19.337499999999999</c:v>
                      </c:pt>
                      <c:pt idx="4234">
                        <c:v>19.4438</c:v>
                      </c:pt>
                      <c:pt idx="4235">
                        <c:v>19.518439999999998</c:v>
                      </c:pt>
                      <c:pt idx="4236">
                        <c:v>19.017720000000001</c:v>
                      </c:pt>
                      <c:pt idx="4237">
                        <c:v>18.995419999999999</c:v>
                      </c:pt>
                      <c:pt idx="4238">
                        <c:v>19.009720000000002</c:v>
                      </c:pt>
                      <c:pt idx="4239">
                        <c:v>18.550819999999998</c:v>
                      </c:pt>
                      <c:pt idx="4240">
                        <c:v>18.6297</c:v>
                      </c:pt>
                      <c:pt idx="4241">
                        <c:v>17.998180000000001</c:v>
                      </c:pt>
                      <c:pt idx="4242">
                        <c:v>17.596959999999999</c:v>
                      </c:pt>
                      <c:pt idx="4243">
                        <c:v>17.62668</c:v>
                      </c:pt>
                      <c:pt idx="4244">
                        <c:v>17.736180000000001</c:v>
                      </c:pt>
                      <c:pt idx="4245">
                        <c:v>17.68638</c:v>
                      </c:pt>
                      <c:pt idx="4246">
                        <c:v>17.706160000000001</c:v>
                      </c:pt>
                      <c:pt idx="4247">
                        <c:v>17.905139999999999</c:v>
                      </c:pt>
                      <c:pt idx="4248">
                        <c:v>17.962259999999997</c:v>
                      </c:pt>
                      <c:pt idx="4249">
                        <c:v>17.936040000000002</c:v>
                      </c:pt>
                      <c:pt idx="4250">
                        <c:v>17.917759999999998</c:v>
                      </c:pt>
                      <c:pt idx="4251">
                        <c:v>17.829660000000001</c:v>
                      </c:pt>
                      <c:pt idx="4252">
                        <c:v>18.192700000000002</c:v>
                      </c:pt>
                      <c:pt idx="4253">
                        <c:v>18.750799999999998</c:v>
                      </c:pt>
                      <c:pt idx="4254">
                        <c:v>19.01698</c:v>
                      </c:pt>
                      <c:pt idx="4255">
                        <c:v>19.854200000000002</c:v>
                      </c:pt>
                      <c:pt idx="4256">
                        <c:v>20.267959999999999</c:v>
                      </c:pt>
                      <c:pt idx="4257">
                        <c:v>20.405200000000001</c:v>
                      </c:pt>
                      <c:pt idx="4258">
                        <c:v>20.40278</c:v>
                      </c:pt>
                      <c:pt idx="4259">
                        <c:v>20.357779999999998</c:v>
                      </c:pt>
                      <c:pt idx="4260">
                        <c:v>20.620740000000001</c:v>
                      </c:pt>
                      <c:pt idx="4261">
                        <c:v>20.458759999999998</c:v>
                      </c:pt>
                      <c:pt idx="4262">
                        <c:v>20.498840000000001</c:v>
                      </c:pt>
                      <c:pt idx="4263">
                        <c:v>19.232040000000001</c:v>
                      </c:pt>
                      <c:pt idx="4264">
                        <c:v>18.702200000000001</c:v>
                      </c:pt>
                      <c:pt idx="4265">
                        <c:v>18.422519999999999</c:v>
                      </c:pt>
                      <c:pt idx="4266">
                        <c:v>18.392799999999998</c:v>
                      </c:pt>
                      <c:pt idx="4267">
                        <c:v>18.562180000000001</c:v>
                      </c:pt>
                      <c:pt idx="4268">
                        <c:v>18.351779999999998</c:v>
                      </c:pt>
                      <c:pt idx="4269">
                        <c:v>18.146060000000002</c:v>
                      </c:pt>
                      <c:pt idx="4270">
                        <c:v>17.921880000000002</c:v>
                      </c:pt>
                      <c:pt idx="4271">
                        <c:v>17.81972</c:v>
                      </c:pt>
                      <c:pt idx="4272">
                        <c:v>17.949560000000002</c:v>
                      </c:pt>
                      <c:pt idx="4273">
                        <c:v>17.859839999999998</c:v>
                      </c:pt>
                      <c:pt idx="4274">
                        <c:v>17.690060000000003</c:v>
                      </c:pt>
                      <c:pt idx="4275">
                        <c:v>17.47982</c:v>
                      </c:pt>
                      <c:pt idx="4276">
                        <c:v>17.433720000000001</c:v>
                      </c:pt>
                      <c:pt idx="4277">
                        <c:v>18.388720000000003</c:v>
                      </c:pt>
                      <c:pt idx="4278">
                        <c:v>18.976479999999999</c:v>
                      </c:pt>
                      <c:pt idx="4279">
                        <c:v>18.860759999999999</c:v>
                      </c:pt>
                      <c:pt idx="4280">
                        <c:v>18.597060000000003</c:v>
                      </c:pt>
                      <c:pt idx="4281">
                        <c:v>19.210740000000001</c:v>
                      </c:pt>
                      <c:pt idx="4282">
                        <c:v>19.61224</c:v>
                      </c:pt>
                      <c:pt idx="4283">
                        <c:v>19.199300000000001</c:v>
                      </c:pt>
                      <c:pt idx="4284">
                        <c:v>19.118959999999998</c:v>
                      </c:pt>
                      <c:pt idx="4285">
                        <c:v>18.84526</c:v>
                      </c:pt>
                      <c:pt idx="4286">
                        <c:v>19.111279999999997</c:v>
                      </c:pt>
                      <c:pt idx="4287">
                        <c:v>18.912479999999999</c:v>
                      </c:pt>
                      <c:pt idx="4288">
                        <c:v>18.58024</c:v>
                      </c:pt>
                      <c:pt idx="4289">
                        <c:v>17.955099999999998</c:v>
                      </c:pt>
                      <c:pt idx="4290">
                        <c:v>17.57488</c:v>
                      </c:pt>
                      <c:pt idx="4291">
                        <c:v>17.30218</c:v>
                      </c:pt>
                      <c:pt idx="4292">
                        <c:v>17.608080000000001</c:v>
                      </c:pt>
                      <c:pt idx="4293">
                        <c:v>17.377200000000002</c:v>
                      </c:pt>
                      <c:pt idx="4294">
                        <c:v>17.227419999999999</c:v>
                      </c:pt>
                      <c:pt idx="4295">
                        <c:v>16.964179999999999</c:v>
                      </c:pt>
                      <c:pt idx="4296">
                        <c:v>16.648199999999999</c:v>
                      </c:pt>
                      <c:pt idx="4297">
                        <c:v>15.972299999999999</c:v>
                      </c:pt>
                      <c:pt idx="4298">
                        <c:v>15.158479999999999</c:v>
                      </c:pt>
                      <c:pt idx="4299">
                        <c:v>15.816940000000001</c:v>
                      </c:pt>
                      <c:pt idx="4300">
                        <c:v>16.214760000000002</c:v>
                      </c:pt>
                      <c:pt idx="4301">
                        <c:v>16.217680000000001</c:v>
                      </c:pt>
                      <c:pt idx="4302">
                        <c:v>16.592659999999999</c:v>
                      </c:pt>
                      <c:pt idx="4303">
                        <c:v>16.614900000000002</c:v>
                      </c:pt>
                      <c:pt idx="4304">
                        <c:v>16.629580000000001</c:v>
                      </c:pt>
                      <c:pt idx="4305">
                        <c:v>16.717599999999997</c:v>
                      </c:pt>
                      <c:pt idx="4306">
                        <c:v>16.889599999999998</c:v>
                      </c:pt>
                      <c:pt idx="4307">
                        <c:v>17.001799999999999</c:v>
                      </c:pt>
                      <c:pt idx="4308">
                        <c:v>17.061779999999999</c:v>
                      </c:pt>
                      <c:pt idx="4309">
                        <c:v>16.68882</c:v>
                      </c:pt>
                      <c:pt idx="4310">
                        <c:v>16.920240000000003</c:v>
                      </c:pt>
                      <c:pt idx="4311">
                        <c:v>16.798380000000002</c:v>
                      </c:pt>
                      <c:pt idx="4312">
                        <c:v>16.350239999999999</c:v>
                      </c:pt>
                      <c:pt idx="4313">
                        <c:v>15.97</c:v>
                      </c:pt>
                      <c:pt idx="4314">
                        <c:v>16.109780000000001</c:v>
                      </c:pt>
                      <c:pt idx="4315">
                        <c:v>15.88998</c:v>
                      </c:pt>
                      <c:pt idx="4316">
                        <c:v>16.110780000000002</c:v>
                      </c:pt>
                      <c:pt idx="4317">
                        <c:v>16.122139999999998</c:v>
                      </c:pt>
                      <c:pt idx="4318">
                        <c:v>16.043559999999999</c:v>
                      </c:pt>
                      <c:pt idx="4319">
                        <c:v>16.113099999999999</c:v>
                      </c:pt>
                      <c:pt idx="4320">
                        <c:v>16.105740000000001</c:v>
                      </c:pt>
                      <c:pt idx="4321">
                        <c:v>15.725620000000001</c:v>
                      </c:pt>
                      <c:pt idx="4322">
                        <c:v>15.555099999999999</c:v>
                      </c:pt>
                      <c:pt idx="4323">
                        <c:v>15.54984</c:v>
                      </c:pt>
                      <c:pt idx="4324">
                        <c:v>15.69012</c:v>
                      </c:pt>
                      <c:pt idx="4325">
                        <c:v>15.98404</c:v>
                      </c:pt>
                      <c:pt idx="4326">
                        <c:v>16.041219999999999</c:v>
                      </c:pt>
                      <c:pt idx="4327">
                        <c:v>16.119879999999998</c:v>
                      </c:pt>
                      <c:pt idx="4328">
                        <c:v>15.631879999999999</c:v>
                      </c:pt>
                      <c:pt idx="4329">
                        <c:v>16.408560000000001</c:v>
                      </c:pt>
                      <c:pt idx="4330">
                        <c:v>16.20692</c:v>
                      </c:pt>
                      <c:pt idx="4331">
                        <c:v>16.120059999999999</c:v>
                      </c:pt>
                      <c:pt idx="4332">
                        <c:v>15.649179999999999</c:v>
                      </c:pt>
                      <c:pt idx="4333">
                        <c:v>16.617599999999999</c:v>
                      </c:pt>
                      <c:pt idx="4334">
                        <c:v>16.61056</c:v>
                      </c:pt>
                      <c:pt idx="4335">
                        <c:v>16.447599999999998</c:v>
                      </c:pt>
                      <c:pt idx="4336">
                        <c:v>16.479119999999998</c:v>
                      </c:pt>
                      <c:pt idx="4337">
                        <c:v>16.48696</c:v>
                      </c:pt>
                      <c:pt idx="4338">
                        <c:v>16.469740000000002</c:v>
                      </c:pt>
                      <c:pt idx="4339">
                        <c:v>16.401439999999997</c:v>
                      </c:pt>
                      <c:pt idx="4340">
                        <c:v>16.56542</c:v>
                      </c:pt>
                      <c:pt idx="4341">
                        <c:v>16.63578</c:v>
                      </c:pt>
                      <c:pt idx="4342">
                        <c:v>16.88794</c:v>
                      </c:pt>
                      <c:pt idx="4343">
                        <c:v>16.86514</c:v>
                      </c:pt>
                      <c:pt idx="4344">
                        <c:v>16.890799999999999</c:v>
                      </c:pt>
                      <c:pt idx="4345">
                        <c:v>16.73188</c:v>
                      </c:pt>
                      <c:pt idx="4346">
                        <c:v>16.779859999999999</c:v>
                      </c:pt>
                      <c:pt idx="4347">
                        <c:v>16.669979999999999</c:v>
                      </c:pt>
                      <c:pt idx="4348">
                        <c:v>17.186019999999999</c:v>
                      </c:pt>
                      <c:pt idx="4349">
                        <c:v>17.737080000000002</c:v>
                      </c:pt>
                      <c:pt idx="4350">
                        <c:v>18.197700000000001</c:v>
                      </c:pt>
                      <c:pt idx="4351">
                        <c:v>18.391959999999997</c:v>
                      </c:pt>
                      <c:pt idx="4352">
                        <c:v>18.812860000000001</c:v>
                      </c:pt>
                      <c:pt idx="4353">
                        <c:v>19.157439999999998</c:v>
                      </c:pt>
                      <c:pt idx="4354">
                        <c:v>18.994679999999999</c:v>
                      </c:pt>
                      <c:pt idx="4355">
                        <c:v>18.991099999999999</c:v>
                      </c:pt>
                      <c:pt idx="4356">
                        <c:v>19.306660000000001</c:v>
                      </c:pt>
                      <c:pt idx="4357">
                        <c:v>18.865179999999999</c:v>
                      </c:pt>
                      <c:pt idx="4358">
                        <c:v>18.78894</c:v>
                      </c:pt>
                      <c:pt idx="4359">
                        <c:v>18.447279999999999</c:v>
                      </c:pt>
                      <c:pt idx="4360">
                        <c:v>18.178939999999997</c:v>
                      </c:pt>
                      <c:pt idx="4361">
                        <c:v>17.963720000000002</c:v>
                      </c:pt>
                      <c:pt idx="4362">
                        <c:v>17.952480000000001</c:v>
                      </c:pt>
                      <c:pt idx="4363">
                        <c:v>17.748200000000001</c:v>
                      </c:pt>
                      <c:pt idx="4364">
                        <c:v>17.702180000000002</c:v>
                      </c:pt>
                      <c:pt idx="4365">
                        <c:v>16.976279999999999</c:v>
                      </c:pt>
                      <c:pt idx="4366">
                        <c:v>16.961099999999998</c:v>
                      </c:pt>
                      <c:pt idx="4367">
                        <c:v>16.836580000000001</c:v>
                      </c:pt>
                      <c:pt idx="4368">
                        <c:v>16.898119999999999</c:v>
                      </c:pt>
                      <c:pt idx="4369">
                        <c:v>16.8886</c:v>
                      </c:pt>
                      <c:pt idx="4370">
                        <c:v>16.66892</c:v>
                      </c:pt>
                      <c:pt idx="4371">
                        <c:v>16.73498</c:v>
                      </c:pt>
                      <c:pt idx="4372">
                        <c:v>17.127020000000002</c:v>
                      </c:pt>
                      <c:pt idx="4373">
                        <c:v>17.580419999999997</c:v>
                      </c:pt>
                      <c:pt idx="4374">
                        <c:v>17.931099999999997</c:v>
                      </c:pt>
                      <c:pt idx="4375">
                        <c:v>18.324639999999999</c:v>
                      </c:pt>
                      <c:pt idx="4376">
                        <c:v>18.490099999999998</c:v>
                      </c:pt>
                      <c:pt idx="4377">
                        <c:v>18.64</c:v>
                      </c:pt>
                      <c:pt idx="4378">
                        <c:v>18.626639999999998</c:v>
                      </c:pt>
                      <c:pt idx="4379">
                        <c:v>18.76362</c:v>
                      </c:pt>
                      <c:pt idx="4380">
                        <c:v>18.860619999999997</c:v>
                      </c:pt>
                      <c:pt idx="4381">
                        <c:v>18.65014</c:v>
                      </c:pt>
                      <c:pt idx="4382">
                        <c:v>18.429779999999997</c:v>
                      </c:pt>
                      <c:pt idx="4383">
                        <c:v>18.41</c:v>
                      </c:pt>
                      <c:pt idx="4384">
                        <c:v>18.135860000000001</c:v>
                      </c:pt>
                      <c:pt idx="4385">
                        <c:v>18.069040000000001</c:v>
                      </c:pt>
                      <c:pt idx="4386">
                        <c:v>18.045339999999999</c:v>
                      </c:pt>
                      <c:pt idx="4387">
                        <c:v>17.531580000000002</c:v>
                      </c:pt>
                      <c:pt idx="4388">
                        <c:v>17.700880000000002</c:v>
                      </c:pt>
                      <c:pt idx="4389">
                        <c:v>17.800459999999998</c:v>
                      </c:pt>
                      <c:pt idx="4390">
                        <c:v>17.18928</c:v>
                      </c:pt>
                      <c:pt idx="4391">
                        <c:v>16.357140000000001</c:v>
                      </c:pt>
                      <c:pt idx="4392">
                        <c:v>15.484719999999999</c:v>
                      </c:pt>
                      <c:pt idx="4393">
                        <c:v>15.39714</c:v>
                      </c:pt>
                      <c:pt idx="4394">
                        <c:v>15.53084</c:v>
                      </c:pt>
                      <c:pt idx="4395">
                        <c:v>15.5524</c:v>
                      </c:pt>
                      <c:pt idx="4396">
                        <c:v>16.141760000000001</c:v>
                      </c:pt>
                      <c:pt idx="4397">
                        <c:v>16.520919999999997</c:v>
                      </c:pt>
                      <c:pt idx="4398">
                        <c:v>17.09694</c:v>
                      </c:pt>
                      <c:pt idx="4399">
                        <c:v>17.332360000000001</c:v>
                      </c:pt>
                      <c:pt idx="4400">
                        <c:v>17.529400000000003</c:v>
                      </c:pt>
                      <c:pt idx="4401">
                        <c:v>17.163060000000002</c:v>
                      </c:pt>
                      <c:pt idx="4402">
                        <c:v>16.863759999999999</c:v>
                      </c:pt>
                      <c:pt idx="4403">
                        <c:v>17.064040000000002</c:v>
                      </c:pt>
                      <c:pt idx="4404">
                        <c:v>17.510060000000003</c:v>
                      </c:pt>
                      <c:pt idx="4405">
                        <c:v>17.9391</c:v>
                      </c:pt>
                      <c:pt idx="4406">
                        <c:v>17.609759999999998</c:v>
                      </c:pt>
                      <c:pt idx="4407">
                        <c:v>17.415140000000001</c:v>
                      </c:pt>
                      <c:pt idx="4408">
                        <c:v>17.28078</c:v>
                      </c:pt>
                      <c:pt idx="4409">
                        <c:v>17.216139999999999</c:v>
                      </c:pt>
                      <c:pt idx="4410">
                        <c:v>17.186419999999998</c:v>
                      </c:pt>
                      <c:pt idx="4411">
                        <c:v>16.82676</c:v>
                      </c:pt>
                      <c:pt idx="4412">
                        <c:v>16.784080000000003</c:v>
                      </c:pt>
                      <c:pt idx="4413">
                        <c:v>16.950060000000001</c:v>
                      </c:pt>
                      <c:pt idx="4414">
                        <c:v>16.856619999999999</c:v>
                      </c:pt>
                      <c:pt idx="4415">
                        <c:v>16.475200000000001</c:v>
                      </c:pt>
                      <c:pt idx="4416">
                        <c:v>15.907540000000001</c:v>
                      </c:pt>
                      <c:pt idx="4417">
                        <c:v>15.94858</c:v>
                      </c:pt>
                      <c:pt idx="4418">
                        <c:v>15.87152</c:v>
                      </c:pt>
                      <c:pt idx="4419">
                        <c:v>15.757440000000001</c:v>
                      </c:pt>
                      <c:pt idx="4420">
                        <c:v>15.924860000000001</c:v>
                      </c:pt>
                      <c:pt idx="4421">
                        <c:v>16.050699999999999</c:v>
                      </c:pt>
                      <c:pt idx="4422">
                        <c:v>15.819700000000001</c:v>
                      </c:pt>
                      <c:pt idx="4423">
                        <c:v>15.990260000000001</c:v>
                      </c:pt>
                      <c:pt idx="4424">
                        <c:v>16.431139999999999</c:v>
                      </c:pt>
                      <c:pt idx="4425">
                        <c:v>16.371959999999998</c:v>
                      </c:pt>
                      <c:pt idx="4426">
                        <c:v>16.566959999999998</c:v>
                      </c:pt>
                      <c:pt idx="4427">
                        <c:v>16.622880000000002</c:v>
                      </c:pt>
                      <c:pt idx="4428">
                        <c:v>16.443480000000001</c:v>
                      </c:pt>
                      <c:pt idx="4429">
                        <c:v>16.50226</c:v>
                      </c:pt>
                      <c:pt idx="4430">
                        <c:v>16.506779999999999</c:v>
                      </c:pt>
                      <c:pt idx="4431">
                        <c:v>16.616439999999997</c:v>
                      </c:pt>
                      <c:pt idx="4432">
                        <c:v>16.604400000000002</c:v>
                      </c:pt>
                      <c:pt idx="4433">
                        <c:v>16.46114</c:v>
                      </c:pt>
                      <c:pt idx="4434">
                        <c:v>16.114419999999999</c:v>
                      </c:pt>
                      <c:pt idx="4435">
                        <c:v>16.510099999999998</c:v>
                      </c:pt>
                      <c:pt idx="4436">
                        <c:v>16.460560000000001</c:v>
                      </c:pt>
                      <c:pt idx="4437">
                        <c:v>16.37078</c:v>
                      </c:pt>
                      <c:pt idx="4438">
                        <c:v>16.408740000000002</c:v>
                      </c:pt>
                      <c:pt idx="4439">
                        <c:v>15.98094</c:v>
                      </c:pt>
                      <c:pt idx="4440">
                        <c:v>15.718680000000001</c:v>
                      </c:pt>
                      <c:pt idx="4441">
                        <c:v>15.766999999999999</c:v>
                      </c:pt>
                      <c:pt idx="4442">
                        <c:v>15.790479999999999</c:v>
                      </c:pt>
                      <c:pt idx="4443">
                        <c:v>16.335059999999999</c:v>
                      </c:pt>
                      <c:pt idx="4444">
                        <c:v>16.571099999999998</c:v>
                      </c:pt>
                      <c:pt idx="4445">
                        <c:v>16.657319999999999</c:v>
                      </c:pt>
                      <c:pt idx="4446">
                        <c:v>16.877880000000001</c:v>
                      </c:pt>
                      <c:pt idx="4447">
                        <c:v>16.82282</c:v>
                      </c:pt>
                      <c:pt idx="4448">
                        <c:v>16.909740000000003</c:v>
                      </c:pt>
                      <c:pt idx="4449">
                        <c:v>16.975259999999999</c:v>
                      </c:pt>
                      <c:pt idx="4450">
                        <c:v>17.222860000000001</c:v>
                      </c:pt>
                      <c:pt idx="4451">
                        <c:v>17.651619999999998</c:v>
                      </c:pt>
                      <c:pt idx="4452">
                        <c:v>17.761020000000002</c:v>
                      </c:pt>
                      <c:pt idx="4453">
                        <c:v>17.847939999999998</c:v>
                      </c:pt>
                      <c:pt idx="4454">
                        <c:v>17.853339999999999</c:v>
                      </c:pt>
                      <c:pt idx="4455">
                        <c:v>17.555060000000001</c:v>
                      </c:pt>
                      <c:pt idx="4456">
                        <c:v>17.539639999999999</c:v>
                      </c:pt>
                      <c:pt idx="4457">
                        <c:v>16.962119999999999</c:v>
                      </c:pt>
                      <c:pt idx="4458">
                        <c:v>17.025759999999998</c:v>
                      </c:pt>
                      <c:pt idx="4459">
                        <c:v>17.008020000000002</c:v>
                      </c:pt>
                      <c:pt idx="4460">
                        <c:v>17.315639999999998</c:v>
                      </c:pt>
                      <c:pt idx="4461">
                        <c:v>16.981439999999999</c:v>
                      </c:pt>
                      <c:pt idx="4462">
                        <c:v>17.40072</c:v>
                      </c:pt>
                      <c:pt idx="4463">
                        <c:v>17.19868</c:v>
                      </c:pt>
                      <c:pt idx="4464">
                        <c:v>17.423919999999999</c:v>
                      </c:pt>
                      <c:pt idx="4465">
                        <c:v>17.446580000000001</c:v>
                      </c:pt>
                      <c:pt idx="4466">
                        <c:v>17.210540000000002</c:v>
                      </c:pt>
                      <c:pt idx="4467">
                        <c:v>17.38616</c:v>
                      </c:pt>
                      <c:pt idx="4468">
                        <c:v>17.426860000000001</c:v>
                      </c:pt>
                      <c:pt idx="4469">
                        <c:v>17.376740000000002</c:v>
                      </c:pt>
                      <c:pt idx="4470">
                        <c:v>17.303439999999998</c:v>
                      </c:pt>
                      <c:pt idx="4471">
                        <c:v>17.493479999999998</c:v>
                      </c:pt>
                      <c:pt idx="4472">
                        <c:v>17.466159999999999</c:v>
                      </c:pt>
                      <c:pt idx="4473">
                        <c:v>17.453979999999998</c:v>
                      </c:pt>
                      <c:pt idx="4474">
                        <c:v>17.569140000000001</c:v>
                      </c:pt>
                      <c:pt idx="4475">
                        <c:v>17.835259999999998</c:v>
                      </c:pt>
                      <c:pt idx="4476">
                        <c:v>17.53022</c:v>
                      </c:pt>
                      <c:pt idx="4477">
                        <c:v>17.4377</c:v>
                      </c:pt>
                      <c:pt idx="4478">
                        <c:v>17.383779999999998</c:v>
                      </c:pt>
                      <c:pt idx="4479">
                        <c:v>17.366720000000001</c:v>
                      </c:pt>
                      <c:pt idx="4480">
                        <c:v>17.549040000000002</c:v>
                      </c:pt>
                      <c:pt idx="4481">
                        <c:v>17.44154</c:v>
                      </c:pt>
                      <c:pt idx="4482">
                        <c:v>17.30528</c:v>
                      </c:pt>
                      <c:pt idx="4483">
                        <c:v>17.37548</c:v>
                      </c:pt>
                      <c:pt idx="4484">
                        <c:v>16.91338</c:v>
                      </c:pt>
                      <c:pt idx="4485">
                        <c:v>16.826360000000001</c:v>
                      </c:pt>
                      <c:pt idx="4486">
                        <c:v>17.201259999999998</c:v>
                      </c:pt>
                      <c:pt idx="4487">
                        <c:v>17.033279999999998</c:v>
                      </c:pt>
                      <c:pt idx="4488">
                        <c:v>17.132240000000003</c:v>
                      </c:pt>
                      <c:pt idx="4489">
                        <c:v>16.861799999999999</c:v>
                      </c:pt>
                      <c:pt idx="4490">
                        <c:v>17.05294</c:v>
                      </c:pt>
                      <c:pt idx="4491">
                        <c:v>16.59122</c:v>
                      </c:pt>
                      <c:pt idx="4492">
                        <c:v>16.617999999999999</c:v>
                      </c:pt>
                      <c:pt idx="4493">
                        <c:v>17.051099999999998</c:v>
                      </c:pt>
                      <c:pt idx="4494">
                        <c:v>16.552499999999998</c:v>
                      </c:pt>
                      <c:pt idx="4495">
                        <c:v>17.031959999999998</c:v>
                      </c:pt>
                      <c:pt idx="4496">
                        <c:v>17.186199999999999</c:v>
                      </c:pt>
                      <c:pt idx="4497">
                        <c:v>17.32452</c:v>
                      </c:pt>
                      <c:pt idx="4498">
                        <c:v>17.302619999999997</c:v>
                      </c:pt>
                      <c:pt idx="4499">
                        <c:v>17.235259999999997</c:v>
                      </c:pt>
                      <c:pt idx="4500">
                        <c:v>17.521999999999998</c:v>
                      </c:pt>
                      <c:pt idx="4501">
                        <c:v>17.239599999999999</c:v>
                      </c:pt>
                      <c:pt idx="4502">
                        <c:v>17.048839999999998</c:v>
                      </c:pt>
                      <c:pt idx="4503">
                        <c:v>16.922339999999998</c:v>
                      </c:pt>
                      <c:pt idx="4504">
                        <c:v>17.277080000000002</c:v>
                      </c:pt>
                      <c:pt idx="4505">
                        <c:v>17.037740000000003</c:v>
                      </c:pt>
                      <c:pt idx="4506">
                        <c:v>17.238199999999999</c:v>
                      </c:pt>
                      <c:pt idx="4507">
                        <c:v>17.358560000000001</c:v>
                      </c:pt>
                      <c:pt idx="4508">
                        <c:v>17.226860000000002</c:v>
                      </c:pt>
                      <c:pt idx="4509">
                        <c:v>16.857880000000002</c:v>
                      </c:pt>
                      <c:pt idx="4510">
                        <c:v>16.809159999999999</c:v>
                      </c:pt>
                      <c:pt idx="4511">
                        <c:v>16.398779999999999</c:v>
                      </c:pt>
                      <c:pt idx="4512">
                        <c:v>16.475360000000002</c:v>
                      </c:pt>
                      <c:pt idx="4513">
                        <c:v>16.46322</c:v>
                      </c:pt>
                      <c:pt idx="4514">
                        <c:v>17.2517</c:v>
                      </c:pt>
                      <c:pt idx="4515">
                        <c:v>17.723700000000001</c:v>
                      </c:pt>
                      <c:pt idx="4516">
                        <c:v>18.086099999999998</c:v>
                      </c:pt>
                      <c:pt idx="4517">
                        <c:v>18.76896</c:v>
                      </c:pt>
                      <c:pt idx="4518">
                        <c:v>19.069779999999998</c:v>
                      </c:pt>
                      <c:pt idx="4519">
                        <c:v>19.640999999999998</c:v>
                      </c:pt>
                      <c:pt idx="4520">
                        <c:v>19.826700000000002</c:v>
                      </c:pt>
                      <c:pt idx="4521">
                        <c:v>19.777180000000001</c:v>
                      </c:pt>
                      <c:pt idx="4522">
                        <c:v>20.39528</c:v>
                      </c:pt>
                      <c:pt idx="4523">
                        <c:v>20.486519999999999</c:v>
                      </c:pt>
                      <c:pt idx="4524">
                        <c:v>20.317640000000001</c:v>
                      </c:pt>
                      <c:pt idx="4525">
                        <c:v>20.181999999999999</c:v>
                      </c:pt>
                      <c:pt idx="4526">
                        <c:v>20.745339999999999</c:v>
                      </c:pt>
                      <c:pt idx="4527">
                        <c:v>20.784200000000002</c:v>
                      </c:pt>
                      <c:pt idx="4528">
                        <c:v>20.14424</c:v>
                      </c:pt>
                      <c:pt idx="4529">
                        <c:v>19.922939999999997</c:v>
                      </c:pt>
                      <c:pt idx="4530">
                        <c:v>19.854320000000001</c:v>
                      </c:pt>
                      <c:pt idx="4531">
                        <c:v>19.500019999999999</c:v>
                      </c:pt>
                      <c:pt idx="4532">
                        <c:v>19.642220000000002</c:v>
                      </c:pt>
                      <c:pt idx="4533">
                        <c:v>19.663340000000002</c:v>
                      </c:pt>
                      <c:pt idx="4534">
                        <c:v>19.37302</c:v>
                      </c:pt>
                      <c:pt idx="4535">
                        <c:v>19.076880000000003</c:v>
                      </c:pt>
                      <c:pt idx="4536">
                        <c:v>19.281220000000001</c:v>
                      </c:pt>
                      <c:pt idx="4537">
                        <c:v>18.663520000000002</c:v>
                      </c:pt>
                      <c:pt idx="4538">
                        <c:v>18.56878</c:v>
                      </c:pt>
                      <c:pt idx="4539">
                        <c:v>18.71332</c:v>
                      </c:pt>
                      <c:pt idx="4540">
                        <c:v>18.78228</c:v>
                      </c:pt>
                      <c:pt idx="4541">
                        <c:v>18.95702</c:v>
                      </c:pt>
                      <c:pt idx="4542">
                        <c:v>19.403860000000002</c:v>
                      </c:pt>
                      <c:pt idx="4543">
                        <c:v>20.237200000000001</c:v>
                      </c:pt>
                      <c:pt idx="4544">
                        <c:v>20.90896</c:v>
                      </c:pt>
                      <c:pt idx="4545">
                        <c:v>21.042020000000001</c:v>
                      </c:pt>
                      <c:pt idx="4546">
                        <c:v>21.238060000000001</c:v>
                      </c:pt>
                      <c:pt idx="4547">
                        <c:v>20.433199999999999</c:v>
                      </c:pt>
                      <c:pt idx="4548">
                        <c:v>20.3172</c:v>
                      </c:pt>
                      <c:pt idx="4549">
                        <c:v>20.813659999999999</c:v>
                      </c:pt>
                      <c:pt idx="4550">
                        <c:v>20.445419999999999</c:v>
                      </c:pt>
                      <c:pt idx="4551">
                        <c:v>19.881240000000002</c:v>
                      </c:pt>
                      <c:pt idx="4552">
                        <c:v>19.50244</c:v>
                      </c:pt>
                      <c:pt idx="4553">
                        <c:v>19.076439999999998</c:v>
                      </c:pt>
                      <c:pt idx="4554">
                        <c:v>19.262540000000001</c:v>
                      </c:pt>
                      <c:pt idx="4555">
                        <c:v>19.244139999999998</c:v>
                      </c:pt>
                      <c:pt idx="4556">
                        <c:v>19.39554</c:v>
                      </c:pt>
                      <c:pt idx="4557">
                        <c:v>19.115839999999999</c:v>
                      </c:pt>
                      <c:pt idx="4558">
                        <c:v>18.693180000000002</c:v>
                      </c:pt>
                      <c:pt idx="4559">
                        <c:v>18.110400000000002</c:v>
                      </c:pt>
                      <c:pt idx="4560">
                        <c:v>17.841999999999999</c:v>
                      </c:pt>
                      <c:pt idx="4561">
                        <c:v>17.796880000000002</c:v>
                      </c:pt>
                      <c:pt idx="4562">
                        <c:v>18.759139999999999</c:v>
                      </c:pt>
                      <c:pt idx="4563">
                        <c:v>18.641740000000002</c:v>
                      </c:pt>
                      <c:pt idx="4564">
                        <c:v>18.603360000000002</c:v>
                      </c:pt>
                      <c:pt idx="4565">
                        <c:v>19.258880000000001</c:v>
                      </c:pt>
                      <c:pt idx="4566">
                        <c:v>19.602319999999999</c:v>
                      </c:pt>
                      <c:pt idx="4567">
                        <c:v>20.529799999999998</c:v>
                      </c:pt>
                      <c:pt idx="4568">
                        <c:v>20.648019999999999</c:v>
                      </c:pt>
                      <c:pt idx="4569">
                        <c:v>21.084720000000001</c:v>
                      </c:pt>
                      <c:pt idx="4570">
                        <c:v>20.14038</c:v>
                      </c:pt>
                      <c:pt idx="4571">
                        <c:v>20.52852</c:v>
                      </c:pt>
                      <c:pt idx="4572">
                        <c:v>20.678540000000002</c:v>
                      </c:pt>
                      <c:pt idx="4573">
                        <c:v>20.956679999999999</c:v>
                      </c:pt>
                      <c:pt idx="4574">
                        <c:v>20.89648</c:v>
                      </c:pt>
                      <c:pt idx="4575">
                        <c:v>19.644020000000001</c:v>
                      </c:pt>
                      <c:pt idx="4576">
                        <c:v>18.890619999999998</c:v>
                      </c:pt>
                      <c:pt idx="4577">
                        <c:v>18.793959999999998</c:v>
                      </c:pt>
                      <c:pt idx="4578">
                        <c:v>18.64864</c:v>
                      </c:pt>
                      <c:pt idx="4579">
                        <c:v>18.620060000000002</c:v>
                      </c:pt>
                      <c:pt idx="4580">
                        <c:v>18.63194</c:v>
                      </c:pt>
                      <c:pt idx="4581">
                        <c:v>18.451460000000001</c:v>
                      </c:pt>
                      <c:pt idx="4582">
                        <c:v>18.148520000000001</c:v>
                      </c:pt>
                      <c:pt idx="4583">
                        <c:v>18.137419999999999</c:v>
                      </c:pt>
                      <c:pt idx="4584">
                        <c:v>18.082699999999999</c:v>
                      </c:pt>
                      <c:pt idx="4585">
                        <c:v>17.970080000000003</c:v>
                      </c:pt>
                      <c:pt idx="4586">
                        <c:v>17.697220000000002</c:v>
                      </c:pt>
                      <c:pt idx="4587">
                        <c:v>17.592080000000003</c:v>
                      </c:pt>
                      <c:pt idx="4588">
                        <c:v>17.851459999999999</c:v>
                      </c:pt>
                      <c:pt idx="4589">
                        <c:v>18.462439999999997</c:v>
                      </c:pt>
                      <c:pt idx="4590">
                        <c:v>19.147639999999999</c:v>
                      </c:pt>
                      <c:pt idx="4591">
                        <c:v>19.190660000000001</c:v>
                      </c:pt>
                      <c:pt idx="4592">
                        <c:v>19.648439999999997</c:v>
                      </c:pt>
                      <c:pt idx="4593">
                        <c:v>19.56034</c:v>
                      </c:pt>
                      <c:pt idx="4594">
                        <c:v>19.793860000000002</c:v>
                      </c:pt>
                      <c:pt idx="4595">
                        <c:v>20.5778</c:v>
                      </c:pt>
                      <c:pt idx="4596">
                        <c:v>20.52788</c:v>
                      </c:pt>
                      <c:pt idx="4597">
                        <c:v>19.86938</c:v>
                      </c:pt>
                      <c:pt idx="4598">
                        <c:v>19.48302</c:v>
                      </c:pt>
                      <c:pt idx="4599">
                        <c:v>19.1906</c:v>
                      </c:pt>
                      <c:pt idx="4600">
                        <c:v>18.997499999999999</c:v>
                      </c:pt>
                      <c:pt idx="4601">
                        <c:v>18.142199999999999</c:v>
                      </c:pt>
                      <c:pt idx="4602">
                        <c:v>17.860419999999998</c:v>
                      </c:pt>
                      <c:pt idx="4603">
                        <c:v>17.766939999999998</c:v>
                      </c:pt>
                      <c:pt idx="4604">
                        <c:v>17.266060000000003</c:v>
                      </c:pt>
                      <c:pt idx="4605">
                        <c:v>16.749980000000001</c:v>
                      </c:pt>
                      <c:pt idx="4606">
                        <c:v>16.757000000000001</c:v>
                      </c:pt>
                      <c:pt idx="4607">
                        <c:v>17.086500000000001</c:v>
                      </c:pt>
                      <c:pt idx="4608">
                        <c:v>17.257580000000001</c:v>
                      </c:pt>
                      <c:pt idx="4609">
                        <c:v>16.761240000000001</c:v>
                      </c:pt>
                      <c:pt idx="4610">
                        <c:v>16.994679999999999</c:v>
                      </c:pt>
                      <c:pt idx="4611">
                        <c:v>17.146180000000001</c:v>
                      </c:pt>
                      <c:pt idx="4612">
                        <c:v>17.66864</c:v>
                      </c:pt>
                      <c:pt idx="4613">
                        <c:v>17.804179999999999</c:v>
                      </c:pt>
                      <c:pt idx="4614">
                        <c:v>18.511479999999999</c:v>
                      </c:pt>
                      <c:pt idx="4615">
                        <c:v>18.861039999999999</c:v>
                      </c:pt>
                      <c:pt idx="4616">
                        <c:v>19.44586</c:v>
                      </c:pt>
                      <c:pt idx="4617">
                        <c:v>19.425720000000002</c:v>
                      </c:pt>
                      <c:pt idx="4618">
                        <c:v>19.42924</c:v>
                      </c:pt>
                      <c:pt idx="4619">
                        <c:v>19.0915</c:v>
                      </c:pt>
                      <c:pt idx="4620">
                        <c:v>19.74802</c:v>
                      </c:pt>
                      <c:pt idx="4621">
                        <c:v>19.512979999999999</c:v>
                      </c:pt>
                      <c:pt idx="4622">
                        <c:v>19.483880000000003</c:v>
                      </c:pt>
                      <c:pt idx="4623">
                        <c:v>19.28162</c:v>
                      </c:pt>
                      <c:pt idx="4624">
                        <c:v>19.376380000000001</c:v>
                      </c:pt>
                      <c:pt idx="4625">
                        <c:v>18.899799999999999</c:v>
                      </c:pt>
                      <c:pt idx="4626">
                        <c:v>18.66948</c:v>
                      </c:pt>
                      <c:pt idx="4627">
                        <c:v>18.488499999999998</c:v>
                      </c:pt>
                      <c:pt idx="4628">
                        <c:v>18.311640000000001</c:v>
                      </c:pt>
                      <c:pt idx="4629">
                        <c:v>17.610919999999997</c:v>
                      </c:pt>
                      <c:pt idx="4630">
                        <c:v>17.491220000000002</c:v>
                      </c:pt>
                      <c:pt idx="4631">
                        <c:v>17.220320000000001</c:v>
                      </c:pt>
                      <c:pt idx="4632">
                        <c:v>17.140939999999997</c:v>
                      </c:pt>
                      <c:pt idx="4633">
                        <c:v>16.773520000000001</c:v>
                      </c:pt>
                      <c:pt idx="4634">
                        <c:v>16.003879999999999</c:v>
                      </c:pt>
                      <c:pt idx="4635">
                        <c:v>15.884079999999999</c:v>
                      </c:pt>
                      <c:pt idx="4636">
                        <c:v>16.04514</c:v>
                      </c:pt>
                      <c:pt idx="4637">
                        <c:v>16.58014</c:v>
                      </c:pt>
                      <c:pt idx="4638">
                        <c:v>16.824180000000002</c:v>
                      </c:pt>
                      <c:pt idx="4639">
                        <c:v>16.85304</c:v>
                      </c:pt>
                      <c:pt idx="4640">
                        <c:v>17.422900000000002</c:v>
                      </c:pt>
                      <c:pt idx="4641">
                        <c:v>17.489519999999999</c:v>
                      </c:pt>
                      <c:pt idx="4642">
                        <c:v>17.608520000000002</c:v>
                      </c:pt>
                      <c:pt idx="4643">
                        <c:v>17.589740000000003</c:v>
                      </c:pt>
                      <c:pt idx="4644">
                        <c:v>17.43346</c:v>
                      </c:pt>
                      <c:pt idx="4645">
                        <c:v>17.185020000000002</c:v>
                      </c:pt>
                      <c:pt idx="4646">
                        <c:v>17.277339999999999</c:v>
                      </c:pt>
                      <c:pt idx="4647">
                        <c:v>17.262740000000001</c:v>
                      </c:pt>
                      <c:pt idx="4648">
                        <c:v>17.1845</c:v>
                      </c:pt>
                      <c:pt idx="4649">
                        <c:v>17.202639999999999</c:v>
                      </c:pt>
                      <c:pt idx="4650">
                        <c:v>17.55678</c:v>
                      </c:pt>
                      <c:pt idx="4651">
                        <c:v>17.538799999999998</c:v>
                      </c:pt>
                      <c:pt idx="4652">
                        <c:v>17.675900000000002</c:v>
                      </c:pt>
                      <c:pt idx="4653">
                        <c:v>16.91656</c:v>
                      </c:pt>
                      <c:pt idx="4654">
                        <c:v>16.180979999999998</c:v>
                      </c:pt>
                      <c:pt idx="4655">
                        <c:v>15.9307</c:v>
                      </c:pt>
                      <c:pt idx="4656">
                        <c:v>15.894020000000001</c:v>
                      </c:pt>
                      <c:pt idx="4657">
                        <c:v>16.423759999999998</c:v>
                      </c:pt>
                      <c:pt idx="4658">
                        <c:v>16.92136</c:v>
                      </c:pt>
                      <c:pt idx="4659">
                        <c:v>16.647539999999999</c:v>
                      </c:pt>
                      <c:pt idx="4660">
                        <c:v>16.810119999999998</c:v>
                      </c:pt>
                      <c:pt idx="4661">
                        <c:v>16.5352</c:v>
                      </c:pt>
                      <c:pt idx="4662">
                        <c:v>16.59056</c:v>
                      </c:pt>
                      <c:pt idx="4663">
                        <c:v>16.900880000000001</c:v>
                      </c:pt>
                      <c:pt idx="4664">
                        <c:v>17.31156</c:v>
                      </c:pt>
                      <c:pt idx="4665">
                        <c:v>17.314119999999999</c:v>
                      </c:pt>
                      <c:pt idx="4666">
                        <c:v>17.798680000000001</c:v>
                      </c:pt>
                      <c:pt idx="4667">
                        <c:v>17.255860000000002</c:v>
                      </c:pt>
                      <c:pt idx="4668">
                        <c:v>17.471679999999999</c:v>
                      </c:pt>
                      <c:pt idx="4669">
                        <c:v>17.26972</c:v>
                      </c:pt>
                      <c:pt idx="4670">
                        <c:v>16.668380000000003</c:v>
                      </c:pt>
                      <c:pt idx="4671">
                        <c:v>17.62426</c:v>
                      </c:pt>
                      <c:pt idx="4672">
                        <c:v>17.799220000000002</c:v>
                      </c:pt>
                      <c:pt idx="4673">
                        <c:v>17.79346</c:v>
                      </c:pt>
                      <c:pt idx="4674">
                        <c:v>18.032520000000002</c:v>
                      </c:pt>
                      <c:pt idx="4675">
                        <c:v>17.860279999999999</c:v>
                      </c:pt>
                      <c:pt idx="4676">
                        <c:v>17.579419999999999</c:v>
                      </c:pt>
                      <c:pt idx="4677">
                        <c:v>18.875900000000001</c:v>
                      </c:pt>
                      <c:pt idx="4678">
                        <c:v>18.91112</c:v>
                      </c:pt>
                      <c:pt idx="4679">
                        <c:v>18.68122</c:v>
                      </c:pt>
                      <c:pt idx="4680">
                        <c:v>18.964179999999999</c:v>
                      </c:pt>
                      <c:pt idx="4681">
                        <c:v>18.708220000000001</c:v>
                      </c:pt>
                      <c:pt idx="4682">
                        <c:v>18.824339999999999</c:v>
                      </c:pt>
                      <c:pt idx="4683">
                        <c:v>18.9178</c:v>
                      </c:pt>
                      <c:pt idx="4684">
                        <c:v>19.178259999999998</c:v>
                      </c:pt>
                      <c:pt idx="4685">
                        <c:v>19.55902</c:v>
                      </c:pt>
                      <c:pt idx="4686">
                        <c:v>20.338439999999999</c:v>
                      </c:pt>
                      <c:pt idx="4687">
                        <c:v>21.168860000000002</c:v>
                      </c:pt>
                      <c:pt idx="4688">
                        <c:v>21.533439999999999</c:v>
                      </c:pt>
                      <c:pt idx="4689">
                        <c:v>21.657640000000001</c:v>
                      </c:pt>
                      <c:pt idx="4690">
                        <c:v>21.25122</c:v>
                      </c:pt>
                      <c:pt idx="4691">
                        <c:v>21.034020000000002</c:v>
                      </c:pt>
                      <c:pt idx="4692">
                        <c:v>20.99672</c:v>
                      </c:pt>
                      <c:pt idx="4693">
                        <c:v>21.162939999999999</c:v>
                      </c:pt>
                      <c:pt idx="4694">
                        <c:v>20.617360000000001</c:v>
                      </c:pt>
                      <c:pt idx="4695">
                        <c:v>20.307860000000002</c:v>
                      </c:pt>
                      <c:pt idx="4696">
                        <c:v>19.529060000000001</c:v>
                      </c:pt>
                      <c:pt idx="4697">
                        <c:v>19.464839999999999</c:v>
                      </c:pt>
                      <c:pt idx="4698">
                        <c:v>19.984720000000003</c:v>
                      </c:pt>
                      <c:pt idx="4699">
                        <c:v>20.238340000000001</c:v>
                      </c:pt>
                      <c:pt idx="4700">
                        <c:v>20.521619999999999</c:v>
                      </c:pt>
                      <c:pt idx="4701">
                        <c:v>20.265799999999999</c:v>
                      </c:pt>
                      <c:pt idx="4702">
                        <c:v>20.2469</c:v>
                      </c:pt>
                      <c:pt idx="4703">
                        <c:v>20.009220000000003</c:v>
                      </c:pt>
                      <c:pt idx="4704">
                        <c:v>20.12144</c:v>
                      </c:pt>
                      <c:pt idx="4705">
                        <c:v>19.648540000000001</c:v>
                      </c:pt>
                      <c:pt idx="4706">
                        <c:v>19.767939999999999</c:v>
                      </c:pt>
                      <c:pt idx="4707">
                        <c:v>19.54072</c:v>
                      </c:pt>
                      <c:pt idx="4708">
                        <c:v>19.73696</c:v>
                      </c:pt>
                      <c:pt idx="4709">
                        <c:v>20.26322</c:v>
                      </c:pt>
                      <c:pt idx="4710">
                        <c:v>20.84224</c:v>
                      </c:pt>
                      <c:pt idx="4711">
                        <c:v>21.450400000000002</c:v>
                      </c:pt>
                      <c:pt idx="4712">
                        <c:v>20.1815</c:v>
                      </c:pt>
                      <c:pt idx="4713">
                        <c:v>19.952819999999999</c:v>
                      </c:pt>
                      <c:pt idx="4714">
                        <c:v>20.405139999999999</c:v>
                      </c:pt>
                      <c:pt idx="4715">
                        <c:v>20.792999999999999</c:v>
                      </c:pt>
                      <c:pt idx="4716">
                        <c:v>21.203400000000002</c:v>
                      </c:pt>
                      <c:pt idx="4717">
                        <c:v>19.92388</c:v>
                      </c:pt>
                      <c:pt idx="4718">
                        <c:v>19.983820000000001</c:v>
                      </c:pt>
                      <c:pt idx="4719">
                        <c:v>19.45438</c:v>
                      </c:pt>
                      <c:pt idx="4720">
                        <c:v>19.360700000000001</c:v>
                      </c:pt>
                      <c:pt idx="4721">
                        <c:v>19.036639999999998</c:v>
                      </c:pt>
                      <c:pt idx="4722">
                        <c:v>19.02966</c:v>
                      </c:pt>
                      <c:pt idx="4723">
                        <c:v>18.836299999999998</c:v>
                      </c:pt>
                      <c:pt idx="4724">
                        <c:v>19.998240000000003</c:v>
                      </c:pt>
                      <c:pt idx="4725">
                        <c:v>20.328319999999998</c:v>
                      </c:pt>
                      <c:pt idx="4726">
                        <c:v>19.78416</c:v>
                      </c:pt>
                      <c:pt idx="4727">
                        <c:v>19.401900000000001</c:v>
                      </c:pt>
                      <c:pt idx="4728">
                        <c:v>19.691320000000001</c:v>
                      </c:pt>
                      <c:pt idx="4729">
                        <c:v>19.131</c:v>
                      </c:pt>
                      <c:pt idx="4730">
                        <c:v>19.240680000000001</c:v>
                      </c:pt>
                      <c:pt idx="4731">
                        <c:v>19.12124</c:v>
                      </c:pt>
                      <c:pt idx="4732">
                        <c:v>19.557359999999999</c:v>
                      </c:pt>
                      <c:pt idx="4733">
                        <c:v>19.877680000000002</c:v>
                      </c:pt>
                      <c:pt idx="4734">
                        <c:v>20.388740000000002</c:v>
                      </c:pt>
                      <c:pt idx="4735">
                        <c:v>21.18402</c:v>
                      </c:pt>
                      <c:pt idx="4736">
                        <c:v>21.03096</c:v>
                      </c:pt>
                      <c:pt idx="4737">
                        <c:v>21.115359999999999</c:v>
                      </c:pt>
                      <c:pt idx="4738">
                        <c:v>20.875959999999999</c:v>
                      </c:pt>
                      <c:pt idx="4739">
                        <c:v>20.9467</c:v>
                      </c:pt>
                      <c:pt idx="4740">
                        <c:v>20.926419999999997</c:v>
                      </c:pt>
                      <c:pt idx="4741">
                        <c:v>20.303339999999999</c:v>
                      </c:pt>
                      <c:pt idx="4742">
                        <c:v>20.412119999999998</c:v>
                      </c:pt>
                      <c:pt idx="4743">
                        <c:v>19.7103</c:v>
                      </c:pt>
                      <c:pt idx="4744">
                        <c:v>19.62538</c:v>
                      </c:pt>
                      <c:pt idx="4745">
                        <c:v>19.136740000000003</c:v>
                      </c:pt>
                      <c:pt idx="4746">
                        <c:v>18.732119999999998</c:v>
                      </c:pt>
                      <c:pt idx="4747">
                        <c:v>18.460900000000002</c:v>
                      </c:pt>
                      <c:pt idx="4748">
                        <c:v>18.789360000000002</c:v>
                      </c:pt>
                      <c:pt idx="4749">
                        <c:v>18.91544</c:v>
                      </c:pt>
                      <c:pt idx="4750">
                        <c:v>19.669820000000001</c:v>
                      </c:pt>
                      <c:pt idx="4751">
                        <c:v>19.488580000000002</c:v>
                      </c:pt>
                      <c:pt idx="4752">
                        <c:v>19.664580000000001</c:v>
                      </c:pt>
                      <c:pt idx="4753">
                        <c:v>19.276919999999997</c:v>
                      </c:pt>
                      <c:pt idx="4754">
                        <c:v>19.485259999999997</c:v>
                      </c:pt>
                      <c:pt idx="4755">
                        <c:v>19.173659999999998</c:v>
                      </c:pt>
                      <c:pt idx="4756">
                        <c:v>19.538160000000001</c:v>
                      </c:pt>
                      <c:pt idx="4757">
                        <c:v>19.889560000000003</c:v>
                      </c:pt>
                      <c:pt idx="4758">
                        <c:v>20.333020000000001</c:v>
                      </c:pt>
                      <c:pt idx="4759">
                        <c:v>20.31718</c:v>
                      </c:pt>
                      <c:pt idx="4760">
                        <c:v>20.144099999999998</c:v>
                      </c:pt>
                      <c:pt idx="4761">
                        <c:v>19.643159999999998</c:v>
                      </c:pt>
                      <c:pt idx="4762">
                        <c:v>20.253340000000001</c:v>
                      </c:pt>
                      <c:pt idx="4763">
                        <c:v>19.914380000000001</c:v>
                      </c:pt>
                      <c:pt idx="4764">
                        <c:v>18.717419999999997</c:v>
                      </c:pt>
                      <c:pt idx="4765">
                        <c:v>19.4756</c:v>
                      </c:pt>
                      <c:pt idx="4766">
                        <c:v>19.303339999999999</c:v>
                      </c:pt>
                      <c:pt idx="4767">
                        <c:v>18.700099999999999</c:v>
                      </c:pt>
                      <c:pt idx="4768">
                        <c:v>18.866679999999999</c:v>
                      </c:pt>
                      <c:pt idx="4769">
                        <c:v>18.623200000000001</c:v>
                      </c:pt>
                      <c:pt idx="4770">
                        <c:v>18.630680000000002</c:v>
                      </c:pt>
                      <c:pt idx="4771">
                        <c:v>18.365680000000001</c:v>
                      </c:pt>
                      <c:pt idx="4772">
                        <c:v>19.325119999999998</c:v>
                      </c:pt>
                      <c:pt idx="4773">
                        <c:v>18.97052</c:v>
                      </c:pt>
                      <c:pt idx="4774">
                        <c:v>19.13138</c:v>
                      </c:pt>
                      <c:pt idx="4775">
                        <c:v>18.686240000000002</c:v>
                      </c:pt>
                      <c:pt idx="4776">
                        <c:v>19.007279999999998</c:v>
                      </c:pt>
                      <c:pt idx="4777">
                        <c:v>19.070820000000001</c:v>
                      </c:pt>
                      <c:pt idx="4778">
                        <c:v>18.946580000000001</c:v>
                      </c:pt>
                      <c:pt idx="4779">
                        <c:v>18.89828</c:v>
                      </c:pt>
                      <c:pt idx="4780">
                        <c:v>19.48404</c:v>
                      </c:pt>
                      <c:pt idx="4781">
                        <c:v>19.847740000000002</c:v>
                      </c:pt>
                      <c:pt idx="4782">
                        <c:v>20.072220000000002</c:v>
                      </c:pt>
                      <c:pt idx="4783">
                        <c:v>19.679419999999997</c:v>
                      </c:pt>
                      <c:pt idx="4784">
                        <c:v>20.41516</c:v>
                      </c:pt>
                      <c:pt idx="4785">
                        <c:v>20.391179999999999</c:v>
                      </c:pt>
                      <c:pt idx="4786">
                        <c:v>20.079000000000001</c:v>
                      </c:pt>
                      <c:pt idx="4787">
                        <c:v>19.93018</c:v>
                      </c:pt>
                      <c:pt idx="4788">
                        <c:v>20.449200000000001</c:v>
                      </c:pt>
                      <c:pt idx="4789">
                        <c:v>20.091080000000002</c:v>
                      </c:pt>
                      <c:pt idx="4790">
                        <c:v>19.530139999999999</c:v>
                      </c:pt>
                      <c:pt idx="4791">
                        <c:v>19.197620000000001</c:v>
                      </c:pt>
                      <c:pt idx="4792">
                        <c:v>19.230040000000002</c:v>
                      </c:pt>
                      <c:pt idx="4793">
                        <c:v>19.606660000000002</c:v>
                      </c:pt>
                      <c:pt idx="4794">
                        <c:v>18.937000000000001</c:v>
                      </c:pt>
                      <c:pt idx="4795">
                        <c:v>18.696840000000002</c:v>
                      </c:pt>
                      <c:pt idx="4796">
                        <c:v>19.176680000000001</c:v>
                      </c:pt>
                      <c:pt idx="4797">
                        <c:v>19.429380000000002</c:v>
                      </c:pt>
                      <c:pt idx="4798">
                        <c:v>19.443000000000001</c:v>
                      </c:pt>
                      <c:pt idx="4799">
                        <c:v>19.364819999999998</c:v>
                      </c:pt>
                      <c:pt idx="4800">
                        <c:v>19.269539999999999</c:v>
                      </c:pt>
                      <c:pt idx="4801">
                        <c:v>19.071020000000001</c:v>
                      </c:pt>
                      <c:pt idx="4802">
                        <c:v>18.93618</c:v>
                      </c:pt>
                      <c:pt idx="4803">
                        <c:v>18.806180000000001</c:v>
                      </c:pt>
                      <c:pt idx="4804">
                        <c:v>19.13486</c:v>
                      </c:pt>
                      <c:pt idx="4805">
                        <c:v>19.304459999999999</c:v>
                      </c:pt>
                      <c:pt idx="4806">
                        <c:v>19.29138</c:v>
                      </c:pt>
                      <c:pt idx="4807">
                        <c:v>20.111919999999998</c:v>
                      </c:pt>
                      <c:pt idx="4808">
                        <c:v>20.008520000000001</c:v>
                      </c:pt>
                      <c:pt idx="4809">
                        <c:v>19.913880000000002</c:v>
                      </c:pt>
                      <c:pt idx="4810">
                        <c:v>19.86636</c:v>
                      </c:pt>
                      <c:pt idx="4811">
                        <c:v>19.71658</c:v>
                      </c:pt>
                      <c:pt idx="4812">
                        <c:v>19.616779999999999</c:v>
                      </c:pt>
                      <c:pt idx="4813">
                        <c:v>18.817520000000002</c:v>
                      </c:pt>
                      <c:pt idx="4814">
                        <c:v>19.396560000000001</c:v>
                      </c:pt>
                      <c:pt idx="4815">
                        <c:v>19.062860000000001</c:v>
                      </c:pt>
                      <c:pt idx="4816">
                        <c:v>18.958259999999999</c:v>
                      </c:pt>
                      <c:pt idx="4817">
                        <c:v>18.55772</c:v>
                      </c:pt>
                      <c:pt idx="4818">
                        <c:v>18.39104</c:v>
                      </c:pt>
                      <c:pt idx="4819">
                        <c:v>18.141719999999999</c:v>
                      </c:pt>
                      <c:pt idx="4820">
                        <c:v>17.481999999999999</c:v>
                      </c:pt>
                      <c:pt idx="4821">
                        <c:v>18.0916</c:v>
                      </c:pt>
                      <c:pt idx="4822">
                        <c:v>17.837799999999998</c:v>
                      </c:pt>
                      <c:pt idx="4823">
                        <c:v>17.26756</c:v>
                      </c:pt>
                      <c:pt idx="4824">
                        <c:v>17.204939999999997</c:v>
                      </c:pt>
                      <c:pt idx="4825">
                        <c:v>17.107880000000002</c:v>
                      </c:pt>
                      <c:pt idx="4826">
                        <c:v>17.002680000000002</c:v>
                      </c:pt>
                      <c:pt idx="4827">
                        <c:v>16.947380000000003</c:v>
                      </c:pt>
                      <c:pt idx="4828">
                        <c:v>17.14508</c:v>
                      </c:pt>
                      <c:pt idx="4829">
                        <c:v>17.060740000000003</c:v>
                      </c:pt>
                      <c:pt idx="4830">
                        <c:v>16.900200000000002</c:v>
                      </c:pt>
                      <c:pt idx="4831">
                        <c:v>16.642199999999999</c:v>
                      </c:pt>
                      <c:pt idx="4832">
                        <c:v>15.59632</c:v>
                      </c:pt>
                      <c:pt idx="4833">
                        <c:v>16.782139999999998</c:v>
                      </c:pt>
                      <c:pt idx="4834">
                        <c:v>17.15598</c:v>
                      </c:pt>
                      <c:pt idx="4835">
                        <c:v>17.048020000000001</c:v>
                      </c:pt>
                      <c:pt idx="4836">
                        <c:v>16.404640000000001</c:v>
                      </c:pt>
                      <c:pt idx="4837">
                        <c:v>17.145679999999999</c:v>
                      </c:pt>
                      <c:pt idx="4838">
                        <c:v>17.0242</c:v>
                      </c:pt>
                      <c:pt idx="4839">
                        <c:v>16.350159999999999</c:v>
                      </c:pt>
                      <c:pt idx="4840">
                        <c:v>16.765419999999999</c:v>
                      </c:pt>
                      <c:pt idx="4841">
                        <c:v>16.800799999999999</c:v>
                      </c:pt>
                      <c:pt idx="4842">
                        <c:v>16.78586</c:v>
                      </c:pt>
                      <c:pt idx="4843">
                        <c:v>16.682020000000001</c:v>
                      </c:pt>
                      <c:pt idx="4844">
                        <c:v>17.72916</c:v>
                      </c:pt>
                      <c:pt idx="4845">
                        <c:v>17.949400000000001</c:v>
                      </c:pt>
                      <c:pt idx="4846">
                        <c:v>18.0335</c:v>
                      </c:pt>
                      <c:pt idx="4847">
                        <c:v>18.110220000000002</c:v>
                      </c:pt>
                      <c:pt idx="4848">
                        <c:v>18.3828</c:v>
                      </c:pt>
                      <c:pt idx="4849">
                        <c:v>18.174299999999999</c:v>
                      </c:pt>
                      <c:pt idx="4850">
                        <c:v>18.595479999999998</c:v>
                      </c:pt>
                      <c:pt idx="4851">
                        <c:v>18.621040000000001</c:v>
                      </c:pt>
                      <c:pt idx="4852">
                        <c:v>18.77036</c:v>
                      </c:pt>
                      <c:pt idx="4853">
                        <c:v>19.271080000000001</c:v>
                      </c:pt>
                      <c:pt idx="4854">
                        <c:v>19.50854</c:v>
                      </c:pt>
                      <c:pt idx="4855">
                        <c:v>20.282700000000002</c:v>
                      </c:pt>
                      <c:pt idx="4856">
                        <c:v>19.76454</c:v>
                      </c:pt>
                      <c:pt idx="4857">
                        <c:v>18.780720000000002</c:v>
                      </c:pt>
                      <c:pt idx="4858">
                        <c:v>19.708400000000001</c:v>
                      </c:pt>
                      <c:pt idx="4859">
                        <c:v>20.5153</c:v>
                      </c:pt>
                      <c:pt idx="4860">
                        <c:v>19.58784</c:v>
                      </c:pt>
                      <c:pt idx="4861">
                        <c:v>20.26868</c:v>
                      </c:pt>
                      <c:pt idx="4862">
                        <c:v>20.541360000000001</c:v>
                      </c:pt>
                      <c:pt idx="4863">
                        <c:v>19.8645</c:v>
                      </c:pt>
                      <c:pt idx="4864">
                        <c:v>19.518060000000002</c:v>
                      </c:pt>
                      <c:pt idx="4865">
                        <c:v>19.499580000000002</c:v>
                      </c:pt>
                      <c:pt idx="4866">
                        <c:v>19.391539999999999</c:v>
                      </c:pt>
                      <c:pt idx="4867">
                        <c:v>19.203959999999999</c:v>
                      </c:pt>
                      <c:pt idx="4868">
                        <c:v>18.822080000000003</c:v>
                      </c:pt>
                      <c:pt idx="4869">
                        <c:v>19.1785</c:v>
                      </c:pt>
                      <c:pt idx="4870">
                        <c:v>19.194479999999999</c:v>
                      </c:pt>
                      <c:pt idx="4871">
                        <c:v>19.01614</c:v>
                      </c:pt>
                      <c:pt idx="4872">
                        <c:v>18.977540000000001</c:v>
                      </c:pt>
                      <c:pt idx="4873">
                        <c:v>18.506919999999997</c:v>
                      </c:pt>
                      <c:pt idx="4874">
                        <c:v>18.543240000000001</c:v>
                      </c:pt>
                      <c:pt idx="4875">
                        <c:v>18.4894</c:v>
                      </c:pt>
                      <c:pt idx="4876">
                        <c:v>18.629240000000003</c:v>
                      </c:pt>
                      <c:pt idx="4877">
                        <c:v>18.91788</c:v>
                      </c:pt>
                      <c:pt idx="4878">
                        <c:v>19.346799999999998</c:v>
                      </c:pt>
                      <c:pt idx="4879">
                        <c:v>20.04242</c:v>
                      </c:pt>
                      <c:pt idx="4880">
                        <c:v>19.90588</c:v>
                      </c:pt>
                      <c:pt idx="4881">
                        <c:v>20.857620000000001</c:v>
                      </c:pt>
                      <c:pt idx="4882">
                        <c:v>20.866060000000001</c:v>
                      </c:pt>
                      <c:pt idx="4883">
                        <c:v>21.193480000000001</c:v>
                      </c:pt>
                      <c:pt idx="4884">
                        <c:v>21.461200000000002</c:v>
                      </c:pt>
                      <c:pt idx="4885">
                        <c:v>21.187999999999999</c:v>
                      </c:pt>
                      <c:pt idx="4886">
                        <c:v>20.685220000000001</c:v>
                      </c:pt>
                      <c:pt idx="4887">
                        <c:v>20.21116</c:v>
                      </c:pt>
                      <c:pt idx="4888">
                        <c:v>19.50216</c:v>
                      </c:pt>
                      <c:pt idx="4889">
                        <c:v>19.14462</c:v>
                      </c:pt>
                      <c:pt idx="4890">
                        <c:v>19.318459999999998</c:v>
                      </c:pt>
                      <c:pt idx="4891">
                        <c:v>18.487759999999998</c:v>
                      </c:pt>
                      <c:pt idx="4892">
                        <c:v>18.314019999999999</c:v>
                      </c:pt>
                      <c:pt idx="4893">
                        <c:v>18.0824</c:v>
                      </c:pt>
                      <c:pt idx="4894">
                        <c:v>18.297799999999999</c:v>
                      </c:pt>
                      <c:pt idx="4895">
                        <c:v>17.804299999999998</c:v>
                      </c:pt>
                      <c:pt idx="4896">
                        <c:v>18.106200000000001</c:v>
                      </c:pt>
                      <c:pt idx="4897">
                        <c:v>17.88006</c:v>
                      </c:pt>
                      <c:pt idx="4898">
                        <c:v>17.44266</c:v>
                      </c:pt>
                      <c:pt idx="4899">
                        <c:v>17.667480000000001</c:v>
                      </c:pt>
                      <c:pt idx="4900">
                        <c:v>18.17266</c:v>
                      </c:pt>
                      <c:pt idx="4901">
                        <c:v>18.6876</c:v>
                      </c:pt>
                      <c:pt idx="4902">
                        <c:v>18.852880000000003</c:v>
                      </c:pt>
                      <c:pt idx="4903">
                        <c:v>19.068560000000002</c:v>
                      </c:pt>
                      <c:pt idx="4904">
                        <c:v>18.43262</c:v>
                      </c:pt>
                      <c:pt idx="4905">
                        <c:v>19.934360000000002</c:v>
                      </c:pt>
                      <c:pt idx="4906">
                        <c:v>19.82734</c:v>
                      </c:pt>
                      <c:pt idx="4907">
                        <c:v>19.980520000000002</c:v>
                      </c:pt>
                      <c:pt idx="4908">
                        <c:v>19.91254</c:v>
                      </c:pt>
                      <c:pt idx="4909">
                        <c:v>19.883020000000002</c:v>
                      </c:pt>
                      <c:pt idx="4910">
                        <c:v>19.476400000000002</c:v>
                      </c:pt>
                      <c:pt idx="4911">
                        <c:v>19.084240000000001</c:v>
                      </c:pt>
                      <c:pt idx="4912">
                        <c:v>18.847540000000002</c:v>
                      </c:pt>
                      <c:pt idx="4913">
                        <c:v>18.469720000000002</c:v>
                      </c:pt>
                      <c:pt idx="4914">
                        <c:v>18.504380000000001</c:v>
                      </c:pt>
                      <c:pt idx="4915">
                        <c:v>18.384</c:v>
                      </c:pt>
                      <c:pt idx="4916">
                        <c:v>18.470560000000003</c:v>
                      </c:pt>
                      <c:pt idx="4917">
                        <c:v>18.049340000000001</c:v>
                      </c:pt>
                      <c:pt idx="4918">
                        <c:v>17.701419999999999</c:v>
                      </c:pt>
                      <c:pt idx="4919">
                        <c:v>17.331619999999997</c:v>
                      </c:pt>
                      <c:pt idx="4920">
                        <c:v>17.31054</c:v>
                      </c:pt>
                      <c:pt idx="4921">
                        <c:v>17.01548</c:v>
                      </c:pt>
                      <c:pt idx="4922">
                        <c:v>17.231360000000002</c:v>
                      </c:pt>
                      <c:pt idx="4923">
                        <c:v>16.924019999999999</c:v>
                      </c:pt>
                      <c:pt idx="4924">
                        <c:v>17.51904</c:v>
                      </c:pt>
                      <c:pt idx="4925">
                        <c:v>17.800740000000001</c:v>
                      </c:pt>
                      <c:pt idx="4926">
                        <c:v>18.05714</c:v>
                      </c:pt>
                      <c:pt idx="4927">
                        <c:v>19.343880000000002</c:v>
                      </c:pt>
                      <c:pt idx="4928">
                        <c:v>19.625439999999998</c:v>
                      </c:pt>
                      <c:pt idx="4929">
                        <c:v>19.259060000000002</c:v>
                      </c:pt>
                      <c:pt idx="4930">
                        <c:v>20.020040000000002</c:v>
                      </c:pt>
                      <c:pt idx="4931">
                        <c:v>19.591139999999999</c:v>
                      </c:pt>
                      <c:pt idx="4932">
                        <c:v>19.995840000000001</c:v>
                      </c:pt>
                      <c:pt idx="4933">
                        <c:v>19.668380000000003</c:v>
                      </c:pt>
                      <c:pt idx="4934">
                        <c:v>19.564580000000003</c:v>
                      </c:pt>
                      <c:pt idx="4935">
                        <c:v>18.911519999999999</c:v>
                      </c:pt>
                      <c:pt idx="4936">
                        <c:v>17.997419999999998</c:v>
                      </c:pt>
                      <c:pt idx="4937">
                        <c:v>18.136320000000001</c:v>
                      </c:pt>
                      <c:pt idx="4938">
                        <c:v>18.025539999999999</c:v>
                      </c:pt>
                      <c:pt idx="4939">
                        <c:v>17.92868</c:v>
                      </c:pt>
                      <c:pt idx="4940">
                        <c:v>18.124560000000002</c:v>
                      </c:pt>
                      <c:pt idx="4941">
                        <c:v>18.235479999999999</c:v>
                      </c:pt>
                      <c:pt idx="4942">
                        <c:v>18.396439999999998</c:v>
                      </c:pt>
                      <c:pt idx="4943">
                        <c:v>18.130040000000001</c:v>
                      </c:pt>
                      <c:pt idx="4944">
                        <c:v>18.405860000000001</c:v>
                      </c:pt>
                      <c:pt idx="4945">
                        <c:v>17.2178</c:v>
                      </c:pt>
                      <c:pt idx="4946">
                        <c:v>17.717179999999999</c:v>
                      </c:pt>
                      <c:pt idx="4947">
                        <c:v>17.088979999999999</c:v>
                      </c:pt>
                      <c:pt idx="4948">
                        <c:v>17.411159999999999</c:v>
                      </c:pt>
                      <c:pt idx="4949">
                        <c:v>17.479779999999998</c:v>
                      </c:pt>
                      <c:pt idx="4950">
                        <c:v>18.017019999999999</c:v>
                      </c:pt>
                      <c:pt idx="4951">
                        <c:v>19.004519999999999</c:v>
                      </c:pt>
                      <c:pt idx="4952">
                        <c:v>19.844279999999998</c:v>
                      </c:pt>
                      <c:pt idx="4953">
                        <c:v>19.703340000000001</c:v>
                      </c:pt>
                      <c:pt idx="4954">
                        <c:v>20.2121</c:v>
                      </c:pt>
                      <c:pt idx="4955">
                        <c:v>19.678419999999999</c:v>
                      </c:pt>
                      <c:pt idx="4956">
                        <c:v>20.337619999999998</c:v>
                      </c:pt>
                      <c:pt idx="4957">
                        <c:v>20.259139999999999</c:v>
                      </c:pt>
                      <c:pt idx="4958">
                        <c:v>19.415800000000001</c:v>
                      </c:pt>
                      <c:pt idx="4959">
                        <c:v>19.490639999999999</c:v>
                      </c:pt>
                      <c:pt idx="4960">
                        <c:v>19.23912</c:v>
                      </c:pt>
                      <c:pt idx="4961">
                        <c:v>19.03744</c:v>
                      </c:pt>
                      <c:pt idx="4962">
                        <c:v>18.605640000000001</c:v>
                      </c:pt>
                      <c:pt idx="4963">
                        <c:v>18.80236</c:v>
                      </c:pt>
                      <c:pt idx="4964">
                        <c:v>18.831220000000002</c:v>
                      </c:pt>
                      <c:pt idx="4965">
                        <c:v>18.784980000000001</c:v>
                      </c:pt>
                      <c:pt idx="4966">
                        <c:v>18.087340000000001</c:v>
                      </c:pt>
                      <c:pt idx="4967">
                        <c:v>17.155159999999999</c:v>
                      </c:pt>
                      <c:pt idx="4968">
                        <c:v>17.43178</c:v>
                      </c:pt>
                      <c:pt idx="4969">
                        <c:v>16.90804</c:v>
                      </c:pt>
                      <c:pt idx="4970">
                        <c:v>16.413180000000001</c:v>
                      </c:pt>
                      <c:pt idx="4971">
                        <c:v>16.973659999999999</c:v>
                      </c:pt>
                      <c:pt idx="4972">
                        <c:v>17.18976</c:v>
                      </c:pt>
                      <c:pt idx="4973">
                        <c:v>16.870999999999999</c:v>
                      </c:pt>
                      <c:pt idx="4974">
                        <c:v>16.816659999999999</c:v>
                      </c:pt>
                      <c:pt idx="4975">
                        <c:v>16.950380000000003</c:v>
                      </c:pt>
                      <c:pt idx="4976">
                        <c:v>16.96884</c:v>
                      </c:pt>
                      <c:pt idx="4977">
                        <c:v>16.946439999999999</c:v>
                      </c:pt>
                      <c:pt idx="4978">
                        <c:v>17.087979999999998</c:v>
                      </c:pt>
                      <c:pt idx="4979">
                        <c:v>16.94116</c:v>
                      </c:pt>
                      <c:pt idx="4980">
                        <c:v>17.116040000000002</c:v>
                      </c:pt>
                      <c:pt idx="4981">
                        <c:v>17.018819999999998</c:v>
                      </c:pt>
                      <c:pt idx="4982">
                        <c:v>17.137280000000001</c:v>
                      </c:pt>
                      <c:pt idx="4983">
                        <c:v>17.080819999999999</c:v>
                      </c:pt>
                      <c:pt idx="4984">
                        <c:v>17.076580000000003</c:v>
                      </c:pt>
                      <c:pt idx="4985">
                        <c:v>16.87574</c:v>
                      </c:pt>
                      <c:pt idx="4986">
                        <c:v>16.984740000000002</c:v>
                      </c:pt>
                      <c:pt idx="4987">
                        <c:v>16.920540000000003</c:v>
                      </c:pt>
                      <c:pt idx="4988">
                        <c:v>17.132840000000002</c:v>
                      </c:pt>
                      <c:pt idx="4989">
                        <c:v>16.77712</c:v>
                      </c:pt>
                      <c:pt idx="4990">
                        <c:v>16.1158</c:v>
                      </c:pt>
                      <c:pt idx="4991">
                        <c:v>15.87128</c:v>
                      </c:pt>
                      <c:pt idx="4992">
                        <c:v>15.867839999999999</c:v>
                      </c:pt>
                      <c:pt idx="4993">
                        <c:v>15.762459999999999</c:v>
                      </c:pt>
                      <c:pt idx="4994">
                        <c:v>15.476520000000001</c:v>
                      </c:pt>
                      <c:pt idx="4995">
                        <c:v>15.5238</c:v>
                      </c:pt>
                      <c:pt idx="4996">
                        <c:v>15.712899999999999</c:v>
                      </c:pt>
                      <c:pt idx="4997">
                        <c:v>15.74414</c:v>
                      </c:pt>
                      <c:pt idx="4998">
                        <c:v>15.897600000000001</c:v>
                      </c:pt>
                      <c:pt idx="4999">
                        <c:v>15.96128</c:v>
                      </c:pt>
                      <c:pt idx="5000">
                        <c:v>16.227879999999999</c:v>
                      </c:pt>
                      <c:pt idx="5001">
                        <c:v>16.158860000000001</c:v>
                      </c:pt>
                      <c:pt idx="5002">
                        <c:v>16.104959999999998</c:v>
                      </c:pt>
                      <c:pt idx="5003">
                        <c:v>15.761899999999999</c:v>
                      </c:pt>
                      <c:pt idx="5004">
                        <c:v>16.070340000000002</c:v>
                      </c:pt>
                      <c:pt idx="5005">
                        <c:v>16.188800000000001</c:v>
                      </c:pt>
                      <c:pt idx="5006">
                        <c:v>16.152740000000001</c:v>
                      </c:pt>
                      <c:pt idx="5007">
                        <c:v>16.074339999999999</c:v>
                      </c:pt>
                      <c:pt idx="5008">
                        <c:v>16.15118</c:v>
                      </c:pt>
                      <c:pt idx="5009">
                        <c:v>16.08502</c:v>
                      </c:pt>
                      <c:pt idx="5010">
                        <c:v>15.94938</c:v>
                      </c:pt>
                      <c:pt idx="5011">
                        <c:v>15.902839999999999</c:v>
                      </c:pt>
                      <c:pt idx="5012">
                        <c:v>16.328579999999999</c:v>
                      </c:pt>
                      <c:pt idx="5013">
                        <c:v>16.945520000000002</c:v>
                      </c:pt>
                      <c:pt idx="5014">
                        <c:v>16.625299999999999</c:v>
                      </c:pt>
                      <c:pt idx="5015">
                        <c:v>16.598800000000001</c:v>
                      </c:pt>
                      <c:pt idx="5016">
                        <c:v>16.73724</c:v>
                      </c:pt>
                      <c:pt idx="5017">
                        <c:v>16.271039999999999</c:v>
                      </c:pt>
                      <c:pt idx="5018">
                        <c:v>16.379280000000001</c:v>
                      </c:pt>
                      <c:pt idx="5019">
                        <c:v>16.689959999999999</c:v>
                      </c:pt>
                      <c:pt idx="5020">
                        <c:v>17.12576</c:v>
                      </c:pt>
                      <c:pt idx="5021">
                        <c:v>17.293119999999998</c:v>
                      </c:pt>
                      <c:pt idx="5022">
                        <c:v>17.782340000000001</c:v>
                      </c:pt>
                      <c:pt idx="5023">
                        <c:v>18.342020000000002</c:v>
                      </c:pt>
                      <c:pt idx="5024">
                        <c:v>18.745240000000003</c:v>
                      </c:pt>
                      <c:pt idx="5025">
                        <c:v>18.892419999999998</c:v>
                      </c:pt>
                      <c:pt idx="5026">
                        <c:v>19.33982</c:v>
                      </c:pt>
                      <c:pt idx="5027">
                        <c:v>19.229900000000001</c:v>
                      </c:pt>
                      <c:pt idx="5028">
                        <c:v>18.999779999999998</c:v>
                      </c:pt>
                      <c:pt idx="5029">
                        <c:v>19.31054</c:v>
                      </c:pt>
                      <c:pt idx="5030">
                        <c:v>19.265099999999997</c:v>
                      </c:pt>
                      <c:pt idx="5031">
                        <c:v>18.841840000000001</c:v>
                      </c:pt>
                      <c:pt idx="5032">
                        <c:v>19.157700000000002</c:v>
                      </c:pt>
                      <c:pt idx="5033">
                        <c:v>18.327900000000003</c:v>
                      </c:pt>
                      <c:pt idx="5034">
                        <c:v>17.86074</c:v>
                      </c:pt>
                      <c:pt idx="5035">
                        <c:v>17.63552</c:v>
                      </c:pt>
                      <c:pt idx="5036">
                        <c:v>18.344259999999998</c:v>
                      </c:pt>
                      <c:pt idx="5037">
                        <c:v>18.258200000000002</c:v>
                      </c:pt>
                      <c:pt idx="5038">
                        <c:v>18.128220000000002</c:v>
                      </c:pt>
                      <c:pt idx="5039">
                        <c:v>17.686419999999998</c:v>
                      </c:pt>
                      <c:pt idx="5040">
                        <c:v>17.802499999999998</c:v>
                      </c:pt>
                      <c:pt idx="5041">
                        <c:v>17.477779999999999</c:v>
                      </c:pt>
                      <c:pt idx="5042">
                        <c:v>17.644259999999999</c:v>
                      </c:pt>
                      <c:pt idx="5043">
                        <c:v>17.531599999999997</c:v>
                      </c:pt>
                      <c:pt idx="5044">
                        <c:v>17.782400000000003</c:v>
                      </c:pt>
                      <c:pt idx="5045">
                        <c:v>17.981819999999999</c:v>
                      </c:pt>
                      <c:pt idx="5046">
                        <c:v>18.5518</c:v>
                      </c:pt>
                      <c:pt idx="5047">
                        <c:v>18.687939999999998</c:v>
                      </c:pt>
                      <c:pt idx="5048">
                        <c:v>19.201979999999999</c:v>
                      </c:pt>
                      <c:pt idx="5049">
                        <c:v>19.18646</c:v>
                      </c:pt>
                      <c:pt idx="5050">
                        <c:v>19.21706</c:v>
                      </c:pt>
                      <c:pt idx="5051">
                        <c:v>19.326520000000002</c:v>
                      </c:pt>
                      <c:pt idx="5052">
                        <c:v>19.085259999999998</c:v>
                      </c:pt>
                      <c:pt idx="5053">
                        <c:v>19.01416</c:v>
                      </c:pt>
                      <c:pt idx="5054">
                        <c:v>19.355439999999998</c:v>
                      </c:pt>
                      <c:pt idx="5055">
                        <c:v>19.224</c:v>
                      </c:pt>
                      <c:pt idx="5056">
                        <c:v>19.007900000000003</c:v>
                      </c:pt>
                      <c:pt idx="5057">
                        <c:v>18.66488</c:v>
                      </c:pt>
                      <c:pt idx="5058">
                        <c:v>18.71266</c:v>
                      </c:pt>
                      <c:pt idx="5059">
                        <c:v>18.32648</c:v>
                      </c:pt>
                      <c:pt idx="5060">
                        <c:v>18.511080000000003</c:v>
                      </c:pt>
                      <c:pt idx="5061">
                        <c:v>18.232560000000003</c:v>
                      </c:pt>
                      <c:pt idx="5062">
                        <c:v>18.094660000000001</c:v>
                      </c:pt>
                      <c:pt idx="5063">
                        <c:v>17.95458</c:v>
                      </c:pt>
                      <c:pt idx="5064">
                        <c:v>17.997019999999999</c:v>
                      </c:pt>
                      <c:pt idx="5065">
                        <c:v>17.878799999999998</c:v>
                      </c:pt>
                      <c:pt idx="5066">
                        <c:v>17.456659999999999</c:v>
                      </c:pt>
                      <c:pt idx="5067">
                        <c:v>17.720419999999997</c:v>
                      </c:pt>
                      <c:pt idx="5068">
                        <c:v>17.398700000000002</c:v>
                      </c:pt>
                      <c:pt idx="5069">
                        <c:v>18.0656</c:v>
                      </c:pt>
                      <c:pt idx="5070">
                        <c:v>17.290659999999999</c:v>
                      </c:pt>
                      <c:pt idx="5071">
                        <c:v>17.48038</c:v>
                      </c:pt>
                      <c:pt idx="5072">
                        <c:v>17.654959999999999</c:v>
                      </c:pt>
                      <c:pt idx="5073">
                        <c:v>18.09778</c:v>
                      </c:pt>
                      <c:pt idx="5074">
                        <c:v>18.273580000000003</c:v>
                      </c:pt>
                      <c:pt idx="5075">
                        <c:v>18.242060000000002</c:v>
                      </c:pt>
                      <c:pt idx="5076">
                        <c:v>18.080159999999999</c:v>
                      </c:pt>
                      <c:pt idx="5077">
                        <c:v>17.871200000000002</c:v>
                      </c:pt>
                      <c:pt idx="5078">
                        <c:v>18.393219999999999</c:v>
                      </c:pt>
                      <c:pt idx="5079">
                        <c:v>17.89714</c:v>
                      </c:pt>
                      <c:pt idx="5080">
                        <c:v>18.673439999999999</c:v>
                      </c:pt>
                      <c:pt idx="5081">
                        <c:v>18.223700000000001</c:v>
                      </c:pt>
                      <c:pt idx="5082">
                        <c:v>17.974919999999997</c:v>
                      </c:pt>
                      <c:pt idx="5083">
                        <c:v>17.846619999999998</c:v>
                      </c:pt>
                      <c:pt idx="5084">
                        <c:v>18.357740000000003</c:v>
                      </c:pt>
                      <c:pt idx="5085">
                        <c:v>18.110679999999999</c:v>
                      </c:pt>
                      <c:pt idx="5086">
                        <c:v>18.40644</c:v>
                      </c:pt>
                      <c:pt idx="5087">
                        <c:v>17.799580000000002</c:v>
                      </c:pt>
                      <c:pt idx="5088">
                        <c:v>18.476500000000001</c:v>
                      </c:pt>
                      <c:pt idx="5089">
                        <c:v>18.288700000000002</c:v>
                      </c:pt>
                      <c:pt idx="5090">
                        <c:v>18.270700000000001</c:v>
                      </c:pt>
                      <c:pt idx="5091">
                        <c:v>17.970759999999999</c:v>
                      </c:pt>
                      <c:pt idx="5092">
                        <c:v>18.486699999999999</c:v>
                      </c:pt>
                      <c:pt idx="5093">
                        <c:v>18.621839999999999</c:v>
                      </c:pt>
                      <c:pt idx="5094">
                        <c:v>18.48856</c:v>
                      </c:pt>
                      <c:pt idx="5095">
                        <c:v>18.641779999999997</c:v>
                      </c:pt>
                      <c:pt idx="5096">
                        <c:v>18.955380000000002</c:v>
                      </c:pt>
                      <c:pt idx="5097">
                        <c:v>19.184639999999998</c:v>
                      </c:pt>
                      <c:pt idx="5098">
                        <c:v>19.045919999999999</c:v>
                      </c:pt>
                      <c:pt idx="5099">
                        <c:v>18.83418</c:v>
                      </c:pt>
                      <c:pt idx="5100">
                        <c:v>18.844060000000002</c:v>
                      </c:pt>
                      <c:pt idx="5101">
                        <c:v>19.185200000000002</c:v>
                      </c:pt>
                      <c:pt idx="5102">
                        <c:v>19.788400000000003</c:v>
                      </c:pt>
                      <c:pt idx="5103">
                        <c:v>19.6297</c:v>
                      </c:pt>
                      <c:pt idx="5104">
                        <c:v>19.27674</c:v>
                      </c:pt>
                      <c:pt idx="5105">
                        <c:v>18.926819999999999</c:v>
                      </c:pt>
                      <c:pt idx="5106">
                        <c:v>18.83578</c:v>
                      </c:pt>
                      <c:pt idx="5107">
                        <c:v>18.575860000000002</c:v>
                      </c:pt>
                      <c:pt idx="5108">
                        <c:v>18.541160000000001</c:v>
                      </c:pt>
                      <c:pt idx="5109">
                        <c:v>18.521799999999999</c:v>
                      </c:pt>
                      <c:pt idx="5110">
                        <c:v>18.185200000000002</c:v>
                      </c:pt>
                      <c:pt idx="5111">
                        <c:v>18.031580000000002</c:v>
                      </c:pt>
                      <c:pt idx="5112">
                        <c:v>18.126459999999998</c:v>
                      </c:pt>
                      <c:pt idx="5113">
                        <c:v>17.707619999999999</c:v>
                      </c:pt>
                      <c:pt idx="5114">
                        <c:v>17.82498</c:v>
                      </c:pt>
                      <c:pt idx="5115">
                        <c:v>17.613099999999999</c:v>
                      </c:pt>
                      <c:pt idx="5116">
                        <c:v>17.804759999999998</c:v>
                      </c:pt>
                      <c:pt idx="5117">
                        <c:v>17.934259999999998</c:v>
                      </c:pt>
                      <c:pt idx="5118">
                        <c:v>18.566200000000002</c:v>
                      </c:pt>
                      <c:pt idx="5119">
                        <c:v>18.651139999999998</c:v>
                      </c:pt>
                      <c:pt idx="5120">
                        <c:v>18.813639999999999</c:v>
                      </c:pt>
                      <c:pt idx="5121">
                        <c:v>18.962499999999999</c:v>
                      </c:pt>
                      <c:pt idx="5122">
                        <c:v>18.95176</c:v>
                      </c:pt>
                      <c:pt idx="5123">
                        <c:v>19.28706</c:v>
                      </c:pt>
                      <c:pt idx="5124">
                        <c:v>19.4696</c:v>
                      </c:pt>
                      <c:pt idx="5125">
                        <c:v>19.187200000000001</c:v>
                      </c:pt>
                      <c:pt idx="5126">
                        <c:v>18.512619999999998</c:v>
                      </c:pt>
                      <c:pt idx="5127">
                        <c:v>18.689439999999998</c:v>
                      </c:pt>
                      <c:pt idx="5128">
                        <c:v>18.495279999999998</c:v>
                      </c:pt>
                      <c:pt idx="5129">
                        <c:v>18.664840000000002</c:v>
                      </c:pt>
                      <c:pt idx="5130">
                        <c:v>18.35492</c:v>
                      </c:pt>
                      <c:pt idx="5131">
                        <c:v>18.55104</c:v>
                      </c:pt>
                      <c:pt idx="5132">
                        <c:v>18.483340000000002</c:v>
                      </c:pt>
                      <c:pt idx="5133">
                        <c:v>17.945439999999998</c:v>
                      </c:pt>
                      <c:pt idx="5134">
                        <c:v>17.476839999999999</c:v>
                      </c:pt>
                      <c:pt idx="5135">
                        <c:v>16.85136</c:v>
                      </c:pt>
                      <c:pt idx="5136">
                        <c:v>17.296740000000003</c:v>
                      </c:pt>
                      <c:pt idx="5137">
                        <c:v>16.702720000000003</c:v>
                      </c:pt>
                      <c:pt idx="5138">
                        <c:v>16.348700000000001</c:v>
                      </c:pt>
                      <c:pt idx="5139">
                        <c:v>16.653279999999999</c:v>
                      </c:pt>
                      <c:pt idx="5140">
                        <c:v>16.736279999999997</c:v>
                      </c:pt>
                      <c:pt idx="5141">
                        <c:v>16.680599999999998</c:v>
                      </c:pt>
                      <c:pt idx="5142">
                        <c:v>16.670939999999998</c:v>
                      </c:pt>
                      <c:pt idx="5143">
                        <c:v>16.740839999999999</c:v>
                      </c:pt>
                      <c:pt idx="5144">
                        <c:v>16.680060000000001</c:v>
                      </c:pt>
                      <c:pt idx="5145">
                        <c:v>16.53678</c:v>
                      </c:pt>
                      <c:pt idx="5146">
                        <c:v>16.56222</c:v>
                      </c:pt>
                      <c:pt idx="5147">
                        <c:v>16.746320000000001</c:v>
                      </c:pt>
                      <c:pt idx="5148">
                        <c:v>17.01098</c:v>
                      </c:pt>
                      <c:pt idx="5149">
                        <c:v>16.781040000000001</c:v>
                      </c:pt>
                      <c:pt idx="5150">
                        <c:v>16.919360000000001</c:v>
                      </c:pt>
                      <c:pt idx="5151">
                        <c:v>16.514800000000001</c:v>
                      </c:pt>
                      <c:pt idx="5152">
                        <c:v>16.550619999999999</c:v>
                      </c:pt>
                      <c:pt idx="5153">
                        <c:v>16.224059999999998</c:v>
                      </c:pt>
                      <c:pt idx="5154">
                        <c:v>16.54984</c:v>
                      </c:pt>
                      <c:pt idx="5155">
                        <c:v>16.548179999999999</c:v>
                      </c:pt>
                      <c:pt idx="5156">
                        <c:v>16.849520000000002</c:v>
                      </c:pt>
                      <c:pt idx="5157">
                        <c:v>16.627479999999998</c:v>
                      </c:pt>
                      <c:pt idx="5158">
                        <c:v>16.632840000000002</c:v>
                      </c:pt>
                      <c:pt idx="5159">
                        <c:v>16.204799999999999</c:v>
                      </c:pt>
                      <c:pt idx="5160">
                        <c:v>16.006740000000001</c:v>
                      </c:pt>
                      <c:pt idx="5161">
                        <c:v>16.074739999999998</c:v>
                      </c:pt>
                      <c:pt idx="5162">
                        <c:v>15.788879999999999</c:v>
                      </c:pt>
                      <c:pt idx="5163">
                        <c:v>15.658899999999999</c:v>
                      </c:pt>
                      <c:pt idx="5164">
                        <c:v>15.661520000000001</c:v>
                      </c:pt>
                      <c:pt idx="5165">
                        <c:v>15.60416</c:v>
                      </c:pt>
                      <c:pt idx="5166">
                        <c:v>15.51628</c:v>
                      </c:pt>
                      <c:pt idx="5167">
                        <c:v>14.949260000000001</c:v>
                      </c:pt>
                      <c:pt idx="5168">
                        <c:v>14.953520000000001</c:v>
                      </c:pt>
                      <c:pt idx="5169">
                        <c:v>15.88058</c:v>
                      </c:pt>
                      <c:pt idx="5170">
                        <c:v>16.197520000000001</c:v>
                      </c:pt>
                      <c:pt idx="5171">
                        <c:v>16.164259999999999</c:v>
                      </c:pt>
                      <c:pt idx="5172">
                        <c:v>16.1127</c:v>
                      </c:pt>
                      <c:pt idx="5173">
                        <c:v>15.783160000000001</c:v>
                      </c:pt>
                      <c:pt idx="5174">
                        <c:v>15.919280000000001</c:v>
                      </c:pt>
                      <c:pt idx="5175">
                        <c:v>15.878579999999999</c:v>
                      </c:pt>
                      <c:pt idx="5176">
                        <c:v>15.8499</c:v>
                      </c:pt>
                      <c:pt idx="5177">
                        <c:v>15.940940000000001</c:v>
                      </c:pt>
                      <c:pt idx="5178">
                        <c:v>15.953340000000001</c:v>
                      </c:pt>
                      <c:pt idx="5179">
                        <c:v>16.072780000000002</c:v>
                      </c:pt>
                      <c:pt idx="5180">
                        <c:v>17.092839999999999</c:v>
                      </c:pt>
                      <c:pt idx="5181">
                        <c:v>17.05912</c:v>
                      </c:pt>
                      <c:pt idx="5182">
                        <c:v>16.729040000000001</c:v>
                      </c:pt>
                      <c:pt idx="5183">
                        <c:v>17.049099999999999</c:v>
                      </c:pt>
                      <c:pt idx="5184">
                        <c:v>17.052700000000002</c:v>
                      </c:pt>
                      <c:pt idx="5185">
                        <c:v>17.056480000000001</c:v>
                      </c:pt>
                      <c:pt idx="5186">
                        <c:v>17.081199999999999</c:v>
                      </c:pt>
                      <c:pt idx="5187">
                        <c:v>17.087340000000001</c:v>
                      </c:pt>
                      <c:pt idx="5188">
                        <c:v>17.6023</c:v>
                      </c:pt>
                      <c:pt idx="5189">
                        <c:v>17.972459999999998</c:v>
                      </c:pt>
                      <c:pt idx="5190">
                        <c:v>18.251720000000002</c:v>
                      </c:pt>
                      <c:pt idx="5191">
                        <c:v>18.820740000000001</c:v>
                      </c:pt>
                      <c:pt idx="5192">
                        <c:v>18.740020000000001</c:v>
                      </c:pt>
                      <c:pt idx="5193">
                        <c:v>18.796959999999999</c:v>
                      </c:pt>
                      <c:pt idx="5194">
                        <c:v>19.11702</c:v>
                      </c:pt>
                      <c:pt idx="5195">
                        <c:v>19.003880000000002</c:v>
                      </c:pt>
                      <c:pt idx="5196">
                        <c:v>19.030419999999999</c:v>
                      </c:pt>
                      <c:pt idx="5197">
                        <c:v>18.828419999999998</c:v>
                      </c:pt>
                      <c:pt idx="5198">
                        <c:v>18.7576</c:v>
                      </c:pt>
                      <c:pt idx="5199">
                        <c:v>18.717860000000002</c:v>
                      </c:pt>
                      <c:pt idx="5200">
                        <c:v>18.33522</c:v>
                      </c:pt>
                      <c:pt idx="5201">
                        <c:v>18.408300000000001</c:v>
                      </c:pt>
                      <c:pt idx="5202">
                        <c:v>17.54278</c:v>
                      </c:pt>
                      <c:pt idx="5203">
                        <c:v>17.65626</c:v>
                      </c:pt>
                      <c:pt idx="5204">
                        <c:v>17.857860000000002</c:v>
                      </c:pt>
                      <c:pt idx="5205">
                        <c:v>18.2456</c:v>
                      </c:pt>
                      <c:pt idx="5206">
                        <c:v>17.96576</c:v>
                      </c:pt>
                      <c:pt idx="5207">
                        <c:v>17.784980000000001</c:v>
                      </c:pt>
                      <c:pt idx="5208">
                        <c:v>17.692599999999999</c:v>
                      </c:pt>
                      <c:pt idx="5209">
                        <c:v>17.597000000000001</c:v>
                      </c:pt>
                      <c:pt idx="5210">
                        <c:v>17.39668</c:v>
                      </c:pt>
                      <c:pt idx="5211">
                        <c:v>17.690720000000002</c:v>
                      </c:pt>
                      <c:pt idx="5212">
                        <c:v>17.723520000000001</c:v>
                      </c:pt>
                      <c:pt idx="5213">
                        <c:v>18.067580000000003</c:v>
                      </c:pt>
                      <c:pt idx="5214">
                        <c:v>17.58586</c:v>
                      </c:pt>
                      <c:pt idx="5215">
                        <c:v>17.730740000000001</c:v>
                      </c:pt>
                      <c:pt idx="5216">
                        <c:v>18.002659999999999</c:v>
                      </c:pt>
                      <c:pt idx="5217">
                        <c:v>18.31626</c:v>
                      </c:pt>
                      <c:pt idx="5218">
                        <c:v>17.720759999999999</c:v>
                      </c:pt>
                      <c:pt idx="5219">
                        <c:v>19.147459999999999</c:v>
                      </c:pt>
                      <c:pt idx="5220">
                        <c:v>19.418759999999999</c:v>
                      </c:pt>
                      <c:pt idx="5221">
                        <c:v>20.22636</c:v>
                      </c:pt>
                      <c:pt idx="5222">
                        <c:v>20.606480000000001</c:v>
                      </c:pt>
                      <c:pt idx="5223">
                        <c:v>19.726140000000001</c:v>
                      </c:pt>
                      <c:pt idx="5224">
                        <c:v>19.323820000000001</c:v>
                      </c:pt>
                      <c:pt idx="5225">
                        <c:v>19.366240000000001</c:v>
                      </c:pt>
                      <c:pt idx="5226">
                        <c:v>18.851900000000001</c:v>
                      </c:pt>
                      <c:pt idx="5227">
                        <c:v>18.848200000000002</c:v>
                      </c:pt>
                      <c:pt idx="5228">
                        <c:v>18.910520000000002</c:v>
                      </c:pt>
                      <c:pt idx="5229">
                        <c:v>18.80302</c:v>
                      </c:pt>
                      <c:pt idx="5230">
                        <c:v>18.483240000000002</c:v>
                      </c:pt>
                      <c:pt idx="5231">
                        <c:v>18.519839999999999</c:v>
                      </c:pt>
                      <c:pt idx="5232">
                        <c:v>18.115740000000002</c:v>
                      </c:pt>
                      <c:pt idx="5233">
                        <c:v>17.700759999999999</c:v>
                      </c:pt>
                      <c:pt idx="5234">
                        <c:v>17.59094</c:v>
                      </c:pt>
                      <c:pt idx="5235">
                        <c:v>16.991700000000002</c:v>
                      </c:pt>
                      <c:pt idx="5236">
                        <c:v>16.877479999999998</c:v>
                      </c:pt>
                      <c:pt idx="5237">
                        <c:v>17.231759999999998</c:v>
                      </c:pt>
                      <c:pt idx="5238">
                        <c:v>17.520019999999999</c:v>
                      </c:pt>
                      <c:pt idx="5239">
                        <c:v>18.31062</c:v>
                      </c:pt>
                      <c:pt idx="5240">
                        <c:v>18.361279999999997</c:v>
                      </c:pt>
                      <c:pt idx="5241">
                        <c:v>19.234259999999999</c:v>
                      </c:pt>
                      <c:pt idx="5242">
                        <c:v>19.32178</c:v>
                      </c:pt>
                      <c:pt idx="5243">
                        <c:v>19.597339999999999</c:v>
                      </c:pt>
                      <c:pt idx="5244">
                        <c:v>19.653299999999998</c:v>
                      </c:pt>
                      <c:pt idx="5245">
                        <c:v>19.877040000000001</c:v>
                      </c:pt>
                      <c:pt idx="5246">
                        <c:v>19.459979999999998</c:v>
                      </c:pt>
                      <c:pt idx="5247">
                        <c:v>19.423939999999998</c:v>
                      </c:pt>
                      <c:pt idx="5248">
                        <c:v>19.120740000000001</c:v>
                      </c:pt>
                      <c:pt idx="5249">
                        <c:v>19.107779999999998</c:v>
                      </c:pt>
                      <c:pt idx="5250">
                        <c:v>18.828299999999999</c:v>
                      </c:pt>
                      <c:pt idx="5251">
                        <c:v>18.6081</c:v>
                      </c:pt>
                      <c:pt idx="5252">
                        <c:v>19.021619999999999</c:v>
                      </c:pt>
                      <c:pt idx="5253">
                        <c:v>18.55762</c:v>
                      </c:pt>
                      <c:pt idx="5254">
                        <c:v>18.35482</c:v>
                      </c:pt>
                      <c:pt idx="5255">
                        <c:v>18.007819999999999</c:v>
                      </c:pt>
                      <c:pt idx="5256">
                        <c:v>18.682119999999998</c:v>
                      </c:pt>
                      <c:pt idx="5257">
                        <c:v>18.396979999999999</c:v>
                      </c:pt>
                      <c:pt idx="5258">
                        <c:v>18.13034</c:v>
                      </c:pt>
                      <c:pt idx="5259">
                        <c:v>18.221259999999997</c:v>
                      </c:pt>
                      <c:pt idx="5260">
                        <c:v>18.671479999999999</c:v>
                      </c:pt>
                      <c:pt idx="5261">
                        <c:v>19.0059</c:v>
                      </c:pt>
                      <c:pt idx="5262">
                        <c:v>19.082279999999997</c:v>
                      </c:pt>
                      <c:pt idx="5263">
                        <c:v>19.564779999999999</c:v>
                      </c:pt>
                      <c:pt idx="5264">
                        <c:v>18.880520000000001</c:v>
                      </c:pt>
                      <c:pt idx="5265">
                        <c:v>19.44106</c:v>
                      </c:pt>
                      <c:pt idx="5266">
                        <c:v>18.888080000000002</c:v>
                      </c:pt>
                      <c:pt idx="5267">
                        <c:v>18.967020000000002</c:v>
                      </c:pt>
                      <c:pt idx="5268">
                        <c:v>19.096019999999999</c:v>
                      </c:pt>
                      <c:pt idx="5269">
                        <c:v>19.365759999999998</c:v>
                      </c:pt>
                      <c:pt idx="5270">
                        <c:v>19.574780000000001</c:v>
                      </c:pt>
                      <c:pt idx="5271">
                        <c:v>19.924139999999998</c:v>
                      </c:pt>
                      <c:pt idx="5272">
                        <c:v>19.324120000000001</c:v>
                      </c:pt>
                      <c:pt idx="5273">
                        <c:v>18.804179999999999</c:v>
                      </c:pt>
                      <c:pt idx="5274">
                        <c:v>18.32752</c:v>
                      </c:pt>
                      <c:pt idx="5275">
                        <c:v>18.564439999999998</c:v>
                      </c:pt>
                      <c:pt idx="5276">
                        <c:v>18.650839999999999</c:v>
                      </c:pt>
                      <c:pt idx="5277">
                        <c:v>18.42764</c:v>
                      </c:pt>
                      <c:pt idx="5278">
                        <c:v>18.462900000000001</c:v>
                      </c:pt>
                      <c:pt idx="5279">
                        <c:v>18.193159999999999</c:v>
                      </c:pt>
                      <c:pt idx="5280">
                        <c:v>18.105460000000001</c:v>
                      </c:pt>
                      <c:pt idx="5281">
                        <c:v>18.203299999999999</c:v>
                      </c:pt>
                      <c:pt idx="5282">
                        <c:v>18.225200000000001</c:v>
                      </c:pt>
                      <c:pt idx="5283">
                        <c:v>18.389220000000002</c:v>
                      </c:pt>
                      <c:pt idx="5284">
                        <c:v>18.973779999999998</c:v>
                      </c:pt>
                      <c:pt idx="5285">
                        <c:v>19.674759999999999</c:v>
                      </c:pt>
                      <c:pt idx="5286">
                        <c:v>20.165419999999997</c:v>
                      </c:pt>
                      <c:pt idx="5287">
                        <c:v>20.548659999999998</c:v>
                      </c:pt>
                      <c:pt idx="5288">
                        <c:v>20.865200000000002</c:v>
                      </c:pt>
                      <c:pt idx="5289">
                        <c:v>20.398240000000001</c:v>
                      </c:pt>
                      <c:pt idx="5290">
                        <c:v>20.979020000000002</c:v>
                      </c:pt>
                      <c:pt idx="5291">
                        <c:v>20.53068</c:v>
                      </c:pt>
                      <c:pt idx="5292">
                        <c:v>20.655900000000003</c:v>
                      </c:pt>
                      <c:pt idx="5293">
                        <c:v>20.025939999999999</c:v>
                      </c:pt>
                      <c:pt idx="5294">
                        <c:v>20.108160000000002</c:v>
                      </c:pt>
                      <c:pt idx="5295">
                        <c:v>19.710720000000002</c:v>
                      </c:pt>
                      <c:pt idx="5296">
                        <c:v>19.493819999999999</c:v>
                      </c:pt>
                      <c:pt idx="5297">
                        <c:v>19.2302</c:v>
                      </c:pt>
                      <c:pt idx="5298">
                        <c:v>19.028680000000001</c:v>
                      </c:pt>
                      <c:pt idx="5299">
                        <c:v>18.940919999999998</c:v>
                      </c:pt>
                      <c:pt idx="5300">
                        <c:v>18.95534</c:v>
                      </c:pt>
                      <c:pt idx="5301">
                        <c:v>18.033919999999998</c:v>
                      </c:pt>
                      <c:pt idx="5302">
                        <c:v>17.794259999999998</c:v>
                      </c:pt>
                      <c:pt idx="5303">
                        <c:v>17.516240000000003</c:v>
                      </c:pt>
                      <c:pt idx="5304">
                        <c:v>17.42022</c:v>
                      </c:pt>
                      <c:pt idx="5305">
                        <c:v>17.226220000000001</c:v>
                      </c:pt>
                      <c:pt idx="5306">
                        <c:v>17.205400000000001</c:v>
                      </c:pt>
                      <c:pt idx="5307">
                        <c:v>17.18224</c:v>
                      </c:pt>
                      <c:pt idx="5308">
                        <c:v>17.382639999999999</c:v>
                      </c:pt>
                      <c:pt idx="5309">
                        <c:v>17.421900000000001</c:v>
                      </c:pt>
                      <c:pt idx="5310">
                        <c:v>17.32714</c:v>
                      </c:pt>
                      <c:pt idx="5311">
                        <c:v>17.431380000000001</c:v>
                      </c:pt>
                      <c:pt idx="5312">
                        <c:v>17.534220000000001</c:v>
                      </c:pt>
                      <c:pt idx="5313">
                        <c:v>17.382080000000002</c:v>
                      </c:pt>
                      <c:pt idx="5314">
                        <c:v>17.298580000000001</c:v>
                      </c:pt>
                      <c:pt idx="5315">
                        <c:v>17.425840000000001</c:v>
                      </c:pt>
                      <c:pt idx="5316">
                        <c:v>17.492159999999998</c:v>
                      </c:pt>
                      <c:pt idx="5317">
                        <c:v>17.263680000000001</c:v>
                      </c:pt>
                      <c:pt idx="5318">
                        <c:v>17.179419999999997</c:v>
                      </c:pt>
                      <c:pt idx="5319">
                        <c:v>17.20656</c:v>
                      </c:pt>
                      <c:pt idx="5320">
                        <c:v>17.167540000000002</c:v>
                      </c:pt>
                      <c:pt idx="5321">
                        <c:v>17.012180000000001</c:v>
                      </c:pt>
                      <c:pt idx="5322">
                        <c:v>16.511340000000001</c:v>
                      </c:pt>
                      <c:pt idx="5323">
                        <c:v>16.628119999999999</c:v>
                      </c:pt>
                      <c:pt idx="5324">
                        <c:v>16.775179999999999</c:v>
                      </c:pt>
                      <c:pt idx="5325">
                        <c:v>16.709499999999998</c:v>
                      </c:pt>
                      <c:pt idx="5326">
                        <c:v>16.754339999999999</c:v>
                      </c:pt>
                      <c:pt idx="5327">
                        <c:v>16.608580000000003</c:v>
                      </c:pt>
                      <c:pt idx="5328">
                        <c:v>16.59188</c:v>
                      </c:pt>
                      <c:pt idx="5329">
                        <c:v>16.023</c:v>
                      </c:pt>
                      <c:pt idx="5330">
                        <c:v>16.024080000000001</c:v>
                      </c:pt>
                      <c:pt idx="5331">
                        <c:v>16.039739999999998</c:v>
                      </c:pt>
                      <c:pt idx="5332">
                        <c:v>16.346540000000001</c:v>
                      </c:pt>
                      <c:pt idx="5333">
                        <c:v>16.503580000000003</c:v>
                      </c:pt>
                      <c:pt idx="5334">
                        <c:v>16.544560000000001</c:v>
                      </c:pt>
                      <c:pt idx="5335">
                        <c:v>16.906880000000001</c:v>
                      </c:pt>
                      <c:pt idx="5336">
                        <c:v>17.060659999999999</c:v>
                      </c:pt>
                      <c:pt idx="5337">
                        <c:v>17.146900000000002</c:v>
                      </c:pt>
                      <c:pt idx="5338">
                        <c:v>17.325680000000002</c:v>
                      </c:pt>
                      <c:pt idx="5339">
                        <c:v>17.258740000000003</c:v>
                      </c:pt>
                      <c:pt idx="5340">
                        <c:v>17.09768</c:v>
                      </c:pt>
                      <c:pt idx="5341">
                        <c:v>16.74202</c:v>
                      </c:pt>
                      <c:pt idx="5342">
                        <c:v>16.64838</c:v>
                      </c:pt>
                      <c:pt idx="5343">
                        <c:v>16.781140000000001</c:v>
                      </c:pt>
                      <c:pt idx="5344">
                        <c:v>16.910060000000001</c:v>
                      </c:pt>
                      <c:pt idx="5345">
                        <c:v>17.03116</c:v>
                      </c:pt>
                      <c:pt idx="5346">
                        <c:v>16.941040000000001</c:v>
                      </c:pt>
                      <c:pt idx="5347">
                        <c:v>16.0152</c:v>
                      </c:pt>
                      <c:pt idx="5348">
                        <c:v>16.167280000000002</c:v>
                      </c:pt>
                      <c:pt idx="5349">
                        <c:v>17.716740000000001</c:v>
                      </c:pt>
                      <c:pt idx="5350">
                        <c:v>17.799379999999999</c:v>
                      </c:pt>
                      <c:pt idx="5351">
                        <c:v>17.7363</c:v>
                      </c:pt>
                      <c:pt idx="5352">
                        <c:v>17.89152</c:v>
                      </c:pt>
                      <c:pt idx="5353">
                        <c:v>17.86448</c:v>
                      </c:pt>
                      <c:pt idx="5354">
                        <c:v>18.020619999999997</c:v>
                      </c:pt>
                      <c:pt idx="5355">
                        <c:v>17.985659999999999</c:v>
                      </c:pt>
                      <c:pt idx="5356">
                        <c:v>18.595839999999999</c:v>
                      </c:pt>
                      <c:pt idx="5357">
                        <c:v>19.03096</c:v>
                      </c:pt>
                      <c:pt idx="5358">
                        <c:v>19.116779999999999</c:v>
                      </c:pt>
                      <c:pt idx="5359">
                        <c:v>19.500959999999999</c:v>
                      </c:pt>
                      <c:pt idx="5360">
                        <c:v>20.130740000000003</c:v>
                      </c:pt>
                      <c:pt idx="5361">
                        <c:v>21.070779999999999</c:v>
                      </c:pt>
                      <c:pt idx="5362">
                        <c:v>20.980900000000002</c:v>
                      </c:pt>
                      <c:pt idx="5363">
                        <c:v>21.123900000000003</c:v>
                      </c:pt>
                      <c:pt idx="5364">
                        <c:v>21.162980000000001</c:v>
                      </c:pt>
                      <c:pt idx="5365">
                        <c:v>21.607320000000001</c:v>
                      </c:pt>
                      <c:pt idx="5366">
                        <c:v>20.945400000000003</c:v>
                      </c:pt>
                      <c:pt idx="5367">
                        <c:v>20.341180000000001</c:v>
                      </c:pt>
                      <c:pt idx="5368">
                        <c:v>20.22326</c:v>
                      </c:pt>
                      <c:pt idx="5369">
                        <c:v>20.107580000000002</c:v>
                      </c:pt>
                      <c:pt idx="5370">
                        <c:v>19.565099999999997</c:v>
                      </c:pt>
                      <c:pt idx="5371">
                        <c:v>19.154979999999998</c:v>
                      </c:pt>
                      <c:pt idx="5372">
                        <c:v>19.306159999999998</c:v>
                      </c:pt>
                      <c:pt idx="5373">
                        <c:v>19.472339999999999</c:v>
                      </c:pt>
                      <c:pt idx="5374">
                        <c:v>19.020720000000001</c:v>
                      </c:pt>
                      <c:pt idx="5375">
                        <c:v>19.171880000000002</c:v>
                      </c:pt>
                      <c:pt idx="5376">
                        <c:v>19.1587</c:v>
                      </c:pt>
                      <c:pt idx="5377">
                        <c:v>18.918959999999998</c:v>
                      </c:pt>
                      <c:pt idx="5378">
                        <c:v>18.957060000000002</c:v>
                      </c:pt>
                      <c:pt idx="5379">
                        <c:v>18.465580000000003</c:v>
                      </c:pt>
                      <c:pt idx="5380">
                        <c:v>19.061619999999998</c:v>
                      </c:pt>
                      <c:pt idx="5381">
                        <c:v>19.7224</c:v>
                      </c:pt>
                      <c:pt idx="5382">
                        <c:v>19.793980000000001</c:v>
                      </c:pt>
                      <c:pt idx="5383">
                        <c:v>20.863700000000001</c:v>
                      </c:pt>
                      <c:pt idx="5384">
                        <c:v>20.8948</c:v>
                      </c:pt>
                      <c:pt idx="5385">
                        <c:v>21.306740000000001</c:v>
                      </c:pt>
                      <c:pt idx="5386">
                        <c:v>21.040620000000001</c:v>
                      </c:pt>
                      <c:pt idx="5387">
                        <c:v>21.047099999999997</c:v>
                      </c:pt>
                      <c:pt idx="5388">
                        <c:v>21.278419999999997</c:v>
                      </c:pt>
                      <c:pt idx="5389">
                        <c:v>21.418419999999998</c:v>
                      </c:pt>
                      <c:pt idx="5390">
                        <c:v>21.09074</c:v>
                      </c:pt>
                      <c:pt idx="5391">
                        <c:v>20.619900000000001</c:v>
                      </c:pt>
                      <c:pt idx="5392">
                        <c:v>20.055439999999997</c:v>
                      </c:pt>
                      <c:pt idx="5393">
                        <c:v>19.591900000000003</c:v>
                      </c:pt>
                      <c:pt idx="5394">
                        <c:v>19.196439999999999</c:v>
                      </c:pt>
                      <c:pt idx="5395">
                        <c:v>18.951779999999999</c:v>
                      </c:pt>
                      <c:pt idx="5396">
                        <c:v>18.689520000000002</c:v>
                      </c:pt>
                      <c:pt idx="5397">
                        <c:v>17.770099999999999</c:v>
                      </c:pt>
                      <c:pt idx="5398">
                        <c:v>17.682700000000001</c:v>
                      </c:pt>
                      <c:pt idx="5399">
                        <c:v>17.038439999999998</c:v>
                      </c:pt>
                      <c:pt idx="5400">
                        <c:v>17.528500000000001</c:v>
                      </c:pt>
                      <c:pt idx="5401">
                        <c:v>17.22784</c:v>
                      </c:pt>
                      <c:pt idx="5402">
                        <c:v>17.172319999999999</c:v>
                      </c:pt>
                      <c:pt idx="5403">
                        <c:v>17.174779999999998</c:v>
                      </c:pt>
                      <c:pt idx="5404">
                        <c:v>16.983720000000002</c:v>
                      </c:pt>
                      <c:pt idx="5405">
                        <c:v>17.406479999999998</c:v>
                      </c:pt>
                      <c:pt idx="5406">
                        <c:v>17.712599999999998</c:v>
                      </c:pt>
                      <c:pt idx="5407">
                        <c:v>18.644560000000002</c:v>
                      </c:pt>
                      <c:pt idx="5408">
                        <c:v>18.250060000000001</c:v>
                      </c:pt>
                      <c:pt idx="5409">
                        <c:v>17.910080000000001</c:v>
                      </c:pt>
                      <c:pt idx="5410">
                        <c:v>18.703419999999998</c:v>
                      </c:pt>
                      <c:pt idx="5411">
                        <c:v>18.43374</c:v>
                      </c:pt>
                      <c:pt idx="5412">
                        <c:v>18.610099999999999</c:v>
                      </c:pt>
                      <c:pt idx="5413">
                        <c:v>19.077779999999997</c:v>
                      </c:pt>
                      <c:pt idx="5414">
                        <c:v>18.782599999999999</c:v>
                      </c:pt>
                      <c:pt idx="5415">
                        <c:v>18.91864</c:v>
                      </c:pt>
                      <c:pt idx="5416">
                        <c:v>18.225660000000001</c:v>
                      </c:pt>
                      <c:pt idx="5417">
                        <c:v>18.663740000000001</c:v>
                      </c:pt>
                      <c:pt idx="5418">
                        <c:v>17.90746</c:v>
                      </c:pt>
                      <c:pt idx="5419">
                        <c:v>18.137880000000003</c:v>
                      </c:pt>
                      <c:pt idx="5420">
                        <c:v>18.256720000000001</c:v>
                      </c:pt>
                      <c:pt idx="5421">
                        <c:v>18.169139999999999</c:v>
                      </c:pt>
                      <c:pt idx="5422">
                        <c:v>17.8324</c:v>
                      </c:pt>
                      <c:pt idx="5423">
                        <c:v>17.69266</c:v>
                      </c:pt>
                      <c:pt idx="5424">
                        <c:v>17.1738</c:v>
                      </c:pt>
                      <c:pt idx="5425">
                        <c:v>17.469660000000001</c:v>
                      </c:pt>
                      <c:pt idx="5426">
                        <c:v>17.140499999999999</c:v>
                      </c:pt>
                      <c:pt idx="5427">
                        <c:v>17.041580000000003</c:v>
                      </c:pt>
                      <c:pt idx="5428">
                        <c:v>17.59554</c:v>
                      </c:pt>
                      <c:pt idx="5429">
                        <c:v>17.838919999999998</c:v>
                      </c:pt>
                      <c:pt idx="5430">
                        <c:v>18.225919999999999</c:v>
                      </c:pt>
                      <c:pt idx="5431">
                        <c:v>18.703959999999999</c:v>
                      </c:pt>
                      <c:pt idx="5432">
                        <c:v>17.721700000000002</c:v>
                      </c:pt>
                      <c:pt idx="5433">
                        <c:v>18.308220000000002</c:v>
                      </c:pt>
                      <c:pt idx="5434">
                        <c:v>18.510099999999998</c:v>
                      </c:pt>
                      <c:pt idx="5435">
                        <c:v>19.218900000000001</c:v>
                      </c:pt>
                      <c:pt idx="5436">
                        <c:v>19.552119999999999</c:v>
                      </c:pt>
                      <c:pt idx="5437">
                        <c:v>19.955580000000001</c:v>
                      </c:pt>
                      <c:pt idx="5438">
                        <c:v>20.156939999999999</c:v>
                      </c:pt>
                      <c:pt idx="5439">
                        <c:v>19.52544</c:v>
                      </c:pt>
                      <c:pt idx="5440">
                        <c:v>19.596520000000002</c:v>
                      </c:pt>
                      <c:pt idx="5441">
                        <c:v>17.616400000000002</c:v>
                      </c:pt>
                      <c:pt idx="5442">
                        <c:v>18.239139999999999</c:v>
                      </c:pt>
                      <c:pt idx="5443">
                        <c:v>17.725519999999999</c:v>
                      </c:pt>
                      <c:pt idx="5444">
                        <c:v>17.919040000000003</c:v>
                      </c:pt>
                      <c:pt idx="5445">
                        <c:v>17.493020000000001</c:v>
                      </c:pt>
                      <c:pt idx="5446">
                        <c:v>17.613379999999999</c:v>
                      </c:pt>
                      <c:pt idx="5447">
                        <c:v>17.521459999999998</c:v>
                      </c:pt>
                      <c:pt idx="5448">
                        <c:v>17.234720000000003</c:v>
                      </c:pt>
                      <c:pt idx="5449">
                        <c:v>17.151199999999999</c:v>
                      </c:pt>
                      <c:pt idx="5450">
                        <c:v>17.14762</c:v>
                      </c:pt>
                      <c:pt idx="5451">
                        <c:v>17.042720000000003</c:v>
                      </c:pt>
                      <c:pt idx="5452">
                        <c:v>17.386700000000001</c:v>
                      </c:pt>
                      <c:pt idx="5453">
                        <c:v>17.5398</c:v>
                      </c:pt>
                      <c:pt idx="5454">
                        <c:v>18.18084</c:v>
                      </c:pt>
                      <c:pt idx="5455">
                        <c:v>18.522080000000003</c:v>
                      </c:pt>
                      <c:pt idx="5456">
                        <c:v>19.26266</c:v>
                      </c:pt>
                      <c:pt idx="5457">
                        <c:v>18.641459999999999</c:v>
                      </c:pt>
                      <c:pt idx="5458">
                        <c:v>19.558199999999999</c:v>
                      </c:pt>
                      <c:pt idx="5459">
                        <c:v>18.961479999999998</c:v>
                      </c:pt>
                      <c:pt idx="5460">
                        <c:v>19.082439999999998</c:v>
                      </c:pt>
                      <c:pt idx="5461">
                        <c:v>19.7423</c:v>
                      </c:pt>
                      <c:pt idx="5462">
                        <c:v>19.61138</c:v>
                      </c:pt>
                      <c:pt idx="5463">
                        <c:v>19.012799999999999</c:v>
                      </c:pt>
                      <c:pt idx="5464">
                        <c:v>18.842939999999999</c:v>
                      </c:pt>
                      <c:pt idx="5465">
                        <c:v>18.598839999999999</c:v>
                      </c:pt>
                      <c:pt idx="5466">
                        <c:v>18.166580000000003</c:v>
                      </c:pt>
                      <c:pt idx="5467">
                        <c:v>18.337919999999997</c:v>
                      </c:pt>
                      <c:pt idx="5468">
                        <c:v>18.628820000000001</c:v>
                      </c:pt>
                      <c:pt idx="5469">
                        <c:v>17.806900000000002</c:v>
                      </c:pt>
                      <c:pt idx="5470">
                        <c:v>17.571560000000002</c:v>
                      </c:pt>
                      <c:pt idx="5471">
                        <c:v>17.113599999999998</c:v>
                      </c:pt>
                      <c:pt idx="5472">
                        <c:v>16.997199999999999</c:v>
                      </c:pt>
                      <c:pt idx="5473">
                        <c:v>16.5977</c:v>
                      </c:pt>
                      <c:pt idx="5474">
                        <c:v>16.541640000000001</c:v>
                      </c:pt>
                      <c:pt idx="5475">
                        <c:v>16.14132</c:v>
                      </c:pt>
                      <c:pt idx="5476">
                        <c:v>16.5366</c:v>
                      </c:pt>
                      <c:pt idx="5477">
                        <c:v>16.807359999999999</c:v>
                      </c:pt>
                      <c:pt idx="5478">
                        <c:v>16.736740000000001</c:v>
                      </c:pt>
                      <c:pt idx="5479">
                        <c:v>16.50722</c:v>
                      </c:pt>
                      <c:pt idx="5480">
                        <c:v>16.92962</c:v>
                      </c:pt>
                      <c:pt idx="5481">
                        <c:v>17.23836</c:v>
                      </c:pt>
                      <c:pt idx="5482">
                        <c:v>17.283840000000001</c:v>
                      </c:pt>
                      <c:pt idx="5483">
                        <c:v>17.489039999999999</c:v>
                      </c:pt>
                      <c:pt idx="5484">
                        <c:v>17.573040000000002</c:v>
                      </c:pt>
                      <c:pt idx="5485">
                        <c:v>17.662500000000001</c:v>
                      </c:pt>
                      <c:pt idx="5486">
                        <c:v>17.620999999999999</c:v>
                      </c:pt>
                      <c:pt idx="5487">
                        <c:v>17.433439999999997</c:v>
                      </c:pt>
                      <c:pt idx="5488">
                        <c:v>17.575560000000003</c:v>
                      </c:pt>
                      <c:pt idx="5489">
                        <c:v>17.010639999999999</c:v>
                      </c:pt>
                      <c:pt idx="5490">
                        <c:v>16.99804</c:v>
                      </c:pt>
                      <c:pt idx="5491">
                        <c:v>16.910880000000002</c:v>
                      </c:pt>
                      <c:pt idx="5492">
                        <c:v>17.12358</c:v>
                      </c:pt>
                      <c:pt idx="5493">
                        <c:v>16.488619999999997</c:v>
                      </c:pt>
                      <c:pt idx="5494">
                        <c:v>16.559480000000001</c:v>
                      </c:pt>
                      <c:pt idx="5495">
                        <c:v>16.252980000000001</c:v>
                      </c:pt>
                      <c:pt idx="5496">
                        <c:v>16.36524</c:v>
                      </c:pt>
                      <c:pt idx="5497">
                        <c:v>16.036580000000001</c:v>
                      </c:pt>
                      <c:pt idx="5498">
                        <c:v>15.92184</c:v>
                      </c:pt>
                      <c:pt idx="5499">
                        <c:v>15.567</c:v>
                      </c:pt>
                      <c:pt idx="5500">
                        <c:v>15.854620000000001</c:v>
                      </c:pt>
                      <c:pt idx="5501">
                        <c:v>15.832240000000001</c:v>
                      </c:pt>
                      <c:pt idx="5502">
                        <c:v>15.70332</c:v>
                      </c:pt>
                      <c:pt idx="5503">
                        <c:v>15.9802</c:v>
                      </c:pt>
                      <c:pt idx="5504">
                        <c:v>16.15634</c:v>
                      </c:pt>
                      <c:pt idx="5505">
                        <c:v>16.271360000000001</c:v>
                      </c:pt>
                      <c:pt idx="5506">
                        <c:v>16.60352</c:v>
                      </c:pt>
                      <c:pt idx="5507">
                        <c:v>16.484720000000003</c:v>
                      </c:pt>
                      <c:pt idx="5508">
                        <c:v>16.617419999999999</c:v>
                      </c:pt>
                      <c:pt idx="5509">
                        <c:v>16.6326</c:v>
                      </c:pt>
                      <c:pt idx="5510">
                        <c:v>16.878820000000001</c:v>
                      </c:pt>
                      <c:pt idx="5511">
                        <c:v>16.48198</c:v>
                      </c:pt>
                      <c:pt idx="5512">
                        <c:v>16.664740000000002</c:v>
                      </c:pt>
                      <c:pt idx="5513">
                        <c:v>17.0228</c:v>
                      </c:pt>
                      <c:pt idx="5514">
                        <c:v>16.905540000000002</c:v>
                      </c:pt>
                      <c:pt idx="5515">
                        <c:v>17.111459999999997</c:v>
                      </c:pt>
                      <c:pt idx="5516">
                        <c:v>17.710159999999998</c:v>
                      </c:pt>
                      <c:pt idx="5517">
                        <c:v>17.744679999999999</c:v>
                      </c:pt>
                      <c:pt idx="5518">
                        <c:v>17.68928</c:v>
                      </c:pt>
                      <c:pt idx="5519">
                        <c:v>17.65776</c:v>
                      </c:pt>
                      <c:pt idx="5520">
                        <c:v>17.5534</c:v>
                      </c:pt>
                      <c:pt idx="5521">
                        <c:v>17.869299999999999</c:v>
                      </c:pt>
                      <c:pt idx="5522">
                        <c:v>17.89396</c:v>
                      </c:pt>
                      <c:pt idx="5523">
                        <c:v>17.923580000000001</c:v>
                      </c:pt>
                      <c:pt idx="5524">
                        <c:v>18.577779999999997</c:v>
                      </c:pt>
                      <c:pt idx="5525">
                        <c:v>19.218499999999999</c:v>
                      </c:pt>
                      <c:pt idx="5526">
                        <c:v>19.625220000000002</c:v>
                      </c:pt>
                      <c:pt idx="5527">
                        <c:v>20.402939999999997</c:v>
                      </c:pt>
                      <c:pt idx="5528">
                        <c:v>20.54974</c:v>
                      </c:pt>
                      <c:pt idx="5529">
                        <c:v>20.744499999999999</c:v>
                      </c:pt>
                      <c:pt idx="5530">
                        <c:v>21.216619999999999</c:v>
                      </c:pt>
                      <c:pt idx="5531">
                        <c:v>20.768319999999999</c:v>
                      </c:pt>
                      <c:pt idx="5532">
                        <c:v>20.612740000000002</c:v>
                      </c:pt>
                      <c:pt idx="5533">
                        <c:v>21.035919999999997</c:v>
                      </c:pt>
                      <c:pt idx="5534">
                        <c:v>20.720320000000001</c:v>
                      </c:pt>
                      <c:pt idx="5535">
                        <c:v>20.493740000000003</c:v>
                      </c:pt>
                      <c:pt idx="5536">
                        <c:v>20.143099999999997</c:v>
                      </c:pt>
                      <c:pt idx="5537">
                        <c:v>19.477520000000002</c:v>
                      </c:pt>
                      <c:pt idx="5538">
                        <c:v>19.221779999999999</c:v>
                      </c:pt>
                      <c:pt idx="5539">
                        <c:v>19.289660000000001</c:v>
                      </c:pt>
                      <c:pt idx="5540">
                        <c:v>19.166779999999999</c:v>
                      </c:pt>
                      <c:pt idx="5541">
                        <c:v>18.991540000000001</c:v>
                      </c:pt>
                      <c:pt idx="5542">
                        <c:v>18.653459999999999</c:v>
                      </c:pt>
                      <c:pt idx="5543">
                        <c:v>18.231099999999998</c:v>
                      </c:pt>
                      <c:pt idx="5544">
                        <c:v>18.117279999999997</c:v>
                      </c:pt>
                      <c:pt idx="5545">
                        <c:v>17.689959999999999</c:v>
                      </c:pt>
                      <c:pt idx="5546">
                        <c:v>18.169</c:v>
                      </c:pt>
                      <c:pt idx="5547">
                        <c:v>18.328720000000001</c:v>
                      </c:pt>
                      <c:pt idx="5548">
                        <c:v>18.657979999999998</c:v>
                      </c:pt>
                      <c:pt idx="5549">
                        <c:v>18.979220000000002</c:v>
                      </c:pt>
                      <c:pt idx="5550">
                        <c:v>19.39264</c:v>
                      </c:pt>
                      <c:pt idx="5551">
                        <c:v>20.303380000000001</c:v>
                      </c:pt>
                      <c:pt idx="5552">
                        <c:v>20.789020000000001</c:v>
                      </c:pt>
                      <c:pt idx="5553">
                        <c:v>20.697099999999999</c:v>
                      </c:pt>
                      <c:pt idx="5554">
                        <c:v>20.54598</c:v>
                      </c:pt>
                      <c:pt idx="5555">
                        <c:v>19.970459999999999</c:v>
                      </c:pt>
                      <c:pt idx="5556">
                        <c:v>20.42164</c:v>
                      </c:pt>
                      <c:pt idx="5557">
                        <c:v>20.49286</c:v>
                      </c:pt>
                      <c:pt idx="5558">
                        <c:v>20.775839999999999</c:v>
                      </c:pt>
                      <c:pt idx="5559">
                        <c:v>20.36684</c:v>
                      </c:pt>
                      <c:pt idx="5560">
                        <c:v>19.928279999999997</c:v>
                      </c:pt>
                      <c:pt idx="5561">
                        <c:v>19.867519999999999</c:v>
                      </c:pt>
                      <c:pt idx="5562">
                        <c:v>19.680060000000001</c:v>
                      </c:pt>
                      <c:pt idx="5563">
                        <c:v>19.484759999999998</c:v>
                      </c:pt>
                      <c:pt idx="5564">
                        <c:v>19.297759999999997</c:v>
                      </c:pt>
                      <c:pt idx="5565">
                        <c:v>19.172279999999997</c:v>
                      </c:pt>
                      <c:pt idx="5566">
                        <c:v>18.99118</c:v>
                      </c:pt>
                      <c:pt idx="5567">
                        <c:v>18.832139999999999</c:v>
                      </c:pt>
                      <c:pt idx="5568">
                        <c:v>18.827939999999998</c:v>
                      </c:pt>
                      <c:pt idx="5569">
                        <c:v>18.587700000000002</c:v>
                      </c:pt>
                      <c:pt idx="5570">
                        <c:v>18.14724</c:v>
                      </c:pt>
                      <c:pt idx="5571">
                        <c:v>18.269099999999998</c:v>
                      </c:pt>
                      <c:pt idx="5572">
                        <c:v>18.591259999999998</c:v>
                      </c:pt>
                      <c:pt idx="5573">
                        <c:v>19.195520000000002</c:v>
                      </c:pt>
                      <c:pt idx="5574">
                        <c:v>19.706900000000001</c:v>
                      </c:pt>
                      <c:pt idx="5575">
                        <c:v>20.284020000000002</c:v>
                      </c:pt>
                      <c:pt idx="5576">
                        <c:v>19.950419999999998</c:v>
                      </c:pt>
                      <c:pt idx="5577">
                        <c:v>19.758939999999999</c:v>
                      </c:pt>
                      <c:pt idx="5578">
                        <c:v>18.870139999999999</c:v>
                      </c:pt>
                      <c:pt idx="5579">
                        <c:v>19.136800000000001</c:v>
                      </c:pt>
                      <c:pt idx="5580">
                        <c:v>19.769560000000002</c:v>
                      </c:pt>
                      <c:pt idx="5581">
                        <c:v>19.635080000000002</c:v>
                      </c:pt>
                      <c:pt idx="5582">
                        <c:v>20.316860000000002</c:v>
                      </c:pt>
                      <c:pt idx="5583">
                        <c:v>20.161240000000003</c:v>
                      </c:pt>
                      <c:pt idx="5584">
                        <c:v>20.180099999999999</c:v>
                      </c:pt>
                      <c:pt idx="5585">
                        <c:v>18.95186</c:v>
                      </c:pt>
                      <c:pt idx="5586">
                        <c:v>18.876819999999999</c:v>
                      </c:pt>
                      <c:pt idx="5587">
                        <c:v>18.732279999999999</c:v>
                      </c:pt>
                      <c:pt idx="5588">
                        <c:v>18.883700000000001</c:v>
                      </c:pt>
                      <c:pt idx="5589">
                        <c:v>18.91938</c:v>
                      </c:pt>
                      <c:pt idx="5590">
                        <c:v>18.729599999999998</c:v>
                      </c:pt>
                      <c:pt idx="5591">
                        <c:v>18.385999999999999</c:v>
                      </c:pt>
                      <c:pt idx="5592">
                        <c:v>18.270160000000001</c:v>
                      </c:pt>
                      <c:pt idx="5593">
                        <c:v>18.444880000000001</c:v>
                      </c:pt>
                      <c:pt idx="5594">
                        <c:v>18.202999999999999</c:v>
                      </c:pt>
                      <c:pt idx="5595">
                        <c:v>18.358840000000001</c:v>
                      </c:pt>
                      <c:pt idx="5596">
                        <c:v>18.91264</c:v>
                      </c:pt>
                      <c:pt idx="5597">
                        <c:v>19.502400000000002</c:v>
                      </c:pt>
                      <c:pt idx="5598">
                        <c:v>20.036519999999999</c:v>
                      </c:pt>
                      <c:pt idx="5599">
                        <c:v>20.339860000000002</c:v>
                      </c:pt>
                      <c:pt idx="5600">
                        <c:v>20.312099999999997</c:v>
                      </c:pt>
                      <c:pt idx="5601">
                        <c:v>19.8872</c:v>
                      </c:pt>
                      <c:pt idx="5602">
                        <c:v>19.873240000000003</c:v>
                      </c:pt>
                      <c:pt idx="5603">
                        <c:v>21.216519999999999</c:v>
                      </c:pt>
                      <c:pt idx="5604">
                        <c:v>21.399699999999999</c:v>
                      </c:pt>
                      <c:pt idx="5605">
                        <c:v>21.41938</c:v>
                      </c:pt>
                      <c:pt idx="5606">
                        <c:v>20.814419999999998</c:v>
                      </c:pt>
                      <c:pt idx="5607">
                        <c:v>20.77298</c:v>
                      </c:pt>
                      <c:pt idx="5608">
                        <c:v>20.243939999999998</c:v>
                      </c:pt>
                      <c:pt idx="5609">
                        <c:v>19.155459999999998</c:v>
                      </c:pt>
                      <c:pt idx="5610">
                        <c:v>19.810400000000001</c:v>
                      </c:pt>
                      <c:pt idx="5611">
                        <c:v>20.168119999999998</c:v>
                      </c:pt>
                      <c:pt idx="5612">
                        <c:v>20.002380000000002</c:v>
                      </c:pt>
                      <c:pt idx="5613">
                        <c:v>19.820820000000001</c:v>
                      </c:pt>
                      <c:pt idx="5614">
                        <c:v>19.312900000000003</c:v>
                      </c:pt>
                      <c:pt idx="5615">
                        <c:v>19.168860000000002</c:v>
                      </c:pt>
                      <c:pt idx="5616">
                        <c:v>19.336040000000001</c:v>
                      </c:pt>
                      <c:pt idx="5617">
                        <c:v>19.027000000000001</c:v>
                      </c:pt>
                      <c:pt idx="5618">
                        <c:v>19.084580000000003</c:v>
                      </c:pt>
                      <c:pt idx="5619">
                        <c:v>18.929860000000001</c:v>
                      </c:pt>
                      <c:pt idx="5620">
                        <c:v>19.447380000000003</c:v>
                      </c:pt>
                      <c:pt idx="5621">
                        <c:v>19.889080000000003</c:v>
                      </c:pt>
                      <c:pt idx="5622">
                        <c:v>20.053979999999999</c:v>
                      </c:pt>
                      <c:pt idx="5623">
                        <c:v>20.678279999999997</c:v>
                      </c:pt>
                      <c:pt idx="5624">
                        <c:v>21.052720000000001</c:v>
                      </c:pt>
                      <c:pt idx="5625">
                        <c:v>21.265979999999999</c:v>
                      </c:pt>
                      <c:pt idx="5626">
                        <c:v>20.921220000000002</c:v>
                      </c:pt>
                      <c:pt idx="5627">
                        <c:v>21.305619999999998</c:v>
                      </c:pt>
                      <c:pt idx="5628">
                        <c:v>21.580560000000002</c:v>
                      </c:pt>
                      <c:pt idx="5629">
                        <c:v>21.421320000000001</c:v>
                      </c:pt>
                      <c:pt idx="5630">
                        <c:v>21.32066</c:v>
                      </c:pt>
                      <c:pt idx="5631">
                        <c:v>20.99896</c:v>
                      </c:pt>
                      <c:pt idx="5632">
                        <c:v>20.3339</c:v>
                      </c:pt>
                      <c:pt idx="5633">
                        <c:v>20.005419999999997</c:v>
                      </c:pt>
                      <c:pt idx="5634">
                        <c:v>19.435200000000002</c:v>
                      </c:pt>
                      <c:pt idx="5635">
                        <c:v>19.361339999999998</c:v>
                      </c:pt>
                      <c:pt idx="5636">
                        <c:v>19.27196</c:v>
                      </c:pt>
                      <c:pt idx="5637">
                        <c:v>18.515799999999999</c:v>
                      </c:pt>
                      <c:pt idx="5638">
                        <c:v>18.059240000000003</c:v>
                      </c:pt>
                      <c:pt idx="5639">
                        <c:v>16.851400000000002</c:v>
                      </c:pt>
                      <c:pt idx="5640">
                        <c:v>16.868299999999998</c:v>
                      </c:pt>
                      <c:pt idx="5641">
                        <c:v>16.244959999999999</c:v>
                      </c:pt>
                      <c:pt idx="5642">
                        <c:v>16.352520000000002</c:v>
                      </c:pt>
                      <c:pt idx="5643">
                        <c:v>15.822760000000001</c:v>
                      </c:pt>
                      <c:pt idx="5644">
                        <c:v>16.210979999999999</c:v>
                      </c:pt>
                      <c:pt idx="5645">
                        <c:v>16.04092</c:v>
                      </c:pt>
                      <c:pt idx="5646">
                        <c:v>16.30256</c:v>
                      </c:pt>
                      <c:pt idx="5647">
                        <c:v>16.402540000000002</c:v>
                      </c:pt>
                      <c:pt idx="5648">
                        <c:v>16.883900000000001</c:v>
                      </c:pt>
                      <c:pt idx="5649">
                        <c:v>16.99136</c:v>
                      </c:pt>
                      <c:pt idx="5650">
                        <c:v>17.28594</c:v>
                      </c:pt>
                      <c:pt idx="5651">
                        <c:v>17.306759999999997</c:v>
                      </c:pt>
                      <c:pt idx="5652">
                        <c:v>17.416779999999999</c:v>
                      </c:pt>
                      <c:pt idx="5653">
                        <c:v>17.37424</c:v>
                      </c:pt>
                      <c:pt idx="5654">
                        <c:v>17.619700000000002</c:v>
                      </c:pt>
                      <c:pt idx="5655">
                        <c:v>17.430060000000001</c:v>
                      </c:pt>
                      <c:pt idx="5656">
                        <c:v>17.686400000000003</c:v>
                      </c:pt>
                      <c:pt idx="5657">
                        <c:v>17.363299999999999</c:v>
                      </c:pt>
                      <c:pt idx="5658">
                        <c:v>17.281040000000001</c:v>
                      </c:pt>
                      <c:pt idx="5659">
                        <c:v>17.102779999999999</c:v>
                      </c:pt>
                      <c:pt idx="5660">
                        <c:v>17.402560000000001</c:v>
                      </c:pt>
                      <c:pt idx="5661">
                        <c:v>17.037680000000002</c:v>
                      </c:pt>
                      <c:pt idx="5662">
                        <c:v>17.099240000000002</c:v>
                      </c:pt>
                      <c:pt idx="5663">
                        <c:v>16.95214</c:v>
                      </c:pt>
                      <c:pt idx="5664">
                        <c:v>16.922599999999999</c:v>
                      </c:pt>
                      <c:pt idx="5665">
                        <c:v>16.708259999999999</c:v>
                      </c:pt>
                      <c:pt idx="5666">
                        <c:v>16.49802</c:v>
                      </c:pt>
                      <c:pt idx="5667">
                        <c:v>16.582180000000001</c:v>
                      </c:pt>
                      <c:pt idx="5668">
                        <c:v>15.81878</c:v>
                      </c:pt>
                      <c:pt idx="5669">
                        <c:v>15.565440000000001</c:v>
                      </c:pt>
                      <c:pt idx="5670">
                        <c:v>16.315639999999998</c:v>
                      </c:pt>
                      <c:pt idx="5671">
                        <c:v>15.69858</c:v>
                      </c:pt>
                      <c:pt idx="5672">
                        <c:v>16.930240000000001</c:v>
                      </c:pt>
                      <c:pt idx="5673">
                        <c:v>17.29448</c:v>
                      </c:pt>
                      <c:pt idx="5674">
                        <c:v>17.043959999999998</c:v>
                      </c:pt>
                      <c:pt idx="5675">
                        <c:v>16.72794</c:v>
                      </c:pt>
                      <c:pt idx="5676">
                        <c:v>17.053039999999999</c:v>
                      </c:pt>
                      <c:pt idx="5677">
                        <c:v>17.092020000000002</c:v>
                      </c:pt>
                      <c:pt idx="5678">
                        <c:v>17.125259999999997</c:v>
                      </c:pt>
                      <c:pt idx="5679">
                        <c:v>16.917759999999998</c:v>
                      </c:pt>
                      <c:pt idx="5680">
                        <c:v>17.041679999999999</c:v>
                      </c:pt>
                      <c:pt idx="5681">
                        <c:v>16.705380000000002</c:v>
                      </c:pt>
                      <c:pt idx="5682">
                        <c:v>16.454759999999997</c:v>
                      </c:pt>
                      <c:pt idx="5683">
                        <c:v>16.2728</c:v>
                      </c:pt>
                      <c:pt idx="5684">
                        <c:v>17.501840000000001</c:v>
                      </c:pt>
                      <c:pt idx="5685">
                        <c:v>17.4466</c:v>
                      </c:pt>
                      <c:pt idx="5686">
                        <c:v>17.492139999999999</c:v>
                      </c:pt>
                      <c:pt idx="5687">
                        <c:v>17.508900000000001</c:v>
                      </c:pt>
                      <c:pt idx="5688">
                        <c:v>17.74034</c:v>
                      </c:pt>
                      <c:pt idx="5689">
                        <c:v>17.3933</c:v>
                      </c:pt>
                      <c:pt idx="5690">
                        <c:v>17.383939999999999</c:v>
                      </c:pt>
                      <c:pt idx="5691">
                        <c:v>17.14002</c:v>
                      </c:pt>
                      <c:pt idx="5692">
                        <c:v>18.230259999999998</c:v>
                      </c:pt>
                      <c:pt idx="5693">
                        <c:v>18.563220000000001</c:v>
                      </c:pt>
                      <c:pt idx="5694">
                        <c:v>18.908240000000003</c:v>
                      </c:pt>
                      <c:pt idx="5695">
                        <c:v>19.518439999999998</c:v>
                      </c:pt>
                      <c:pt idx="5696">
                        <c:v>19.96602</c:v>
                      </c:pt>
                      <c:pt idx="5697">
                        <c:v>20.434799999999999</c:v>
                      </c:pt>
                      <c:pt idx="5698">
                        <c:v>20.810220000000001</c:v>
                      </c:pt>
                      <c:pt idx="5699">
                        <c:v>21.203799999999998</c:v>
                      </c:pt>
                      <c:pt idx="5700">
                        <c:v>21.574240000000003</c:v>
                      </c:pt>
                      <c:pt idx="5701">
                        <c:v>21.307459999999999</c:v>
                      </c:pt>
                      <c:pt idx="5702">
                        <c:v>20.683139999999998</c:v>
                      </c:pt>
                      <c:pt idx="5703">
                        <c:v>20.785</c:v>
                      </c:pt>
                      <c:pt idx="5704">
                        <c:v>20.9605</c:v>
                      </c:pt>
                      <c:pt idx="5705">
                        <c:v>20.041400000000003</c:v>
                      </c:pt>
                      <c:pt idx="5706">
                        <c:v>20.0413</c:v>
                      </c:pt>
                      <c:pt idx="5707">
                        <c:v>19.932419999999997</c:v>
                      </c:pt>
                      <c:pt idx="5708">
                        <c:v>20.328259999999997</c:v>
                      </c:pt>
                      <c:pt idx="5709">
                        <c:v>19.927979999999998</c:v>
                      </c:pt>
                      <c:pt idx="5710">
                        <c:v>19.6965</c:v>
                      </c:pt>
                      <c:pt idx="5711">
                        <c:v>19.545480000000001</c:v>
                      </c:pt>
                      <c:pt idx="5712">
                        <c:v>19.22194</c:v>
                      </c:pt>
                      <c:pt idx="5713">
                        <c:v>18.994720000000001</c:v>
                      </c:pt>
                      <c:pt idx="5714">
                        <c:v>19.064319999999999</c:v>
                      </c:pt>
                      <c:pt idx="5715">
                        <c:v>18.391759999999998</c:v>
                      </c:pt>
                      <c:pt idx="5716">
                        <c:v>18.418200000000002</c:v>
                      </c:pt>
                      <c:pt idx="5717">
                        <c:v>19.313680000000002</c:v>
                      </c:pt>
                      <c:pt idx="5718">
                        <c:v>20.42868</c:v>
                      </c:pt>
                      <c:pt idx="5719">
                        <c:v>21.398540000000001</c:v>
                      </c:pt>
                      <c:pt idx="5720">
                        <c:v>21.958860000000001</c:v>
                      </c:pt>
                      <c:pt idx="5721">
                        <c:v>21.893219999999999</c:v>
                      </c:pt>
                      <c:pt idx="5722">
                        <c:v>21.69642</c:v>
                      </c:pt>
                      <c:pt idx="5723">
                        <c:v>21.92906</c:v>
                      </c:pt>
                      <c:pt idx="5724">
                        <c:v>22.071200000000001</c:v>
                      </c:pt>
                      <c:pt idx="5725">
                        <c:v>22.02882</c:v>
                      </c:pt>
                      <c:pt idx="5726">
                        <c:v>22.11598</c:v>
                      </c:pt>
                      <c:pt idx="5727">
                        <c:v>21.672360000000001</c:v>
                      </c:pt>
                      <c:pt idx="5728">
                        <c:v>22.069240000000001</c:v>
                      </c:pt>
                      <c:pt idx="5729">
                        <c:v>21.508620000000001</c:v>
                      </c:pt>
                      <c:pt idx="5730">
                        <c:v>21.723740000000003</c:v>
                      </c:pt>
                      <c:pt idx="5731">
                        <c:v>20.992419999999999</c:v>
                      </c:pt>
                      <c:pt idx="5732">
                        <c:v>20.911999999999999</c:v>
                      </c:pt>
                      <c:pt idx="5733">
                        <c:v>20.045939999999998</c:v>
                      </c:pt>
                      <c:pt idx="5734">
                        <c:v>20.068380000000001</c:v>
                      </c:pt>
                      <c:pt idx="5735">
                        <c:v>19.814880000000002</c:v>
                      </c:pt>
                      <c:pt idx="5736">
                        <c:v>19.525459999999999</c:v>
                      </c:pt>
                      <c:pt idx="5737">
                        <c:v>18.965499999999999</c:v>
                      </c:pt>
                      <c:pt idx="5738">
                        <c:v>18.660060000000001</c:v>
                      </c:pt>
                      <c:pt idx="5739">
                        <c:v>18.599820000000001</c:v>
                      </c:pt>
                      <c:pt idx="5740">
                        <c:v>19.648679999999999</c:v>
                      </c:pt>
                      <c:pt idx="5741">
                        <c:v>19.776040000000002</c:v>
                      </c:pt>
                      <c:pt idx="5742">
                        <c:v>20.8583</c:v>
                      </c:pt>
                      <c:pt idx="5743">
                        <c:v>20.76596</c:v>
                      </c:pt>
                      <c:pt idx="5744">
                        <c:v>20.565999999999999</c:v>
                      </c:pt>
                      <c:pt idx="5745">
                        <c:v>20.452500000000001</c:v>
                      </c:pt>
                      <c:pt idx="5746">
                        <c:v>21.008959999999998</c:v>
                      </c:pt>
                      <c:pt idx="5747">
                        <c:v>21.341519999999999</c:v>
                      </c:pt>
                      <c:pt idx="5748">
                        <c:v>22.238720000000001</c:v>
                      </c:pt>
                      <c:pt idx="5749">
                        <c:v>21.419139999999999</c:v>
                      </c:pt>
                      <c:pt idx="5750">
                        <c:v>21.038679999999999</c:v>
                      </c:pt>
                      <c:pt idx="5751">
                        <c:v>21.610880000000002</c:v>
                      </c:pt>
                      <c:pt idx="5752">
                        <c:v>21.949560000000002</c:v>
                      </c:pt>
                      <c:pt idx="5753">
                        <c:v>20.738340000000001</c:v>
                      </c:pt>
                      <c:pt idx="5754">
                        <c:v>20.71716</c:v>
                      </c:pt>
                      <c:pt idx="5755">
                        <c:v>20.69556</c:v>
                      </c:pt>
                      <c:pt idx="5756">
                        <c:v>20.639659999999999</c:v>
                      </c:pt>
                      <c:pt idx="5757">
                        <c:v>20.126819999999999</c:v>
                      </c:pt>
                      <c:pt idx="5758">
                        <c:v>19.9072</c:v>
                      </c:pt>
                      <c:pt idx="5759">
                        <c:v>19.51754</c:v>
                      </c:pt>
                      <c:pt idx="5760">
                        <c:v>19.257999999999999</c:v>
                      </c:pt>
                      <c:pt idx="5761">
                        <c:v>19.110900000000001</c:v>
                      </c:pt>
                      <c:pt idx="5762">
                        <c:v>18.811199999999999</c:v>
                      </c:pt>
                      <c:pt idx="5763">
                        <c:v>18.750979999999998</c:v>
                      </c:pt>
                      <c:pt idx="5764">
                        <c:v>19.078700000000001</c:v>
                      </c:pt>
                      <c:pt idx="5765">
                        <c:v>19.4527</c:v>
                      </c:pt>
                      <c:pt idx="5766">
                        <c:v>20.008020000000002</c:v>
                      </c:pt>
                      <c:pt idx="5767">
                        <c:v>19.95684</c:v>
                      </c:pt>
                      <c:pt idx="5768">
                        <c:v>20.61928</c:v>
                      </c:pt>
                      <c:pt idx="5769">
                        <c:v>20.981580000000001</c:v>
                      </c:pt>
                      <c:pt idx="5770">
                        <c:v>20.781700000000001</c:v>
                      </c:pt>
                      <c:pt idx="5771">
                        <c:v>20.989979999999999</c:v>
                      </c:pt>
                      <c:pt idx="5772">
                        <c:v>21.031380000000002</c:v>
                      </c:pt>
                      <c:pt idx="5773">
                        <c:v>20.7943</c:v>
                      </c:pt>
                      <c:pt idx="5774">
                        <c:v>20.560919999999999</c:v>
                      </c:pt>
                      <c:pt idx="5775">
                        <c:v>20.225960000000001</c:v>
                      </c:pt>
                      <c:pt idx="5776">
                        <c:v>19.968700000000002</c:v>
                      </c:pt>
                      <c:pt idx="5777">
                        <c:v>19.671919999999997</c:v>
                      </c:pt>
                      <c:pt idx="5778">
                        <c:v>19.789759999999998</c:v>
                      </c:pt>
                      <c:pt idx="5779">
                        <c:v>20.12322</c:v>
                      </c:pt>
                      <c:pt idx="5780">
                        <c:v>20.104119999999998</c:v>
                      </c:pt>
                      <c:pt idx="5781">
                        <c:v>19.56954</c:v>
                      </c:pt>
                      <c:pt idx="5782">
                        <c:v>19.53688</c:v>
                      </c:pt>
                      <c:pt idx="5783">
                        <c:v>18.715040000000002</c:v>
                      </c:pt>
                      <c:pt idx="5784">
                        <c:v>18.408360000000002</c:v>
                      </c:pt>
                      <c:pt idx="5785">
                        <c:v>18.492939999999997</c:v>
                      </c:pt>
                      <c:pt idx="5786">
                        <c:v>18.553979999999999</c:v>
                      </c:pt>
                      <c:pt idx="5787">
                        <c:v>18.444200000000002</c:v>
                      </c:pt>
                      <c:pt idx="5788">
                        <c:v>18.682119999999998</c:v>
                      </c:pt>
                      <c:pt idx="5789">
                        <c:v>19.018360000000001</c:v>
                      </c:pt>
                      <c:pt idx="5790">
                        <c:v>19.670580000000001</c:v>
                      </c:pt>
                      <c:pt idx="5791">
                        <c:v>20.00468</c:v>
                      </c:pt>
                      <c:pt idx="5792">
                        <c:v>20.438880000000001</c:v>
                      </c:pt>
                      <c:pt idx="5793">
                        <c:v>20.524999999999999</c:v>
                      </c:pt>
                      <c:pt idx="5794">
                        <c:v>20.560500000000001</c:v>
                      </c:pt>
                      <c:pt idx="5795">
                        <c:v>20.977160000000001</c:v>
                      </c:pt>
                      <c:pt idx="5796">
                        <c:v>20.834779999999999</c:v>
                      </c:pt>
                      <c:pt idx="5797">
                        <c:v>20.846019999999999</c:v>
                      </c:pt>
                      <c:pt idx="5798">
                        <c:v>20.791419999999999</c:v>
                      </c:pt>
                      <c:pt idx="5799">
                        <c:v>20.438700000000001</c:v>
                      </c:pt>
                      <c:pt idx="5800">
                        <c:v>20.76802</c:v>
                      </c:pt>
                      <c:pt idx="5801">
                        <c:v>20.144479999999998</c:v>
                      </c:pt>
                      <c:pt idx="5802">
                        <c:v>19.792660000000001</c:v>
                      </c:pt>
                      <c:pt idx="5803">
                        <c:v>19.66666</c:v>
                      </c:pt>
                      <c:pt idx="5804">
                        <c:v>19.16328</c:v>
                      </c:pt>
                      <c:pt idx="5805">
                        <c:v>18.382560000000002</c:v>
                      </c:pt>
                      <c:pt idx="5806">
                        <c:v>18.1935</c:v>
                      </c:pt>
                      <c:pt idx="5807">
                        <c:v>18.172279999999997</c:v>
                      </c:pt>
                      <c:pt idx="5808">
                        <c:v>17.9419</c:v>
                      </c:pt>
                      <c:pt idx="5809">
                        <c:v>17.74934</c:v>
                      </c:pt>
                      <c:pt idx="5810">
                        <c:v>17.471139999999998</c:v>
                      </c:pt>
                      <c:pt idx="5811">
                        <c:v>17.437999999999999</c:v>
                      </c:pt>
                      <c:pt idx="5812">
                        <c:v>17.368099999999998</c:v>
                      </c:pt>
                      <c:pt idx="5813">
                        <c:v>17.197479999999999</c:v>
                      </c:pt>
                      <c:pt idx="5814">
                        <c:v>18.0183</c:v>
                      </c:pt>
                      <c:pt idx="5815">
                        <c:v>17.608540000000001</c:v>
                      </c:pt>
                      <c:pt idx="5816">
                        <c:v>17.882680000000001</c:v>
                      </c:pt>
                      <c:pt idx="5817">
                        <c:v>18.42484</c:v>
                      </c:pt>
                      <c:pt idx="5818">
                        <c:v>18.418279999999999</c:v>
                      </c:pt>
                      <c:pt idx="5819">
                        <c:v>18.719799999999999</c:v>
                      </c:pt>
                      <c:pt idx="5820">
                        <c:v>19.00544</c:v>
                      </c:pt>
                      <c:pt idx="5821">
                        <c:v>18.434459999999998</c:v>
                      </c:pt>
                      <c:pt idx="5822">
                        <c:v>19.204459999999997</c:v>
                      </c:pt>
                      <c:pt idx="5823">
                        <c:v>18.436900000000001</c:v>
                      </c:pt>
                      <c:pt idx="5824">
                        <c:v>18.19772</c:v>
                      </c:pt>
                      <c:pt idx="5825">
                        <c:v>18.213000000000001</c:v>
                      </c:pt>
                      <c:pt idx="5826">
                        <c:v>18.081</c:v>
                      </c:pt>
                      <c:pt idx="5827">
                        <c:v>17.38946</c:v>
                      </c:pt>
                      <c:pt idx="5828">
                        <c:v>18.039680000000001</c:v>
                      </c:pt>
                      <c:pt idx="5829">
                        <c:v>17.859720000000003</c:v>
                      </c:pt>
                      <c:pt idx="5830">
                        <c:v>17.891860000000001</c:v>
                      </c:pt>
                      <c:pt idx="5831">
                        <c:v>18.172279999999997</c:v>
                      </c:pt>
                      <c:pt idx="5832">
                        <c:v>17.604220000000002</c:v>
                      </c:pt>
                      <c:pt idx="5833">
                        <c:v>17.208819999999999</c:v>
                      </c:pt>
                      <c:pt idx="5834">
                        <c:v>17.057359999999999</c:v>
                      </c:pt>
                      <c:pt idx="5835">
                        <c:v>16.895340000000001</c:v>
                      </c:pt>
                      <c:pt idx="5836">
                        <c:v>16.962400000000002</c:v>
                      </c:pt>
                      <c:pt idx="5837">
                        <c:v>16.70514</c:v>
                      </c:pt>
                      <c:pt idx="5838">
                        <c:v>16.868419999999997</c:v>
                      </c:pt>
                      <c:pt idx="5839">
                        <c:v>16.443560000000002</c:v>
                      </c:pt>
                      <c:pt idx="5840">
                        <c:v>16.622619999999998</c:v>
                      </c:pt>
                      <c:pt idx="5841">
                        <c:v>16.422139999999999</c:v>
                      </c:pt>
                      <c:pt idx="5842">
                        <c:v>16.7072</c:v>
                      </c:pt>
                      <c:pt idx="5843">
                        <c:v>17.003679999999999</c:v>
                      </c:pt>
                      <c:pt idx="5844">
                        <c:v>16.62116</c:v>
                      </c:pt>
                      <c:pt idx="5845">
                        <c:v>16.856919999999999</c:v>
                      </c:pt>
                      <c:pt idx="5846">
                        <c:v>17.22064</c:v>
                      </c:pt>
                      <c:pt idx="5847">
                        <c:v>17.296880000000002</c:v>
                      </c:pt>
                      <c:pt idx="5848">
                        <c:v>17.398479999999999</c:v>
                      </c:pt>
                      <c:pt idx="5849">
                        <c:v>17.3231</c:v>
                      </c:pt>
                      <c:pt idx="5850">
                        <c:v>17.359740000000002</c:v>
                      </c:pt>
                      <c:pt idx="5851">
                        <c:v>17.451580000000003</c:v>
                      </c:pt>
                      <c:pt idx="5852">
                        <c:v>17.25226</c:v>
                      </c:pt>
                      <c:pt idx="5853">
                        <c:v>16.970980000000001</c:v>
                      </c:pt>
                      <c:pt idx="5854">
                        <c:v>16.779220000000002</c:v>
                      </c:pt>
                      <c:pt idx="5855">
                        <c:v>16.620740000000001</c:v>
                      </c:pt>
                      <c:pt idx="5856">
                        <c:v>16.6145</c:v>
                      </c:pt>
                      <c:pt idx="5857">
                        <c:v>16.60014</c:v>
                      </c:pt>
                      <c:pt idx="5858">
                        <c:v>16.4648</c:v>
                      </c:pt>
                      <c:pt idx="5859">
                        <c:v>16.58024</c:v>
                      </c:pt>
                      <c:pt idx="5860">
                        <c:v>16.794080000000001</c:v>
                      </c:pt>
                      <c:pt idx="5861">
                        <c:v>17.145779999999998</c:v>
                      </c:pt>
                      <c:pt idx="5862">
                        <c:v>17.181699999999999</c:v>
                      </c:pt>
                      <c:pt idx="5863">
                        <c:v>17.200380000000003</c:v>
                      </c:pt>
                      <c:pt idx="5864">
                        <c:v>17.298439999999999</c:v>
                      </c:pt>
                      <c:pt idx="5865">
                        <c:v>17.29176</c:v>
                      </c:pt>
                      <c:pt idx="5866">
                        <c:v>17.460939999999997</c:v>
                      </c:pt>
                      <c:pt idx="5867">
                        <c:v>17.708119999999997</c:v>
                      </c:pt>
                      <c:pt idx="5868">
                        <c:v>17.900419999999997</c:v>
                      </c:pt>
                      <c:pt idx="5869">
                        <c:v>17.77806</c:v>
                      </c:pt>
                      <c:pt idx="5870">
                        <c:v>17.7818</c:v>
                      </c:pt>
                      <c:pt idx="5871">
                        <c:v>17.632080000000002</c:v>
                      </c:pt>
                      <c:pt idx="5872">
                        <c:v>17.527080000000002</c:v>
                      </c:pt>
                      <c:pt idx="5873">
                        <c:v>17.212619999999998</c:v>
                      </c:pt>
                      <c:pt idx="5874">
                        <c:v>17.060279999999999</c:v>
                      </c:pt>
                      <c:pt idx="5875">
                        <c:v>17.02384</c:v>
                      </c:pt>
                      <c:pt idx="5876">
                        <c:v>17.196259999999999</c:v>
                      </c:pt>
                      <c:pt idx="5877">
                        <c:v>17.3553</c:v>
                      </c:pt>
                      <c:pt idx="5878">
                        <c:v>17.308499999999999</c:v>
                      </c:pt>
                      <c:pt idx="5879">
                        <c:v>16.839419999999997</c:v>
                      </c:pt>
                      <c:pt idx="5880">
                        <c:v>16.488799999999998</c:v>
                      </c:pt>
                      <c:pt idx="5881">
                        <c:v>16.54382</c:v>
                      </c:pt>
                      <c:pt idx="5882">
                        <c:v>16.461099999999998</c:v>
                      </c:pt>
                      <c:pt idx="5883">
                        <c:v>16.436499999999999</c:v>
                      </c:pt>
                      <c:pt idx="5884">
                        <c:v>16.05106</c:v>
                      </c:pt>
                      <c:pt idx="5885">
                        <c:v>17.30254</c:v>
                      </c:pt>
                      <c:pt idx="5886">
                        <c:v>18.294560000000001</c:v>
                      </c:pt>
                      <c:pt idx="5887">
                        <c:v>18.853259999999999</c:v>
                      </c:pt>
                      <c:pt idx="5888">
                        <c:v>18.532900000000001</c:v>
                      </c:pt>
                      <c:pt idx="5889">
                        <c:v>18.738919999999997</c:v>
                      </c:pt>
                      <c:pt idx="5890">
                        <c:v>19.521039999999999</c:v>
                      </c:pt>
                      <c:pt idx="5891">
                        <c:v>18.69698</c:v>
                      </c:pt>
                      <c:pt idx="5892">
                        <c:v>19.485599999999998</c:v>
                      </c:pt>
                      <c:pt idx="5893">
                        <c:v>19.05564</c:v>
                      </c:pt>
                      <c:pt idx="5894">
                        <c:v>18.805099999999999</c:v>
                      </c:pt>
                      <c:pt idx="5895">
                        <c:v>18.470980000000001</c:v>
                      </c:pt>
                      <c:pt idx="5896">
                        <c:v>18.544400000000003</c:v>
                      </c:pt>
                      <c:pt idx="5897">
                        <c:v>17.983740000000001</c:v>
                      </c:pt>
                      <c:pt idx="5898">
                        <c:v>18.134419999999999</c:v>
                      </c:pt>
                      <c:pt idx="5899">
                        <c:v>17.944459999999999</c:v>
                      </c:pt>
                      <c:pt idx="5900">
                        <c:v>18.028119999999998</c:v>
                      </c:pt>
                      <c:pt idx="5901">
                        <c:v>17.674160000000001</c:v>
                      </c:pt>
                      <c:pt idx="5902">
                        <c:v>17.494240000000001</c:v>
                      </c:pt>
                      <c:pt idx="5903">
                        <c:v>17.477599999999999</c:v>
                      </c:pt>
                      <c:pt idx="5904">
                        <c:v>17.214919999999999</c:v>
                      </c:pt>
                      <c:pt idx="5905">
                        <c:v>16.85812</c:v>
                      </c:pt>
                      <c:pt idx="5906">
                        <c:v>16.649259999999998</c:v>
                      </c:pt>
                      <c:pt idx="5907">
                        <c:v>16.069399999999998</c:v>
                      </c:pt>
                      <c:pt idx="5908">
                        <c:v>15.966959999999998</c:v>
                      </c:pt>
                      <c:pt idx="5909">
                        <c:v>16.546880000000002</c:v>
                      </c:pt>
                      <c:pt idx="5910">
                        <c:v>17.592500000000001</c:v>
                      </c:pt>
                      <c:pt idx="5911">
                        <c:v>17.96808</c:v>
                      </c:pt>
                      <c:pt idx="5912">
                        <c:v>17.540700000000001</c:v>
                      </c:pt>
                      <c:pt idx="5913">
                        <c:v>17.75826</c:v>
                      </c:pt>
                      <c:pt idx="5914">
                        <c:v>18.147759999999998</c:v>
                      </c:pt>
                      <c:pt idx="5915">
                        <c:v>16.543040000000001</c:v>
                      </c:pt>
                      <c:pt idx="5916">
                        <c:v>18.682380000000002</c:v>
                      </c:pt>
                      <c:pt idx="5917">
                        <c:v>19.528500000000001</c:v>
                      </c:pt>
                      <c:pt idx="5918">
                        <c:v>19.72776</c:v>
                      </c:pt>
                      <c:pt idx="5919">
                        <c:v>19.27824</c:v>
                      </c:pt>
                      <c:pt idx="5920">
                        <c:v>19.822580000000002</c:v>
                      </c:pt>
                      <c:pt idx="5921">
                        <c:v>19.180299999999999</c:v>
                      </c:pt>
                      <c:pt idx="5922">
                        <c:v>18.89002</c:v>
                      </c:pt>
                      <c:pt idx="5923">
                        <c:v>18.75966</c:v>
                      </c:pt>
                      <c:pt idx="5924">
                        <c:v>18.5885</c:v>
                      </c:pt>
                      <c:pt idx="5925">
                        <c:v>18.021060000000002</c:v>
                      </c:pt>
                      <c:pt idx="5926">
                        <c:v>17.188320000000001</c:v>
                      </c:pt>
                      <c:pt idx="5927">
                        <c:v>16.92878</c:v>
                      </c:pt>
                      <c:pt idx="5928">
                        <c:v>17.012580000000003</c:v>
                      </c:pt>
                      <c:pt idx="5929">
                        <c:v>16.738900000000001</c:v>
                      </c:pt>
                      <c:pt idx="5930">
                        <c:v>17.146699999999999</c:v>
                      </c:pt>
                      <c:pt idx="5931">
                        <c:v>17.35398</c:v>
                      </c:pt>
                      <c:pt idx="5932">
                        <c:v>17.73094</c:v>
                      </c:pt>
                      <c:pt idx="5933">
                        <c:v>17.679080000000003</c:v>
                      </c:pt>
                      <c:pt idx="5934">
                        <c:v>18.333220000000001</c:v>
                      </c:pt>
                      <c:pt idx="5935">
                        <c:v>18.866099999999999</c:v>
                      </c:pt>
                      <c:pt idx="5936">
                        <c:v>19.48854</c:v>
                      </c:pt>
                      <c:pt idx="5937">
                        <c:v>19.653919999999999</c:v>
                      </c:pt>
                      <c:pt idx="5938">
                        <c:v>20.15326</c:v>
                      </c:pt>
                      <c:pt idx="5939">
                        <c:v>21.210720000000002</c:v>
                      </c:pt>
                      <c:pt idx="5940">
                        <c:v>20.782040000000002</c:v>
                      </c:pt>
                      <c:pt idx="5941">
                        <c:v>20.59374</c:v>
                      </c:pt>
                      <c:pt idx="5942">
                        <c:v>20.396840000000001</c:v>
                      </c:pt>
                      <c:pt idx="5943">
                        <c:v>19.867919999999998</c:v>
                      </c:pt>
                      <c:pt idx="5944">
                        <c:v>19.499639999999999</c:v>
                      </c:pt>
                      <c:pt idx="5945">
                        <c:v>19.302520000000001</c:v>
                      </c:pt>
                      <c:pt idx="5946">
                        <c:v>18.77936</c:v>
                      </c:pt>
                      <c:pt idx="5947">
                        <c:v>18.708200000000001</c:v>
                      </c:pt>
                      <c:pt idx="5948">
                        <c:v>18.351560000000003</c:v>
                      </c:pt>
                      <c:pt idx="5949">
                        <c:v>18.127400000000002</c:v>
                      </c:pt>
                      <c:pt idx="5950">
                        <c:v>17.880800000000001</c:v>
                      </c:pt>
                      <c:pt idx="5951">
                        <c:v>17.949580000000001</c:v>
                      </c:pt>
                      <c:pt idx="5952">
                        <c:v>17.62058</c:v>
                      </c:pt>
                      <c:pt idx="5953">
                        <c:v>17.59918</c:v>
                      </c:pt>
                      <c:pt idx="5954">
                        <c:v>17.533300000000001</c:v>
                      </c:pt>
                      <c:pt idx="5955">
                        <c:v>17.54514</c:v>
                      </c:pt>
                      <c:pt idx="5956">
                        <c:v>17.418980000000001</c:v>
                      </c:pt>
                      <c:pt idx="5957">
                        <c:v>17.537299999999998</c:v>
                      </c:pt>
                      <c:pt idx="5958">
                        <c:v>18.570599999999999</c:v>
                      </c:pt>
                      <c:pt idx="5959">
                        <c:v>18.573799999999999</c:v>
                      </c:pt>
                      <c:pt idx="5960">
                        <c:v>18.054919999999999</c:v>
                      </c:pt>
                      <c:pt idx="5961">
                        <c:v>19.306180000000001</c:v>
                      </c:pt>
                      <c:pt idx="5962">
                        <c:v>19.839179999999999</c:v>
                      </c:pt>
                      <c:pt idx="5963">
                        <c:v>20.251240000000003</c:v>
                      </c:pt>
                      <c:pt idx="5964">
                        <c:v>20.09712</c:v>
                      </c:pt>
                      <c:pt idx="5965">
                        <c:v>20.620060000000002</c:v>
                      </c:pt>
                      <c:pt idx="5966">
                        <c:v>20.20148</c:v>
                      </c:pt>
                      <c:pt idx="5967">
                        <c:v>19.917380000000001</c:v>
                      </c:pt>
                      <c:pt idx="5968">
                        <c:v>19.228660000000001</c:v>
                      </c:pt>
                      <c:pt idx="5969">
                        <c:v>19.168040000000001</c:v>
                      </c:pt>
                      <c:pt idx="5970">
                        <c:v>19.033459999999998</c:v>
                      </c:pt>
                      <c:pt idx="5971">
                        <c:v>19.143900000000002</c:v>
                      </c:pt>
                      <c:pt idx="5972">
                        <c:v>18.359459999999999</c:v>
                      </c:pt>
                      <c:pt idx="5973">
                        <c:v>18.00488</c:v>
                      </c:pt>
                      <c:pt idx="5974">
                        <c:v>17.2456</c:v>
                      </c:pt>
                      <c:pt idx="5975">
                        <c:v>17.131499999999999</c:v>
                      </c:pt>
                      <c:pt idx="5976">
                        <c:v>17.31072</c:v>
                      </c:pt>
                      <c:pt idx="5977">
                        <c:v>17.170740000000002</c:v>
                      </c:pt>
                      <c:pt idx="5978">
                        <c:v>17.21012</c:v>
                      </c:pt>
                      <c:pt idx="5979">
                        <c:v>17.20506</c:v>
                      </c:pt>
                      <c:pt idx="5980">
                        <c:v>17.209319999999998</c:v>
                      </c:pt>
                      <c:pt idx="5981">
                        <c:v>17.809799999999999</c:v>
                      </c:pt>
                      <c:pt idx="5982">
                        <c:v>17.717080000000003</c:v>
                      </c:pt>
                      <c:pt idx="5983">
                        <c:v>17.985900000000001</c:v>
                      </c:pt>
                      <c:pt idx="5984">
                        <c:v>17.685939999999999</c:v>
                      </c:pt>
                      <c:pt idx="5985">
                        <c:v>18.083179999999999</c:v>
                      </c:pt>
                      <c:pt idx="5986">
                        <c:v>17.77946</c:v>
                      </c:pt>
                      <c:pt idx="5987">
                        <c:v>18.484419999999997</c:v>
                      </c:pt>
                      <c:pt idx="5988">
                        <c:v>18.774240000000002</c:v>
                      </c:pt>
                      <c:pt idx="5989">
                        <c:v>19.0871</c:v>
                      </c:pt>
                      <c:pt idx="5990">
                        <c:v>18.59554</c:v>
                      </c:pt>
                      <c:pt idx="5991">
                        <c:v>18.749220000000001</c:v>
                      </c:pt>
                      <c:pt idx="5992">
                        <c:v>18.422279999999997</c:v>
                      </c:pt>
                      <c:pt idx="5993">
                        <c:v>18.322520000000001</c:v>
                      </c:pt>
                      <c:pt idx="5994">
                        <c:v>17.959959999999999</c:v>
                      </c:pt>
                      <c:pt idx="5995">
                        <c:v>18.770060000000001</c:v>
                      </c:pt>
                      <c:pt idx="5996">
                        <c:v>18.318740000000002</c:v>
                      </c:pt>
                      <c:pt idx="5997">
                        <c:v>17.975060000000003</c:v>
                      </c:pt>
                      <c:pt idx="5998">
                        <c:v>17.495099999999997</c:v>
                      </c:pt>
                      <c:pt idx="5999">
                        <c:v>17.213939999999997</c:v>
                      </c:pt>
                      <c:pt idx="6000">
                        <c:v>17.003880000000002</c:v>
                      </c:pt>
                      <c:pt idx="6001">
                        <c:v>17.064979999999998</c:v>
                      </c:pt>
                      <c:pt idx="6002">
                        <c:v>17.140979999999999</c:v>
                      </c:pt>
                      <c:pt idx="6003">
                        <c:v>16.937279999999998</c:v>
                      </c:pt>
                      <c:pt idx="6004">
                        <c:v>16.942959999999999</c:v>
                      </c:pt>
                      <c:pt idx="6005">
                        <c:v>16.983319999999999</c:v>
                      </c:pt>
                      <c:pt idx="6006">
                        <c:v>16.93948</c:v>
                      </c:pt>
                      <c:pt idx="6007">
                        <c:v>16.831040000000002</c:v>
                      </c:pt>
                      <c:pt idx="6008">
                        <c:v>16.93826</c:v>
                      </c:pt>
                      <c:pt idx="6009">
                        <c:v>17.0258</c:v>
                      </c:pt>
                      <c:pt idx="6010">
                        <c:v>17.364279999999997</c:v>
                      </c:pt>
                      <c:pt idx="6011">
                        <c:v>17.398700000000002</c:v>
                      </c:pt>
                      <c:pt idx="6012">
                        <c:v>17.330560000000002</c:v>
                      </c:pt>
                      <c:pt idx="6013">
                        <c:v>17.110580000000002</c:v>
                      </c:pt>
                      <c:pt idx="6014">
                        <c:v>17.25628</c:v>
                      </c:pt>
                      <c:pt idx="6015">
                        <c:v>17.282019999999999</c:v>
                      </c:pt>
                      <c:pt idx="6016">
                        <c:v>17.391819999999999</c:v>
                      </c:pt>
                      <c:pt idx="6017">
                        <c:v>17.504860000000001</c:v>
                      </c:pt>
                      <c:pt idx="6018">
                        <c:v>17.438099999999999</c:v>
                      </c:pt>
                      <c:pt idx="6019">
                        <c:v>17.469939999999998</c:v>
                      </c:pt>
                      <c:pt idx="6020">
                        <c:v>17.804179999999999</c:v>
                      </c:pt>
                      <c:pt idx="6021">
                        <c:v>18.35812</c:v>
                      </c:pt>
                      <c:pt idx="6022">
                        <c:v>18.013860000000001</c:v>
                      </c:pt>
                      <c:pt idx="6023">
                        <c:v>18.0625</c:v>
                      </c:pt>
                      <c:pt idx="6024">
                        <c:v>18.111360000000001</c:v>
                      </c:pt>
                      <c:pt idx="6025">
                        <c:v>17.948040000000002</c:v>
                      </c:pt>
                      <c:pt idx="6026">
                        <c:v>18.062759999999997</c:v>
                      </c:pt>
                      <c:pt idx="6027">
                        <c:v>18.021759999999997</c:v>
                      </c:pt>
                      <c:pt idx="6028">
                        <c:v>18.294240000000002</c:v>
                      </c:pt>
                      <c:pt idx="6029">
                        <c:v>18.55396</c:v>
                      </c:pt>
                      <c:pt idx="6030">
                        <c:v>19.43526</c:v>
                      </c:pt>
                      <c:pt idx="6031">
                        <c:v>19.79702</c:v>
                      </c:pt>
                      <c:pt idx="6032">
                        <c:v>20.141999999999999</c:v>
                      </c:pt>
                      <c:pt idx="6033">
                        <c:v>20.6188</c:v>
                      </c:pt>
                      <c:pt idx="6034">
                        <c:v>21.26746</c:v>
                      </c:pt>
                      <c:pt idx="6035">
                        <c:v>21.015180000000001</c:v>
                      </c:pt>
                      <c:pt idx="6036">
                        <c:v>21.756619999999998</c:v>
                      </c:pt>
                      <c:pt idx="6037">
                        <c:v>21.420759999999998</c:v>
                      </c:pt>
                      <c:pt idx="6038">
                        <c:v>20.94416</c:v>
                      </c:pt>
                      <c:pt idx="6039">
                        <c:v>20.593319999999999</c:v>
                      </c:pt>
                      <c:pt idx="6040">
                        <c:v>21.095700000000001</c:v>
                      </c:pt>
                      <c:pt idx="6041">
                        <c:v>20.457999999999998</c:v>
                      </c:pt>
                      <c:pt idx="6042">
                        <c:v>20.909980000000001</c:v>
                      </c:pt>
                      <c:pt idx="6043">
                        <c:v>19.421599999999998</c:v>
                      </c:pt>
                      <c:pt idx="6044">
                        <c:v>19.65316</c:v>
                      </c:pt>
                      <c:pt idx="6045">
                        <c:v>19.204720000000002</c:v>
                      </c:pt>
                      <c:pt idx="6046">
                        <c:v>19.224</c:v>
                      </c:pt>
                      <c:pt idx="6047">
                        <c:v>18.362759999999998</c:v>
                      </c:pt>
                      <c:pt idx="6048">
                        <c:v>17.484360000000002</c:v>
                      </c:pt>
                      <c:pt idx="6049">
                        <c:v>17.961779999999997</c:v>
                      </c:pt>
                      <c:pt idx="6050">
                        <c:v>18.12398</c:v>
                      </c:pt>
                      <c:pt idx="6051">
                        <c:v>18.456299999999999</c:v>
                      </c:pt>
                      <c:pt idx="6052">
                        <c:v>18.897639999999999</c:v>
                      </c:pt>
                      <c:pt idx="6053">
                        <c:v>19.69576</c:v>
                      </c:pt>
                      <c:pt idx="6054">
                        <c:v>19.73582</c:v>
                      </c:pt>
                      <c:pt idx="6055">
                        <c:v>20.632840000000002</c:v>
                      </c:pt>
                      <c:pt idx="6056">
                        <c:v>20.490380000000002</c:v>
                      </c:pt>
                      <c:pt idx="6057">
                        <c:v>21.070139999999999</c:v>
                      </c:pt>
                      <c:pt idx="6058">
                        <c:v>21.252279999999999</c:v>
                      </c:pt>
                      <c:pt idx="6059">
                        <c:v>21.460519999999999</c:v>
                      </c:pt>
                      <c:pt idx="6060">
                        <c:v>21.198439999999998</c:v>
                      </c:pt>
                      <c:pt idx="6061">
                        <c:v>21.969639999999998</c:v>
                      </c:pt>
                      <c:pt idx="6062">
                        <c:v>21.73254</c:v>
                      </c:pt>
                      <c:pt idx="6063">
                        <c:v>20.488599999999998</c:v>
                      </c:pt>
                      <c:pt idx="6064">
                        <c:v>20.18046</c:v>
                      </c:pt>
                      <c:pt idx="6065">
                        <c:v>19.65418</c:v>
                      </c:pt>
                      <c:pt idx="6066">
                        <c:v>19.764759999999999</c:v>
                      </c:pt>
                      <c:pt idx="6067">
                        <c:v>18.775299999999998</c:v>
                      </c:pt>
                      <c:pt idx="6068">
                        <c:v>19.270419999999998</c:v>
                      </c:pt>
                      <c:pt idx="6069">
                        <c:v>20.3309</c:v>
                      </c:pt>
                      <c:pt idx="6070">
                        <c:v>20.222860000000001</c:v>
                      </c:pt>
                      <c:pt idx="6071">
                        <c:v>19.999939999999999</c:v>
                      </c:pt>
                      <c:pt idx="6072">
                        <c:v>19.6021</c:v>
                      </c:pt>
                      <c:pt idx="6073">
                        <c:v>19.46574</c:v>
                      </c:pt>
                      <c:pt idx="6074">
                        <c:v>19.034279999999999</c:v>
                      </c:pt>
                      <c:pt idx="6075">
                        <c:v>17.99174</c:v>
                      </c:pt>
                      <c:pt idx="6076">
                        <c:v>19.892979999999998</c:v>
                      </c:pt>
                      <c:pt idx="6077">
                        <c:v>20.174599999999998</c:v>
                      </c:pt>
                      <c:pt idx="6078">
                        <c:v>20.779580000000003</c:v>
                      </c:pt>
                      <c:pt idx="6079">
                        <c:v>21.21088</c:v>
                      </c:pt>
                      <c:pt idx="6080">
                        <c:v>22.116040000000002</c:v>
                      </c:pt>
                      <c:pt idx="6081">
                        <c:v>22.046759999999999</c:v>
                      </c:pt>
                      <c:pt idx="6082">
                        <c:v>22.149240000000002</c:v>
                      </c:pt>
                      <c:pt idx="6083">
                        <c:v>21.187279999999998</c:v>
                      </c:pt>
                      <c:pt idx="6084">
                        <c:v>19.4739</c:v>
                      </c:pt>
                      <c:pt idx="6085">
                        <c:v>17.495519999999999</c:v>
                      </c:pt>
                      <c:pt idx="6086">
                        <c:v>17.387220000000003</c:v>
                      </c:pt>
                      <c:pt idx="6087">
                        <c:v>17.031659999999999</c:v>
                      </c:pt>
                      <c:pt idx="6088">
                        <c:v>17.050060000000002</c:v>
                      </c:pt>
                      <c:pt idx="6089">
                        <c:v>16.187540000000002</c:v>
                      </c:pt>
                      <c:pt idx="6090">
                        <c:v>16.431259999999998</c:v>
                      </c:pt>
                      <c:pt idx="6091">
                        <c:v>18.5932</c:v>
                      </c:pt>
                      <c:pt idx="6092">
                        <c:v>19.38166</c:v>
                      </c:pt>
                      <c:pt idx="6093">
                        <c:v>19.384439999999998</c:v>
                      </c:pt>
                      <c:pt idx="6094">
                        <c:v>19.607520000000001</c:v>
                      </c:pt>
                      <c:pt idx="6095">
                        <c:v>19.503160000000001</c:v>
                      </c:pt>
                      <c:pt idx="6096">
                        <c:v>19.160160000000001</c:v>
                      </c:pt>
                      <c:pt idx="6097">
                        <c:v>18.749839999999999</c:v>
                      </c:pt>
                      <c:pt idx="6098">
                        <c:v>18.607560000000003</c:v>
                      </c:pt>
                      <c:pt idx="6099">
                        <c:v>18.75572</c:v>
                      </c:pt>
                      <c:pt idx="6100">
                        <c:v>19.906680000000001</c:v>
                      </c:pt>
                      <c:pt idx="6101">
                        <c:v>19.558880000000002</c:v>
                      </c:pt>
                      <c:pt idx="6102">
                        <c:v>19.88214</c:v>
                      </c:pt>
                      <c:pt idx="6103">
                        <c:v>20.260900000000003</c:v>
                      </c:pt>
                      <c:pt idx="6104">
                        <c:v>20.93496</c:v>
                      </c:pt>
                      <c:pt idx="6105">
                        <c:v>20.657319999999999</c:v>
                      </c:pt>
                      <c:pt idx="6106">
                        <c:v>20.84788</c:v>
                      </c:pt>
                      <c:pt idx="6107">
                        <c:v>20.35838</c:v>
                      </c:pt>
                      <c:pt idx="6108">
                        <c:v>20.802779999999998</c:v>
                      </c:pt>
                      <c:pt idx="6109">
                        <c:v>20.556840000000001</c:v>
                      </c:pt>
                      <c:pt idx="6110">
                        <c:v>19.930900000000001</c:v>
                      </c:pt>
                      <c:pt idx="6111">
                        <c:v>19.89246</c:v>
                      </c:pt>
                      <c:pt idx="6112">
                        <c:v>20.186299999999999</c:v>
                      </c:pt>
                      <c:pt idx="6113">
                        <c:v>18.901340000000001</c:v>
                      </c:pt>
                      <c:pt idx="6114">
                        <c:v>18.45402</c:v>
                      </c:pt>
                      <c:pt idx="6115">
                        <c:v>18.650299999999998</c:v>
                      </c:pt>
                      <c:pt idx="6116">
                        <c:v>18.64358</c:v>
                      </c:pt>
                      <c:pt idx="6117">
                        <c:v>18.330419999999997</c:v>
                      </c:pt>
                      <c:pt idx="6118">
                        <c:v>17.542380000000001</c:v>
                      </c:pt>
                      <c:pt idx="6119">
                        <c:v>17.253160000000001</c:v>
                      </c:pt>
                      <c:pt idx="6120">
                        <c:v>16.817460000000001</c:v>
                      </c:pt>
                      <c:pt idx="6121">
                        <c:v>16.091139999999999</c:v>
                      </c:pt>
                      <c:pt idx="6122">
                        <c:v>16.016400000000001</c:v>
                      </c:pt>
                      <c:pt idx="6123">
                        <c:v>15.89434</c:v>
                      </c:pt>
                      <c:pt idx="6124">
                        <c:v>16.632860000000001</c:v>
                      </c:pt>
                      <c:pt idx="6125">
                        <c:v>17.591639999999998</c:v>
                      </c:pt>
                      <c:pt idx="6126">
                        <c:v>17.987500000000001</c:v>
                      </c:pt>
                      <c:pt idx="6127">
                        <c:v>18.422939999999997</c:v>
                      </c:pt>
                      <c:pt idx="6128">
                        <c:v>17.562439999999999</c:v>
                      </c:pt>
                      <c:pt idx="6129">
                        <c:v>18.52356</c:v>
                      </c:pt>
                      <c:pt idx="6130">
                        <c:v>17.769119999999997</c:v>
                      </c:pt>
                      <c:pt idx="6131">
                        <c:v>17.26146</c:v>
                      </c:pt>
                      <c:pt idx="6132">
                        <c:v>18.00468</c:v>
                      </c:pt>
                      <c:pt idx="6133">
                        <c:v>17.75742</c:v>
                      </c:pt>
                      <c:pt idx="6134">
                        <c:v>17.22748</c:v>
                      </c:pt>
                      <c:pt idx="6135">
                        <c:v>16.763680000000001</c:v>
                      </c:pt>
                      <c:pt idx="6136">
                        <c:v>16.802379999999999</c:v>
                      </c:pt>
                      <c:pt idx="6137">
                        <c:v>16.779779999999999</c:v>
                      </c:pt>
                      <c:pt idx="6138">
                        <c:v>16.616919999999997</c:v>
                      </c:pt>
                      <c:pt idx="6139">
                        <c:v>16.777740000000001</c:v>
                      </c:pt>
                      <c:pt idx="6140">
                        <c:v>16.60886</c:v>
                      </c:pt>
                      <c:pt idx="6141">
                        <c:v>15.737200000000001</c:v>
                      </c:pt>
                      <c:pt idx="6142">
                        <c:v>15.326540000000001</c:v>
                      </c:pt>
                      <c:pt idx="6143">
                        <c:v>15.07652</c:v>
                      </c:pt>
                      <c:pt idx="6144">
                        <c:v>14.905559999999999</c:v>
                      </c:pt>
                      <c:pt idx="6145">
                        <c:v>14.983040000000001</c:v>
                      </c:pt>
                      <c:pt idx="6146">
                        <c:v>14.958920000000001</c:v>
                      </c:pt>
                      <c:pt idx="6147">
                        <c:v>14.99776</c:v>
                      </c:pt>
                      <c:pt idx="6148">
                        <c:v>14.842600000000001</c:v>
                      </c:pt>
                      <c:pt idx="6149">
                        <c:v>14.84132</c:v>
                      </c:pt>
                      <c:pt idx="6150">
                        <c:v>14.635339999999999</c:v>
                      </c:pt>
                      <c:pt idx="6151">
                        <c:v>14.78674</c:v>
                      </c:pt>
                      <c:pt idx="6152">
                        <c:v>14.91122</c:v>
                      </c:pt>
                      <c:pt idx="6153">
                        <c:v>15.090479999999999</c:v>
                      </c:pt>
                      <c:pt idx="6154">
                        <c:v>15.098319999999999</c:v>
                      </c:pt>
                      <c:pt idx="6155">
                        <c:v>15.264700000000001</c:v>
                      </c:pt>
                      <c:pt idx="6156">
                        <c:v>15.13716</c:v>
                      </c:pt>
                      <c:pt idx="6157">
                        <c:v>14.92464</c:v>
                      </c:pt>
                      <c:pt idx="6158">
                        <c:v>14.812959999999999</c:v>
                      </c:pt>
                      <c:pt idx="6159">
                        <c:v>15.134639999999999</c:v>
                      </c:pt>
                      <c:pt idx="6160">
                        <c:v>15.383379999999999</c:v>
                      </c:pt>
                      <c:pt idx="6161">
                        <c:v>15.39236</c:v>
                      </c:pt>
                      <c:pt idx="6162">
                        <c:v>15.29848</c:v>
                      </c:pt>
                      <c:pt idx="6163">
                        <c:v>15.416780000000001</c:v>
                      </c:pt>
                      <c:pt idx="6164">
                        <c:v>15.163080000000001</c:v>
                      </c:pt>
                      <c:pt idx="6165">
                        <c:v>14.98198</c:v>
                      </c:pt>
                      <c:pt idx="6166">
                        <c:v>14.94398</c:v>
                      </c:pt>
                      <c:pt idx="6167">
                        <c:v>14.599399999999999</c:v>
                      </c:pt>
                      <c:pt idx="6168">
                        <c:v>14.390139999999999</c:v>
                      </c:pt>
                      <c:pt idx="6169">
                        <c:v>14.474459999999999</c:v>
                      </c:pt>
                      <c:pt idx="6170">
                        <c:v>14.35754</c:v>
                      </c:pt>
                      <c:pt idx="6171">
                        <c:v>14.357839999999999</c:v>
                      </c:pt>
                      <c:pt idx="6172">
                        <c:v>14.3009</c:v>
                      </c:pt>
                      <c:pt idx="6173">
                        <c:v>14.306520000000001</c:v>
                      </c:pt>
                      <c:pt idx="6174">
                        <c:v>14.080080000000001</c:v>
                      </c:pt>
                      <c:pt idx="6175">
                        <c:v>14.118819999999999</c:v>
                      </c:pt>
                      <c:pt idx="6176">
                        <c:v>14.28308</c:v>
                      </c:pt>
                      <c:pt idx="6177">
                        <c:v>14.417620000000001</c:v>
                      </c:pt>
                      <c:pt idx="6178">
                        <c:v>14.45748</c:v>
                      </c:pt>
                      <c:pt idx="6179">
                        <c:v>14.517059999999999</c:v>
                      </c:pt>
                      <c:pt idx="6180">
                        <c:v>14.5481</c:v>
                      </c:pt>
                      <c:pt idx="6181">
                        <c:v>15.430639999999999</c:v>
                      </c:pt>
                      <c:pt idx="6182">
                        <c:v>15.430860000000001</c:v>
                      </c:pt>
                      <c:pt idx="6183">
                        <c:v>14.89096</c:v>
                      </c:pt>
                      <c:pt idx="6184">
                        <c:v>15.1426</c:v>
                      </c:pt>
                      <c:pt idx="6185">
                        <c:v>14.86056</c:v>
                      </c:pt>
                      <c:pt idx="6186">
                        <c:v>15.370620000000001</c:v>
                      </c:pt>
                      <c:pt idx="6187">
                        <c:v>15.14814</c:v>
                      </c:pt>
                      <c:pt idx="6188">
                        <c:v>15.683159999999999</c:v>
                      </c:pt>
                      <c:pt idx="6189">
                        <c:v>15.7225</c:v>
                      </c:pt>
                      <c:pt idx="6190">
                        <c:v>15.64034</c:v>
                      </c:pt>
                      <c:pt idx="6191">
                        <c:v>15.926540000000001</c:v>
                      </c:pt>
                      <c:pt idx="6192">
                        <c:v>16.03424</c:v>
                      </c:pt>
                      <c:pt idx="6193">
                        <c:v>16.166920000000001</c:v>
                      </c:pt>
                      <c:pt idx="6194">
                        <c:v>16.076899999999998</c:v>
                      </c:pt>
                      <c:pt idx="6195">
                        <c:v>16.374559999999999</c:v>
                      </c:pt>
                      <c:pt idx="6196">
                        <c:v>16.514560000000003</c:v>
                      </c:pt>
                      <c:pt idx="6197">
                        <c:v>17.147259999999999</c:v>
                      </c:pt>
                      <c:pt idx="6198">
                        <c:v>18.3309</c:v>
                      </c:pt>
                      <c:pt idx="6199">
                        <c:v>18.266299999999998</c:v>
                      </c:pt>
                      <c:pt idx="6200">
                        <c:v>18.602060000000002</c:v>
                      </c:pt>
                      <c:pt idx="6201">
                        <c:v>18.63522</c:v>
                      </c:pt>
                      <c:pt idx="6202">
                        <c:v>18.824120000000001</c:v>
                      </c:pt>
                      <c:pt idx="6203">
                        <c:v>18.740359999999999</c:v>
                      </c:pt>
                      <c:pt idx="6204">
                        <c:v>18.71818</c:v>
                      </c:pt>
                      <c:pt idx="6205">
                        <c:v>18.83352</c:v>
                      </c:pt>
                      <c:pt idx="6206">
                        <c:v>18.658279999999998</c:v>
                      </c:pt>
                      <c:pt idx="6207">
                        <c:v>18.25028</c:v>
                      </c:pt>
                      <c:pt idx="6208">
                        <c:v>18.06832</c:v>
                      </c:pt>
                      <c:pt idx="6209">
                        <c:v>17.922400000000003</c:v>
                      </c:pt>
                      <c:pt idx="6210">
                        <c:v>17.686019999999999</c:v>
                      </c:pt>
                      <c:pt idx="6211">
                        <c:v>17.778740000000003</c:v>
                      </c:pt>
                      <c:pt idx="6212">
                        <c:v>17.60228</c:v>
                      </c:pt>
                      <c:pt idx="6213">
                        <c:v>17.190660000000001</c:v>
                      </c:pt>
                      <c:pt idx="6214">
                        <c:v>16.88156</c:v>
                      </c:pt>
                      <c:pt idx="6215">
                        <c:v>16.49868</c:v>
                      </c:pt>
                      <c:pt idx="6216">
                        <c:v>16.529820000000001</c:v>
                      </c:pt>
                      <c:pt idx="6217">
                        <c:v>16.654580000000003</c:v>
                      </c:pt>
                      <c:pt idx="6218">
                        <c:v>16.406140000000001</c:v>
                      </c:pt>
                      <c:pt idx="6219">
                        <c:v>16.215679999999999</c:v>
                      </c:pt>
                      <c:pt idx="6220">
                        <c:v>16.59402</c:v>
                      </c:pt>
                      <c:pt idx="6221">
                        <c:v>17.255179999999999</c:v>
                      </c:pt>
                      <c:pt idx="6222">
                        <c:v>18.069700000000001</c:v>
                      </c:pt>
                      <c:pt idx="6223">
                        <c:v>17.881580000000003</c:v>
                      </c:pt>
                      <c:pt idx="6224">
                        <c:v>18.078599999999998</c:v>
                      </c:pt>
                      <c:pt idx="6225">
                        <c:v>18.806759999999997</c:v>
                      </c:pt>
                      <c:pt idx="6226">
                        <c:v>19.20346</c:v>
                      </c:pt>
                      <c:pt idx="6227">
                        <c:v>19.138720000000003</c:v>
                      </c:pt>
                      <c:pt idx="6228">
                        <c:v>19.563659999999999</c:v>
                      </c:pt>
                      <c:pt idx="6229">
                        <c:v>19.24484</c:v>
                      </c:pt>
                      <c:pt idx="6230">
                        <c:v>19.193259999999999</c:v>
                      </c:pt>
                      <c:pt idx="6231">
                        <c:v>18.72466</c:v>
                      </c:pt>
                      <c:pt idx="6232">
                        <c:v>18.604620000000001</c:v>
                      </c:pt>
                      <c:pt idx="6233">
                        <c:v>18.460999999999999</c:v>
                      </c:pt>
                      <c:pt idx="6234">
                        <c:v>18.0611</c:v>
                      </c:pt>
                      <c:pt idx="6235">
                        <c:v>17.736159999999998</c:v>
                      </c:pt>
                      <c:pt idx="6236">
                        <c:v>17.742699999999999</c:v>
                      </c:pt>
                      <c:pt idx="6237">
                        <c:v>17.400939999999999</c:v>
                      </c:pt>
                      <c:pt idx="6238">
                        <c:v>17.409779999999998</c:v>
                      </c:pt>
                      <c:pt idx="6239">
                        <c:v>16.512460000000001</c:v>
                      </c:pt>
                      <c:pt idx="6240">
                        <c:v>16.866880000000002</c:v>
                      </c:pt>
                      <c:pt idx="6241">
                        <c:v>16.871860000000002</c:v>
                      </c:pt>
                      <c:pt idx="6242">
                        <c:v>16.580659999999998</c:v>
                      </c:pt>
                      <c:pt idx="6243">
                        <c:v>16.802479999999999</c:v>
                      </c:pt>
                      <c:pt idx="6244">
                        <c:v>16.75572</c:v>
                      </c:pt>
                      <c:pt idx="6245">
                        <c:v>17.622979999999998</c:v>
                      </c:pt>
                      <c:pt idx="6246">
                        <c:v>17.65494</c:v>
                      </c:pt>
                      <c:pt idx="6247">
                        <c:v>18.357759999999999</c:v>
                      </c:pt>
                      <c:pt idx="6248">
                        <c:v>18.69454</c:v>
                      </c:pt>
                      <c:pt idx="6249">
                        <c:v>18.953119999999998</c:v>
                      </c:pt>
                      <c:pt idx="6250">
                        <c:v>19.095560000000003</c:v>
                      </c:pt>
                      <c:pt idx="6251">
                        <c:v>19.178180000000001</c:v>
                      </c:pt>
                      <c:pt idx="6252">
                        <c:v>19.54618</c:v>
                      </c:pt>
                      <c:pt idx="6253">
                        <c:v>19.7883</c:v>
                      </c:pt>
                      <c:pt idx="6254">
                        <c:v>19.496279999999999</c:v>
                      </c:pt>
                      <c:pt idx="6255">
                        <c:v>19.44378</c:v>
                      </c:pt>
                      <c:pt idx="6256">
                        <c:v>19.295560000000002</c:v>
                      </c:pt>
                      <c:pt idx="6257">
                        <c:v>18.9864</c:v>
                      </c:pt>
                      <c:pt idx="6258">
                        <c:v>18.756820000000001</c:v>
                      </c:pt>
                      <c:pt idx="6259">
                        <c:v>18.081160000000001</c:v>
                      </c:pt>
                      <c:pt idx="6260">
                        <c:v>18.37482</c:v>
                      </c:pt>
                      <c:pt idx="6261">
                        <c:v>18.158720000000002</c:v>
                      </c:pt>
                      <c:pt idx="6262">
                        <c:v>16.179659999999998</c:v>
                      </c:pt>
                      <c:pt idx="6263">
                        <c:v>17.60004</c:v>
                      </c:pt>
                      <c:pt idx="6264">
                        <c:v>17.509540000000001</c:v>
                      </c:pt>
                      <c:pt idx="6265">
                        <c:v>15.83994</c:v>
                      </c:pt>
                      <c:pt idx="6266">
                        <c:v>17.489380000000001</c:v>
                      </c:pt>
                      <c:pt idx="6267">
                        <c:v>17.368779999999997</c:v>
                      </c:pt>
                      <c:pt idx="6268">
                        <c:v>17.776299999999999</c:v>
                      </c:pt>
                      <c:pt idx="6269">
                        <c:v>16.999580000000002</c:v>
                      </c:pt>
                      <c:pt idx="6270">
                        <c:v>19.538460000000001</c:v>
                      </c:pt>
                      <c:pt idx="6271">
                        <c:v>18.491900000000001</c:v>
                      </c:pt>
                      <c:pt idx="6272">
                        <c:v>18.168880000000001</c:v>
                      </c:pt>
                      <c:pt idx="6273">
                        <c:v>18.893419999999999</c:v>
                      </c:pt>
                      <c:pt idx="6274">
                        <c:v>19.018900000000002</c:v>
                      </c:pt>
                      <c:pt idx="6275">
                        <c:v>18.942080000000001</c:v>
                      </c:pt>
                      <c:pt idx="6276">
                        <c:v>18.864080000000001</c:v>
                      </c:pt>
                      <c:pt idx="6277">
                        <c:v>19.135999999999999</c:v>
                      </c:pt>
                      <c:pt idx="6278">
                        <c:v>18.612939999999998</c:v>
                      </c:pt>
                      <c:pt idx="6279">
                        <c:v>19.134340000000002</c:v>
                      </c:pt>
                      <c:pt idx="6280">
                        <c:v>19.87642</c:v>
                      </c:pt>
                      <c:pt idx="6281">
                        <c:v>19.452580000000001</c:v>
                      </c:pt>
                      <c:pt idx="6282">
                        <c:v>19.305720000000001</c:v>
                      </c:pt>
                      <c:pt idx="6283">
                        <c:v>19.130560000000003</c:v>
                      </c:pt>
                      <c:pt idx="6284">
                        <c:v>18.221599999999999</c:v>
                      </c:pt>
                      <c:pt idx="6285">
                        <c:v>18.598759999999999</c:v>
                      </c:pt>
                      <c:pt idx="6286">
                        <c:v>18.48714</c:v>
                      </c:pt>
                      <c:pt idx="6287">
                        <c:v>18.19746</c:v>
                      </c:pt>
                      <c:pt idx="6288">
                        <c:v>18.054639999999999</c:v>
                      </c:pt>
                      <c:pt idx="6289">
                        <c:v>17.95804</c:v>
                      </c:pt>
                      <c:pt idx="6290">
                        <c:v>17.846040000000002</c:v>
                      </c:pt>
                      <c:pt idx="6291">
                        <c:v>17.757459999999998</c:v>
                      </c:pt>
                      <c:pt idx="6292">
                        <c:v>18.11862</c:v>
                      </c:pt>
                      <c:pt idx="6293">
                        <c:v>18.450880000000002</c:v>
                      </c:pt>
                      <c:pt idx="6294">
                        <c:v>19.481459999999998</c:v>
                      </c:pt>
                      <c:pt idx="6295">
                        <c:v>19.800219999999999</c:v>
                      </c:pt>
                      <c:pt idx="6296">
                        <c:v>20.187099999999997</c:v>
                      </c:pt>
                      <c:pt idx="6297">
                        <c:v>20.272779999999997</c:v>
                      </c:pt>
                      <c:pt idx="6298">
                        <c:v>20.664960000000001</c:v>
                      </c:pt>
                      <c:pt idx="6299">
                        <c:v>20.562480000000001</c:v>
                      </c:pt>
                      <c:pt idx="6300">
                        <c:v>20.65288</c:v>
                      </c:pt>
                      <c:pt idx="6301">
                        <c:v>20.911939999999998</c:v>
                      </c:pt>
                      <c:pt idx="6302">
                        <c:v>20.273959999999999</c:v>
                      </c:pt>
                      <c:pt idx="6303">
                        <c:v>19.930340000000001</c:v>
                      </c:pt>
                      <c:pt idx="6304">
                        <c:v>20.562939999999998</c:v>
                      </c:pt>
                      <c:pt idx="6305">
                        <c:v>18.978900000000003</c:v>
                      </c:pt>
                      <c:pt idx="6306">
                        <c:v>18.868200000000002</c:v>
                      </c:pt>
                      <c:pt idx="6307">
                        <c:v>18.129099999999998</c:v>
                      </c:pt>
                      <c:pt idx="6308">
                        <c:v>17.59468</c:v>
                      </c:pt>
                      <c:pt idx="6309">
                        <c:v>17.621939999999999</c:v>
                      </c:pt>
                      <c:pt idx="6310">
                        <c:v>18.122160000000001</c:v>
                      </c:pt>
                      <c:pt idx="6311">
                        <c:v>17.611319999999999</c:v>
                      </c:pt>
                      <c:pt idx="6312">
                        <c:v>17.622199999999999</c:v>
                      </c:pt>
                      <c:pt idx="6313">
                        <c:v>17.4255</c:v>
                      </c:pt>
                      <c:pt idx="6314">
                        <c:v>17.04598</c:v>
                      </c:pt>
                      <c:pt idx="6315">
                        <c:v>17.203279999999999</c:v>
                      </c:pt>
                      <c:pt idx="6316">
                        <c:v>17.28556</c:v>
                      </c:pt>
                      <c:pt idx="6317">
                        <c:v>17.50712</c:v>
                      </c:pt>
                      <c:pt idx="6318">
                        <c:v>17.466459999999998</c:v>
                      </c:pt>
                      <c:pt idx="6319">
                        <c:v>17.199900000000003</c:v>
                      </c:pt>
                      <c:pt idx="6320">
                        <c:v>17.403680000000001</c:v>
                      </c:pt>
                      <c:pt idx="6321">
                        <c:v>17.0566</c:v>
                      </c:pt>
                      <c:pt idx="6322">
                        <c:v>16.165520000000001</c:v>
                      </c:pt>
                      <c:pt idx="6323">
                        <c:v>13.351280000000001</c:v>
                      </c:pt>
                      <c:pt idx="6324">
                        <c:v>13.324920000000001</c:v>
                      </c:pt>
                      <c:pt idx="6325">
                        <c:v>12.77984</c:v>
                      </c:pt>
                      <c:pt idx="6326">
                        <c:v>12.55246</c:v>
                      </c:pt>
                      <c:pt idx="6327">
                        <c:v>12.6303</c:v>
                      </c:pt>
                      <c:pt idx="6328">
                        <c:v>12.704879999999999</c:v>
                      </c:pt>
                      <c:pt idx="6329">
                        <c:v>12.571719999999999</c:v>
                      </c:pt>
                      <c:pt idx="6330">
                        <c:v>12.44176</c:v>
                      </c:pt>
                      <c:pt idx="6331">
                        <c:v>12.429020000000001</c:v>
                      </c:pt>
                      <c:pt idx="6332">
                        <c:v>12.43872</c:v>
                      </c:pt>
                      <c:pt idx="6333">
                        <c:v>12.119299999999999</c:v>
                      </c:pt>
                      <c:pt idx="6334">
                        <c:v>12.02656</c:v>
                      </c:pt>
                      <c:pt idx="6335">
                        <c:v>11.76102</c:v>
                      </c:pt>
                      <c:pt idx="6336">
                        <c:v>11.571579999999999</c:v>
                      </c:pt>
                      <c:pt idx="6337">
                        <c:v>11.53956</c:v>
                      </c:pt>
                      <c:pt idx="6338">
                        <c:v>12.022959999999999</c:v>
                      </c:pt>
                      <c:pt idx="6339">
                        <c:v>11.975520000000001</c:v>
                      </c:pt>
                      <c:pt idx="6340">
                        <c:v>12.0807</c:v>
                      </c:pt>
                      <c:pt idx="6341">
                        <c:v>12.0939</c:v>
                      </c:pt>
                      <c:pt idx="6342">
                        <c:v>12.25684</c:v>
                      </c:pt>
                      <c:pt idx="6343">
                        <c:v>12.05198</c:v>
                      </c:pt>
                      <c:pt idx="6344">
                        <c:v>12.38172</c:v>
                      </c:pt>
                      <c:pt idx="6345">
                        <c:v>12.80584</c:v>
                      </c:pt>
                      <c:pt idx="6346">
                        <c:v>13.104520000000001</c:v>
                      </c:pt>
                      <c:pt idx="6347">
                        <c:v>13.0991</c:v>
                      </c:pt>
                      <c:pt idx="6348">
                        <c:v>13.364739999999999</c:v>
                      </c:pt>
                      <c:pt idx="6349">
                        <c:v>13.55744</c:v>
                      </c:pt>
                      <c:pt idx="6350">
                        <c:v>13.818239999999999</c:v>
                      </c:pt>
                      <c:pt idx="6351">
                        <c:v>13.95692</c:v>
                      </c:pt>
                      <c:pt idx="6352">
                        <c:v>14.30062</c:v>
                      </c:pt>
                      <c:pt idx="6353">
                        <c:v>14.55068</c:v>
                      </c:pt>
                      <c:pt idx="6354">
                        <c:v>13.80654</c:v>
                      </c:pt>
                      <c:pt idx="6355">
                        <c:v>14.259979999999999</c:v>
                      </c:pt>
                      <c:pt idx="6356">
                        <c:v>15.21536</c:v>
                      </c:pt>
                      <c:pt idx="6357">
                        <c:v>15.529299999999999</c:v>
                      </c:pt>
                      <c:pt idx="6358">
                        <c:v>14.621559999999999</c:v>
                      </c:pt>
                      <c:pt idx="6359">
                        <c:v>14.494459999999998</c:v>
                      </c:pt>
                      <c:pt idx="6360">
                        <c:v>14.629659999999999</c:v>
                      </c:pt>
                      <c:pt idx="6361">
                        <c:v>14.54766</c:v>
                      </c:pt>
                      <c:pt idx="6362">
                        <c:v>15.209620000000001</c:v>
                      </c:pt>
                      <c:pt idx="6363">
                        <c:v>14.78528</c:v>
                      </c:pt>
                      <c:pt idx="6364">
                        <c:v>15.421239999999999</c:v>
                      </c:pt>
                      <c:pt idx="6365">
                        <c:v>16.418419999999998</c:v>
                      </c:pt>
                      <c:pt idx="6366">
                        <c:v>17.348020000000002</c:v>
                      </c:pt>
                      <c:pt idx="6367">
                        <c:v>17.668959999999998</c:v>
                      </c:pt>
                      <c:pt idx="6368">
                        <c:v>17.5258</c:v>
                      </c:pt>
                      <c:pt idx="6369">
                        <c:v>17.479040000000001</c:v>
                      </c:pt>
                      <c:pt idx="6370">
                        <c:v>18.01688</c:v>
                      </c:pt>
                      <c:pt idx="6371">
                        <c:v>17.488160000000001</c:v>
                      </c:pt>
                      <c:pt idx="6372">
                        <c:v>17.164360000000002</c:v>
                      </c:pt>
                      <c:pt idx="6373">
                        <c:v>17.457619999999999</c:v>
                      </c:pt>
                      <c:pt idx="6374">
                        <c:v>17.76332</c:v>
                      </c:pt>
                      <c:pt idx="6375">
                        <c:v>17.81034</c:v>
                      </c:pt>
                      <c:pt idx="6376">
                        <c:v>17.519080000000002</c:v>
                      </c:pt>
                      <c:pt idx="6377">
                        <c:v>17.251200000000001</c:v>
                      </c:pt>
                      <c:pt idx="6378">
                        <c:v>16.967740000000003</c:v>
                      </c:pt>
                      <c:pt idx="6379">
                        <c:v>17.102240000000002</c:v>
                      </c:pt>
                      <c:pt idx="6380">
                        <c:v>16.642379999999999</c:v>
                      </c:pt>
                      <c:pt idx="6381">
                        <c:v>17.081979999999998</c:v>
                      </c:pt>
                      <c:pt idx="6382">
                        <c:v>16.004439999999999</c:v>
                      </c:pt>
                      <c:pt idx="6383">
                        <c:v>15.860580000000001</c:v>
                      </c:pt>
                      <c:pt idx="6384">
                        <c:v>15.65802</c:v>
                      </c:pt>
                      <c:pt idx="6385">
                        <c:v>15.49944</c:v>
                      </c:pt>
                      <c:pt idx="6386">
                        <c:v>16.082519999999999</c:v>
                      </c:pt>
                      <c:pt idx="6387">
                        <c:v>16.087520000000001</c:v>
                      </c:pt>
                      <c:pt idx="6388">
                        <c:v>16.005500000000001</c:v>
                      </c:pt>
                      <c:pt idx="6389">
                        <c:v>16.583459999999999</c:v>
                      </c:pt>
                      <c:pt idx="6390">
                        <c:v>17.737860000000001</c:v>
                      </c:pt>
                      <c:pt idx="6391">
                        <c:v>16.454319999999999</c:v>
                      </c:pt>
                      <c:pt idx="6392">
                        <c:v>14.95824</c:v>
                      </c:pt>
                      <c:pt idx="6393">
                        <c:v>15.339559999999999</c:v>
                      </c:pt>
                      <c:pt idx="6394">
                        <c:v>16.7302</c:v>
                      </c:pt>
                      <c:pt idx="6395">
                        <c:v>18.04214</c:v>
                      </c:pt>
                      <c:pt idx="6396">
                        <c:v>17.83756</c:v>
                      </c:pt>
                      <c:pt idx="6397">
                        <c:v>18.5974</c:v>
                      </c:pt>
                      <c:pt idx="6398">
                        <c:v>18.09196</c:v>
                      </c:pt>
                      <c:pt idx="6399">
                        <c:v>18.454219999999999</c:v>
                      </c:pt>
                      <c:pt idx="6400">
                        <c:v>18.080400000000001</c:v>
                      </c:pt>
                      <c:pt idx="6401">
                        <c:v>18.109779999999997</c:v>
                      </c:pt>
                      <c:pt idx="6402">
                        <c:v>18.18188</c:v>
                      </c:pt>
                      <c:pt idx="6403">
                        <c:v>18.0505</c:v>
                      </c:pt>
                      <c:pt idx="6404">
                        <c:v>17.364099999999997</c:v>
                      </c:pt>
                      <c:pt idx="6405">
                        <c:v>16.992699999999999</c:v>
                      </c:pt>
                      <c:pt idx="6406">
                        <c:v>16.687240000000003</c:v>
                      </c:pt>
                      <c:pt idx="6407">
                        <c:v>16.192399999999999</c:v>
                      </c:pt>
                      <c:pt idx="6408">
                        <c:v>16.347439999999999</c:v>
                      </c:pt>
                      <c:pt idx="6409">
                        <c:v>16.325520000000001</c:v>
                      </c:pt>
                      <c:pt idx="6410">
                        <c:v>15.973459999999999</c:v>
                      </c:pt>
                      <c:pt idx="6411">
                        <c:v>15.54116</c:v>
                      </c:pt>
                      <c:pt idx="6412">
                        <c:v>16.141819999999999</c:v>
                      </c:pt>
                      <c:pt idx="6413">
                        <c:v>16.608360000000001</c:v>
                      </c:pt>
                      <c:pt idx="6414">
                        <c:v>17.872679999999999</c:v>
                      </c:pt>
                      <c:pt idx="6415">
                        <c:v>17.763939999999998</c:v>
                      </c:pt>
                      <c:pt idx="6416">
                        <c:v>17.870459999999998</c:v>
                      </c:pt>
                      <c:pt idx="6417">
                        <c:v>17.818819999999999</c:v>
                      </c:pt>
                      <c:pt idx="6418">
                        <c:v>18.490839999999999</c:v>
                      </c:pt>
                      <c:pt idx="6419">
                        <c:v>17.439319999999999</c:v>
                      </c:pt>
                      <c:pt idx="6420">
                        <c:v>18.28012</c:v>
                      </c:pt>
                      <c:pt idx="6421">
                        <c:v>18.374639999999999</c:v>
                      </c:pt>
                      <c:pt idx="6422">
                        <c:v>18.332900000000002</c:v>
                      </c:pt>
                      <c:pt idx="6423">
                        <c:v>18.39986</c:v>
                      </c:pt>
                      <c:pt idx="6424">
                        <c:v>17.965199999999999</c:v>
                      </c:pt>
                      <c:pt idx="6425">
                        <c:v>17.494720000000001</c:v>
                      </c:pt>
                      <c:pt idx="6426">
                        <c:v>17.78012</c:v>
                      </c:pt>
                      <c:pt idx="6427">
                        <c:v>17.605979999999999</c:v>
                      </c:pt>
                      <c:pt idx="6428">
                        <c:v>17.76426</c:v>
                      </c:pt>
                      <c:pt idx="6429">
                        <c:v>17.369799999999998</c:v>
                      </c:pt>
                      <c:pt idx="6430">
                        <c:v>17.069860000000002</c:v>
                      </c:pt>
                      <c:pt idx="6431">
                        <c:v>16.750640000000001</c:v>
                      </c:pt>
                      <c:pt idx="6432">
                        <c:v>16.45148</c:v>
                      </c:pt>
                      <c:pt idx="6433">
                        <c:v>16.543060000000001</c:v>
                      </c:pt>
                      <c:pt idx="6434">
                        <c:v>15.831040000000002</c:v>
                      </c:pt>
                      <c:pt idx="6435">
                        <c:v>15.453760000000001</c:v>
                      </c:pt>
                      <c:pt idx="6436">
                        <c:v>15.92568</c:v>
                      </c:pt>
                      <c:pt idx="6437">
                        <c:v>16.606480000000001</c:v>
                      </c:pt>
                      <c:pt idx="6438">
                        <c:v>18.192520000000002</c:v>
                      </c:pt>
                      <c:pt idx="6439">
                        <c:v>18.274099999999997</c:v>
                      </c:pt>
                      <c:pt idx="6440">
                        <c:v>18.973939999999999</c:v>
                      </c:pt>
                      <c:pt idx="6441">
                        <c:v>18.97486</c:v>
                      </c:pt>
                      <c:pt idx="6442">
                        <c:v>19.531639999999999</c:v>
                      </c:pt>
                      <c:pt idx="6443">
                        <c:v>19.44314</c:v>
                      </c:pt>
                      <c:pt idx="6444">
                        <c:v>19.575740000000003</c:v>
                      </c:pt>
                      <c:pt idx="6445">
                        <c:v>19.615159999999999</c:v>
                      </c:pt>
                      <c:pt idx="6446">
                        <c:v>19.78482</c:v>
                      </c:pt>
                      <c:pt idx="6447">
                        <c:v>18.863679999999999</c:v>
                      </c:pt>
                      <c:pt idx="6448">
                        <c:v>19.056759999999997</c:v>
                      </c:pt>
                      <c:pt idx="6449">
                        <c:v>18.191320000000001</c:v>
                      </c:pt>
                      <c:pt idx="6450">
                        <c:v>17.963840000000001</c:v>
                      </c:pt>
                      <c:pt idx="6451">
                        <c:v>17.885099999999998</c:v>
                      </c:pt>
                      <c:pt idx="6452">
                        <c:v>17.501200000000001</c:v>
                      </c:pt>
                      <c:pt idx="6453">
                        <c:v>17.410040000000002</c:v>
                      </c:pt>
                      <c:pt idx="6454">
                        <c:v>17.148540000000001</c:v>
                      </c:pt>
                      <c:pt idx="6455">
                        <c:v>16.568240000000003</c:v>
                      </c:pt>
                      <c:pt idx="6456">
                        <c:v>16.51848</c:v>
                      </c:pt>
                      <c:pt idx="6457">
                        <c:v>16.53462</c:v>
                      </c:pt>
                      <c:pt idx="6458">
                        <c:v>16.464119999999998</c:v>
                      </c:pt>
                      <c:pt idx="6459">
                        <c:v>16.21564</c:v>
                      </c:pt>
                      <c:pt idx="6460">
                        <c:v>16.325200000000002</c:v>
                      </c:pt>
                      <c:pt idx="6461">
                        <c:v>17.0319</c:v>
                      </c:pt>
                      <c:pt idx="6462">
                        <c:v>18.050319999999999</c:v>
                      </c:pt>
                      <c:pt idx="6463">
                        <c:v>18.151</c:v>
                      </c:pt>
                      <c:pt idx="6464">
                        <c:v>18.583539999999999</c:v>
                      </c:pt>
                      <c:pt idx="6465">
                        <c:v>18.15842</c:v>
                      </c:pt>
                      <c:pt idx="6466">
                        <c:v>18.627599999999997</c:v>
                      </c:pt>
                      <c:pt idx="6467">
                        <c:v>18.956259999999997</c:v>
                      </c:pt>
                      <c:pt idx="6468">
                        <c:v>19.155380000000001</c:v>
                      </c:pt>
                      <c:pt idx="6469">
                        <c:v>18.896099999999997</c:v>
                      </c:pt>
                      <c:pt idx="6470">
                        <c:v>19.093319999999999</c:v>
                      </c:pt>
                      <c:pt idx="6471">
                        <c:v>18.397259999999999</c:v>
                      </c:pt>
                      <c:pt idx="6472">
                        <c:v>18.204840000000001</c:v>
                      </c:pt>
                      <c:pt idx="6473">
                        <c:v>17.929259999999999</c:v>
                      </c:pt>
                      <c:pt idx="6474">
                        <c:v>18.033180000000002</c:v>
                      </c:pt>
                      <c:pt idx="6475">
                        <c:v>17.599460000000001</c:v>
                      </c:pt>
                      <c:pt idx="6476">
                        <c:v>17.204560000000001</c:v>
                      </c:pt>
                      <c:pt idx="6477">
                        <c:v>16.832099999999997</c:v>
                      </c:pt>
                      <c:pt idx="6478">
                        <c:v>16.441419999999997</c:v>
                      </c:pt>
                      <c:pt idx="6479">
                        <c:v>16.059200000000001</c:v>
                      </c:pt>
                      <c:pt idx="6480">
                        <c:v>15.979520000000001</c:v>
                      </c:pt>
                      <c:pt idx="6481">
                        <c:v>15.759079999999999</c:v>
                      </c:pt>
                      <c:pt idx="6482">
                        <c:v>15.637259999999999</c:v>
                      </c:pt>
                      <c:pt idx="6483">
                        <c:v>15.3963</c:v>
                      </c:pt>
                      <c:pt idx="6484">
                        <c:v>15.229059999999999</c:v>
                      </c:pt>
                      <c:pt idx="6485">
                        <c:v>15.11342</c:v>
                      </c:pt>
                      <c:pt idx="6486">
                        <c:v>15.038680000000001</c:v>
                      </c:pt>
                      <c:pt idx="6487">
                        <c:v>14.80982</c:v>
                      </c:pt>
                      <c:pt idx="6488">
                        <c:v>15.04874</c:v>
                      </c:pt>
                      <c:pt idx="6489">
                        <c:v>15.490780000000001</c:v>
                      </c:pt>
                      <c:pt idx="6490">
                        <c:v>15.980739999999999</c:v>
                      </c:pt>
                      <c:pt idx="6491">
                        <c:v>16.143380000000001</c:v>
                      </c:pt>
                      <c:pt idx="6492">
                        <c:v>16.23488</c:v>
                      </c:pt>
                      <c:pt idx="6493">
                        <c:v>16.26558</c:v>
                      </c:pt>
                      <c:pt idx="6494">
                        <c:v>16.466639999999998</c:v>
                      </c:pt>
                      <c:pt idx="6495">
                        <c:v>16.500040000000002</c:v>
                      </c:pt>
                      <c:pt idx="6496">
                        <c:v>16.503439999999998</c:v>
                      </c:pt>
                      <c:pt idx="6497">
                        <c:v>15.88954</c:v>
                      </c:pt>
                      <c:pt idx="6498">
                        <c:v>16.24156</c:v>
                      </c:pt>
                      <c:pt idx="6499">
                        <c:v>16.29082</c:v>
                      </c:pt>
                      <c:pt idx="6500">
                        <c:v>16.22006</c:v>
                      </c:pt>
                      <c:pt idx="6501">
                        <c:v>16.1341</c:v>
                      </c:pt>
                      <c:pt idx="6502">
                        <c:v>15.991100000000001</c:v>
                      </c:pt>
                      <c:pt idx="6503">
                        <c:v>15.69914</c:v>
                      </c:pt>
                      <c:pt idx="6504">
                        <c:v>14.6935</c:v>
                      </c:pt>
                      <c:pt idx="6505">
                        <c:v>15.496840000000001</c:v>
                      </c:pt>
                      <c:pt idx="6506">
                        <c:v>15.4717</c:v>
                      </c:pt>
                      <c:pt idx="6507">
                        <c:v>15.39542</c:v>
                      </c:pt>
                      <c:pt idx="6508">
                        <c:v>15.292200000000001</c:v>
                      </c:pt>
                      <c:pt idx="6509">
                        <c:v>15.57316</c:v>
                      </c:pt>
                      <c:pt idx="6510">
                        <c:v>14.998799999999999</c:v>
                      </c:pt>
                      <c:pt idx="6511">
                        <c:v>15.282260000000001</c:v>
                      </c:pt>
                      <c:pt idx="6512">
                        <c:v>15.72024</c:v>
                      </c:pt>
                      <c:pt idx="6513">
                        <c:v>15.889659999999999</c:v>
                      </c:pt>
                      <c:pt idx="6514">
                        <c:v>15.96214</c:v>
                      </c:pt>
                      <c:pt idx="6515">
                        <c:v>16.140040000000003</c:v>
                      </c:pt>
                      <c:pt idx="6516">
                        <c:v>15.15268</c:v>
                      </c:pt>
                      <c:pt idx="6517">
                        <c:v>14.6853</c:v>
                      </c:pt>
                      <c:pt idx="6518">
                        <c:v>14.54832</c:v>
                      </c:pt>
                      <c:pt idx="6519">
                        <c:v>14.349360000000001</c:v>
                      </c:pt>
                      <c:pt idx="6520">
                        <c:v>14.20326</c:v>
                      </c:pt>
                      <c:pt idx="6521">
                        <c:v>14.41358</c:v>
                      </c:pt>
                      <c:pt idx="6522">
                        <c:v>15.31664</c:v>
                      </c:pt>
                      <c:pt idx="6523">
                        <c:v>15.36614</c:v>
                      </c:pt>
                      <c:pt idx="6524">
                        <c:v>16.26398</c:v>
                      </c:pt>
                      <c:pt idx="6525">
                        <c:v>16.586380000000002</c:v>
                      </c:pt>
                      <c:pt idx="6526">
                        <c:v>16.665680000000002</c:v>
                      </c:pt>
                      <c:pt idx="6527">
                        <c:v>16.313559999999999</c:v>
                      </c:pt>
                      <c:pt idx="6528">
                        <c:v>15.0746</c:v>
                      </c:pt>
                      <c:pt idx="6529">
                        <c:v>15.438940000000001</c:v>
                      </c:pt>
                      <c:pt idx="6530">
                        <c:v>16.32038</c:v>
                      </c:pt>
                      <c:pt idx="6531">
                        <c:v>16.70618</c:v>
                      </c:pt>
                      <c:pt idx="6532">
                        <c:v>16.819880000000001</c:v>
                      </c:pt>
                      <c:pt idx="6533">
                        <c:v>17.834160000000001</c:v>
                      </c:pt>
                      <c:pt idx="6534">
                        <c:v>18.80538</c:v>
                      </c:pt>
                      <c:pt idx="6535">
                        <c:v>18.803319999999999</c:v>
                      </c:pt>
                      <c:pt idx="6536">
                        <c:v>19.090599999999998</c:v>
                      </c:pt>
                      <c:pt idx="6537">
                        <c:v>19.645880000000002</c:v>
                      </c:pt>
                      <c:pt idx="6538">
                        <c:v>20.054299999999998</c:v>
                      </c:pt>
                      <c:pt idx="6539">
                        <c:v>19.658660000000001</c:v>
                      </c:pt>
                      <c:pt idx="6540">
                        <c:v>20.286960000000001</c:v>
                      </c:pt>
                      <c:pt idx="6541">
                        <c:v>19.52966</c:v>
                      </c:pt>
                      <c:pt idx="6542">
                        <c:v>19.465959999999999</c:v>
                      </c:pt>
                      <c:pt idx="6543">
                        <c:v>18.999639999999999</c:v>
                      </c:pt>
                      <c:pt idx="6544">
                        <c:v>18.962919999999997</c:v>
                      </c:pt>
                      <c:pt idx="6545">
                        <c:v>18.23828</c:v>
                      </c:pt>
                      <c:pt idx="6546">
                        <c:v>18.283360000000002</c:v>
                      </c:pt>
                      <c:pt idx="6547">
                        <c:v>18.333659999999998</c:v>
                      </c:pt>
                      <c:pt idx="6548">
                        <c:v>18.288139999999999</c:v>
                      </c:pt>
                      <c:pt idx="6549">
                        <c:v>17.8385</c:v>
                      </c:pt>
                      <c:pt idx="6550">
                        <c:v>18.12</c:v>
                      </c:pt>
                      <c:pt idx="6551">
                        <c:v>16.313559999999999</c:v>
                      </c:pt>
                      <c:pt idx="6552">
                        <c:v>16.973659999999999</c:v>
                      </c:pt>
                      <c:pt idx="6553">
                        <c:v>16.714200000000002</c:v>
                      </c:pt>
                      <c:pt idx="6554">
                        <c:v>16.681439999999998</c:v>
                      </c:pt>
                      <c:pt idx="6555">
                        <c:v>16.601140000000001</c:v>
                      </c:pt>
                      <c:pt idx="6556">
                        <c:v>16.67952</c:v>
                      </c:pt>
                      <c:pt idx="6557">
                        <c:v>17.569020000000002</c:v>
                      </c:pt>
                      <c:pt idx="6558">
                        <c:v>18.64864</c:v>
                      </c:pt>
                      <c:pt idx="6559">
                        <c:v>18.81316</c:v>
                      </c:pt>
                      <c:pt idx="6560">
                        <c:v>19.020119999999999</c:v>
                      </c:pt>
                      <c:pt idx="6561">
                        <c:v>19.469099999999997</c:v>
                      </c:pt>
                      <c:pt idx="6562">
                        <c:v>19.778599999999997</c:v>
                      </c:pt>
                      <c:pt idx="6563">
                        <c:v>19.33372</c:v>
                      </c:pt>
                      <c:pt idx="6564">
                        <c:v>19.80208</c:v>
                      </c:pt>
                      <c:pt idx="6565">
                        <c:v>19.66798</c:v>
                      </c:pt>
                      <c:pt idx="6566">
                        <c:v>19.853020000000001</c:v>
                      </c:pt>
                      <c:pt idx="6567">
                        <c:v>18.970179999999999</c:v>
                      </c:pt>
                      <c:pt idx="6568">
                        <c:v>19.59768</c:v>
                      </c:pt>
                      <c:pt idx="6569">
                        <c:v>18.914279999999998</c:v>
                      </c:pt>
                      <c:pt idx="6570">
                        <c:v>18.991599999999998</c:v>
                      </c:pt>
                      <c:pt idx="6571">
                        <c:v>18.450680000000002</c:v>
                      </c:pt>
                      <c:pt idx="6572">
                        <c:v>18.340499999999999</c:v>
                      </c:pt>
                      <c:pt idx="6573">
                        <c:v>17.522020000000001</c:v>
                      </c:pt>
                      <c:pt idx="6574">
                        <c:v>17.384820000000001</c:v>
                      </c:pt>
                      <c:pt idx="6575">
                        <c:v>17.449900000000003</c:v>
                      </c:pt>
                      <c:pt idx="6576">
                        <c:v>17.409959999999998</c:v>
                      </c:pt>
                      <c:pt idx="6577">
                        <c:v>17.201520000000002</c:v>
                      </c:pt>
                      <c:pt idx="6578">
                        <c:v>17.090139999999998</c:v>
                      </c:pt>
                      <c:pt idx="6579">
                        <c:v>16.954519999999999</c:v>
                      </c:pt>
                      <c:pt idx="6580">
                        <c:v>16.617240000000002</c:v>
                      </c:pt>
                      <c:pt idx="6581">
                        <c:v>17.456479999999999</c:v>
                      </c:pt>
                      <c:pt idx="6582">
                        <c:v>19.089080000000003</c:v>
                      </c:pt>
                      <c:pt idx="6583">
                        <c:v>18.36966</c:v>
                      </c:pt>
                      <c:pt idx="6584">
                        <c:v>18.304400000000001</c:v>
                      </c:pt>
                      <c:pt idx="6585">
                        <c:v>18.681660000000001</c:v>
                      </c:pt>
                      <c:pt idx="6586">
                        <c:v>19.909839999999999</c:v>
                      </c:pt>
                      <c:pt idx="6587">
                        <c:v>19.69472</c:v>
                      </c:pt>
                      <c:pt idx="6588">
                        <c:v>19.69746</c:v>
                      </c:pt>
                      <c:pt idx="6589">
                        <c:v>19.90268</c:v>
                      </c:pt>
                      <c:pt idx="6590">
                        <c:v>19.710660000000001</c:v>
                      </c:pt>
                      <c:pt idx="6591">
                        <c:v>19.606560000000002</c:v>
                      </c:pt>
                      <c:pt idx="6592">
                        <c:v>19.753220000000002</c:v>
                      </c:pt>
                      <c:pt idx="6593">
                        <c:v>19.6524</c:v>
                      </c:pt>
                      <c:pt idx="6594">
                        <c:v>19.985700000000001</c:v>
                      </c:pt>
                      <c:pt idx="6595">
                        <c:v>19.82798</c:v>
                      </c:pt>
                      <c:pt idx="6596">
                        <c:v>19.831439999999997</c:v>
                      </c:pt>
                      <c:pt idx="6597">
                        <c:v>19.469900000000003</c:v>
                      </c:pt>
                      <c:pt idx="6598">
                        <c:v>17.9053</c:v>
                      </c:pt>
                      <c:pt idx="6599">
                        <c:v>16.98432</c:v>
                      </c:pt>
                      <c:pt idx="6600">
                        <c:v>16.533279999999998</c:v>
                      </c:pt>
                      <c:pt idx="6601">
                        <c:v>17.870060000000002</c:v>
                      </c:pt>
                      <c:pt idx="6602">
                        <c:v>18.011599999999998</c:v>
                      </c:pt>
                      <c:pt idx="6603">
                        <c:v>17.687580000000001</c:v>
                      </c:pt>
                      <c:pt idx="6604">
                        <c:v>18.246759999999998</c:v>
                      </c:pt>
                      <c:pt idx="6605">
                        <c:v>18.718400000000003</c:v>
                      </c:pt>
                      <c:pt idx="6606">
                        <c:v>18.923020000000001</c:v>
                      </c:pt>
                      <c:pt idx="6607">
                        <c:v>20.379939999999998</c:v>
                      </c:pt>
                      <c:pt idx="6608">
                        <c:v>20.30048</c:v>
                      </c:pt>
                      <c:pt idx="6609">
                        <c:v>20.65314</c:v>
                      </c:pt>
                      <c:pt idx="6610">
                        <c:v>20.540880000000001</c:v>
                      </c:pt>
                      <c:pt idx="6611">
                        <c:v>20.792259999999999</c:v>
                      </c:pt>
                      <c:pt idx="6612">
                        <c:v>20.339779999999998</c:v>
                      </c:pt>
                      <c:pt idx="6613">
                        <c:v>20.840019999999999</c:v>
                      </c:pt>
                      <c:pt idx="6614">
                        <c:v>20.706040000000002</c:v>
                      </c:pt>
                      <c:pt idx="6615">
                        <c:v>20.480499999999999</c:v>
                      </c:pt>
                      <c:pt idx="6616">
                        <c:v>19.82254</c:v>
                      </c:pt>
                      <c:pt idx="6617">
                        <c:v>20.0489</c:v>
                      </c:pt>
                      <c:pt idx="6618">
                        <c:v>19.924099999999999</c:v>
                      </c:pt>
                      <c:pt idx="6619">
                        <c:v>19.631580000000003</c:v>
                      </c:pt>
                      <c:pt idx="6620">
                        <c:v>19.235279999999999</c:v>
                      </c:pt>
                      <c:pt idx="6621">
                        <c:v>19.379459999999998</c:v>
                      </c:pt>
                      <c:pt idx="6622">
                        <c:v>19.036720000000003</c:v>
                      </c:pt>
                      <c:pt idx="6623">
                        <c:v>18.541979999999999</c:v>
                      </c:pt>
                      <c:pt idx="6624">
                        <c:v>18.299319999999998</c:v>
                      </c:pt>
                      <c:pt idx="6625">
                        <c:v>18.340479999999999</c:v>
                      </c:pt>
                      <c:pt idx="6626">
                        <c:v>17.955659999999998</c:v>
                      </c:pt>
                      <c:pt idx="6627">
                        <c:v>17.861720000000002</c:v>
                      </c:pt>
                      <c:pt idx="6628">
                        <c:v>18.066580000000002</c:v>
                      </c:pt>
                      <c:pt idx="6629">
                        <c:v>17.975660000000001</c:v>
                      </c:pt>
                      <c:pt idx="6630">
                        <c:v>19.590499999999999</c:v>
                      </c:pt>
                      <c:pt idx="6631">
                        <c:v>19.370939999999997</c:v>
                      </c:pt>
                      <c:pt idx="6632">
                        <c:v>20.1218</c:v>
                      </c:pt>
                      <c:pt idx="6633">
                        <c:v>20.043759999999999</c:v>
                      </c:pt>
                      <c:pt idx="6634">
                        <c:v>20.25722</c:v>
                      </c:pt>
                      <c:pt idx="6635">
                        <c:v>19.788240000000002</c:v>
                      </c:pt>
                      <c:pt idx="6636">
                        <c:v>20.103099999999998</c:v>
                      </c:pt>
                      <c:pt idx="6637">
                        <c:v>20.240639999999999</c:v>
                      </c:pt>
                      <c:pt idx="6638">
                        <c:v>20.734740000000002</c:v>
                      </c:pt>
                      <c:pt idx="6639">
                        <c:v>20.158339999999999</c:v>
                      </c:pt>
                      <c:pt idx="6640">
                        <c:v>19.970479999999998</c:v>
                      </c:pt>
                      <c:pt idx="6641">
                        <c:v>19.961560000000002</c:v>
                      </c:pt>
                      <c:pt idx="6642">
                        <c:v>19.55584</c:v>
                      </c:pt>
                      <c:pt idx="6643">
                        <c:v>19.848980000000001</c:v>
                      </c:pt>
                      <c:pt idx="6644">
                        <c:v>19.371560000000002</c:v>
                      </c:pt>
                      <c:pt idx="6645">
                        <c:v>18.578080000000003</c:v>
                      </c:pt>
                      <c:pt idx="6646">
                        <c:v>17.906179999999999</c:v>
                      </c:pt>
                      <c:pt idx="6647">
                        <c:v>17.42886</c:v>
                      </c:pt>
                      <c:pt idx="6648">
                        <c:v>17.27976</c:v>
                      </c:pt>
                      <c:pt idx="6649">
                        <c:v>17.02374</c:v>
                      </c:pt>
                      <c:pt idx="6650">
                        <c:v>16.52496</c:v>
                      </c:pt>
                      <c:pt idx="6651">
                        <c:v>16.279640000000001</c:v>
                      </c:pt>
                      <c:pt idx="6652">
                        <c:v>16.601580000000002</c:v>
                      </c:pt>
                      <c:pt idx="6653">
                        <c:v>15.728759999999999</c:v>
                      </c:pt>
                      <c:pt idx="6654">
                        <c:v>13.724</c:v>
                      </c:pt>
                      <c:pt idx="6655">
                        <c:v>13.456700000000001</c:v>
                      </c:pt>
                      <c:pt idx="6656">
                        <c:v>13.61862</c:v>
                      </c:pt>
                      <c:pt idx="6657">
                        <c:v>13.95912</c:v>
                      </c:pt>
                      <c:pt idx="6658">
                        <c:v>14.178840000000001</c:v>
                      </c:pt>
                      <c:pt idx="6659">
                        <c:v>14.33414</c:v>
                      </c:pt>
                      <c:pt idx="6660">
                        <c:v>14.505979999999999</c:v>
                      </c:pt>
                      <c:pt idx="6661">
                        <c:v>14.499420000000001</c:v>
                      </c:pt>
                      <c:pt idx="6662">
                        <c:v>14.52966</c:v>
                      </c:pt>
                      <c:pt idx="6663">
                        <c:v>14.507379999999999</c:v>
                      </c:pt>
                      <c:pt idx="6664">
                        <c:v>14.491879999999998</c:v>
                      </c:pt>
                      <c:pt idx="6665">
                        <c:v>14.2979</c:v>
                      </c:pt>
                      <c:pt idx="6666">
                        <c:v>14.294559999999999</c:v>
                      </c:pt>
                      <c:pt idx="6667">
                        <c:v>14.31498</c:v>
                      </c:pt>
                      <c:pt idx="6668">
                        <c:v>14.122479999999999</c:v>
                      </c:pt>
                      <c:pt idx="6669">
                        <c:v>14.15166</c:v>
                      </c:pt>
                      <c:pt idx="6670">
                        <c:v>14.278600000000001</c:v>
                      </c:pt>
                      <c:pt idx="6671">
                        <c:v>14.291840000000001</c:v>
                      </c:pt>
                      <c:pt idx="6672">
                        <c:v>14.076639999999999</c:v>
                      </c:pt>
                      <c:pt idx="6673">
                        <c:v>14.115080000000001</c:v>
                      </c:pt>
                      <c:pt idx="6674">
                        <c:v>14.369759999999999</c:v>
                      </c:pt>
                      <c:pt idx="6675">
                        <c:v>14.320200000000002</c:v>
                      </c:pt>
                      <c:pt idx="6676">
                        <c:v>14.17202</c:v>
                      </c:pt>
                      <c:pt idx="6677">
                        <c:v>14.281799999999999</c:v>
                      </c:pt>
                      <c:pt idx="6678">
                        <c:v>14.44064</c:v>
                      </c:pt>
                      <c:pt idx="6679">
                        <c:v>14.496420000000001</c:v>
                      </c:pt>
                      <c:pt idx="6680">
                        <c:v>14.587459999999998</c:v>
                      </c:pt>
                      <c:pt idx="6681">
                        <c:v>15.178739999999999</c:v>
                      </c:pt>
                      <c:pt idx="6682">
                        <c:v>14.983979999999999</c:v>
                      </c:pt>
                      <c:pt idx="6683">
                        <c:v>15.33414</c:v>
                      </c:pt>
                      <c:pt idx="6684">
                        <c:v>15.548999999999999</c:v>
                      </c:pt>
                      <c:pt idx="6685">
                        <c:v>15.934419999999999</c:v>
                      </c:pt>
                      <c:pt idx="6686">
                        <c:v>15.882999999999999</c:v>
                      </c:pt>
                      <c:pt idx="6687">
                        <c:v>16.044840000000001</c:v>
                      </c:pt>
                      <c:pt idx="6688">
                        <c:v>16.231180000000002</c:v>
                      </c:pt>
                      <c:pt idx="6689">
                        <c:v>16.314620000000001</c:v>
                      </c:pt>
                      <c:pt idx="6690">
                        <c:v>16.445520000000002</c:v>
                      </c:pt>
                      <c:pt idx="6691">
                        <c:v>16.145040000000002</c:v>
                      </c:pt>
                      <c:pt idx="6692">
                        <c:v>16.49934</c:v>
                      </c:pt>
                      <c:pt idx="6693">
                        <c:v>16.605180000000001</c:v>
                      </c:pt>
                      <c:pt idx="6694">
                        <c:v>16.17154</c:v>
                      </c:pt>
                      <c:pt idx="6695">
                        <c:v>16.254840000000002</c:v>
                      </c:pt>
                      <c:pt idx="6696">
                        <c:v>16.468640000000001</c:v>
                      </c:pt>
                      <c:pt idx="6697">
                        <c:v>16.350619999999999</c:v>
                      </c:pt>
                      <c:pt idx="6698">
                        <c:v>16.787279999999999</c:v>
                      </c:pt>
                      <c:pt idx="6699">
                        <c:v>16.37546</c:v>
                      </c:pt>
                      <c:pt idx="6700">
                        <c:v>16.993500000000001</c:v>
                      </c:pt>
                      <c:pt idx="6701">
                        <c:v>17.265000000000001</c:v>
                      </c:pt>
                      <c:pt idx="6702">
                        <c:v>17.824060000000003</c:v>
                      </c:pt>
                      <c:pt idx="6703">
                        <c:v>18.265080000000001</c:v>
                      </c:pt>
                      <c:pt idx="6704">
                        <c:v>18.046320000000001</c:v>
                      </c:pt>
                      <c:pt idx="6705">
                        <c:v>18.324939999999998</c:v>
                      </c:pt>
                      <c:pt idx="6706">
                        <c:v>17.80686</c:v>
                      </c:pt>
                      <c:pt idx="6707">
                        <c:v>18.427659999999999</c:v>
                      </c:pt>
                      <c:pt idx="6708">
                        <c:v>18.856639999999999</c:v>
                      </c:pt>
                      <c:pt idx="6709">
                        <c:v>18.853759999999998</c:v>
                      </c:pt>
                      <c:pt idx="6710">
                        <c:v>19.104560000000003</c:v>
                      </c:pt>
                      <c:pt idx="6711">
                        <c:v>18.229040000000001</c:v>
                      </c:pt>
                      <c:pt idx="6712">
                        <c:v>18.93872</c:v>
                      </c:pt>
                      <c:pt idx="6713">
                        <c:v>18.395419999999998</c:v>
                      </c:pt>
                      <c:pt idx="6714">
                        <c:v>18.20852</c:v>
                      </c:pt>
                      <c:pt idx="6715">
                        <c:v>17.484560000000002</c:v>
                      </c:pt>
                      <c:pt idx="6716">
                        <c:v>17.62088</c:v>
                      </c:pt>
                      <c:pt idx="6717">
                        <c:v>17.397479999999998</c:v>
                      </c:pt>
                      <c:pt idx="6718">
                        <c:v>17.379259999999999</c:v>
                      </c:pt>
                      <c:pt idx="6719">
                        <c:v>16.9483</c:v>
                      </c:pt>
                      <c:pt idx="6720">
                        <c:v>17.06344</c:v>
                      </c:pt>
                      <c:pt idx="6721">
                        <c:v>16.69162</c:v>
                      </c:pt>
                      <c:pt idx="6722">
                        <c:v>16.563459999999999</c:v>
                      </c:pt>
                      <c:pt idx="6723">
                        <c:v>16.424619999999997</c:v>
                      </c:pt>
                      <c:pt idx="6724">
                        <c:v>16.770379999999999</c:v>
                      </c:pt>
                      <c:pt idx="6725">
                        <c:v>17.232320000000001</c:v>
                      </c:pt>
                      <c:pt idx="6726">
                        <c:v>18.39996</c:v>
                      </c:pt>
                      <c:pt idx="6727">
                        <c:v>18.198540000000001</c:v>
                      </c:pt>
                      <c:pt idx="6728">
                        <c:v>18.0075</c:v>
                      </c:pt>
                      <c:pt idx="6729">
                        <c:v>18.2653</c:v>
                      </c:pt>
                      <c:pt idx="6730">
                        <c:v>18.584160000000001</c:v>
                      </c:pt>
                      <c:pt idx="6731">
                        <c:v>18.582279999999997</c:v>
                      </c:pt>
                      <c:pt idx="6732">
                        <c:v>18.619199999999999</c:v>
                      </c:pt>
                      <c:pt idx="6733">
                        <c:v>18.670400000000001</c:v>
                      </c:pt>
                      <c:pt idx="6734">
                        <c:v>19.032540000000001</c:v>
                      </c:pt>
                      <c:pt idx="6735">
                        <c:v>17.896000000000001</c:v>
                      </c:pt>
                      <c:pt idx="6736">
                        <c:v>18.01454</c:v>
                      </c:pt>
                      <c:pt idx="6737">
                        <c:v>17.428279999999997</c:v>
                      </c:pt>
                      <c:pt idx="6738">
                        <c:v>17.612580000000001</c:v>
                      </c:pt>
                      <c:pt idx="6739">
                        <c:v>17.567959999999999</c:v>
                      </c:pt>
                      <c:pt idx="6740">
                        <c:v>17.689080000000001</c:v>
                      </c:pt>
                      <c:pt idx="6741">
                        <c:v>16.998000000000001</c:v>
                      </c:pt>
                      <c:pt idx="6742">
                        <c:v>16.934259999999998</c:v>
                      </c:pt>
                      <c:pt idx="6743">
                        <c:v>16.150280000000002</c:v>
                      </c:pt>
                      <c:pt idx="6744">
                        <c:v>16.3964</c:v>
                      </c:pt>
                      <c:pt idx="6745">
                        <c:v>16.121420000000001</c:v>
                      </c:pt>
                      <c:pt idx="6746">
                        <c:v>15.09876</c:v>
                      </c:pt>
                      <c:pt idx="6747">
                        <c:v>15.980799999999999</c:v>
                      </c:pt>
                      <c:pt idx="6748">
                        <c:v>16.572119999999998</c:v>
                      </c:pt>
                      <c:pt idx="6749">
                        <c:v>17.19162</c:v>
                      </c:pt>
                      <c:pt idx="6750">
                        <c:v>18.335039999999999</c:v>
                      </c:pt>
                      <c:pt idx="6751">
                        <c:v>18.72392</c:v>
                      </c:pt>
                      <c:pt idx="6752">
                        <c:v>18.456220000000002</c:v>
                      </c:pt>
                      <c:pt idx="6753">
                        <c:v>18.859599999999997</c:v>
                      </c:pt>
                      <c:pt idx="6754">
                        <c:v>17.990359999999999</c:v>
                      </c:pt>
                      <c:pt idx="6755">
                        <c:v>19.737680000000001</c:v>
                      </c:pt>
                      <c:pt idx="6756">
                        <c:v>20.284179999999999</c:v>
                      </c:pt>
                      <c:pt idx="6757">
                        <c:v>20.122599999999998</c:v>
                      </c:pt>
                      <c:pt idx="6758">
                        <c:v>19.339639999999999</c:v>
                      </c:pt>
                      <c:pt idx="6759">
                        <c:v>19.281119999999998</c:v>
                      </c:pt>
                      <c:pt idx="6760">
                        <c:v>19.115659999999998</c:v>
                      </c:pt>
                      <c:pt idx="6761">
                        <c:v>18.658279999999998</c:v>
                      </c:pt>
                      <c:pt idx="6762">
                        <c:v>19.0564</c:v>
                      </c:pt>
                      <c:pt idx="6763">
                        <c:v>18.772639999999999</c:v>
                      </c:pt>
                      <c:pt idx="6764">
                        <c:v>18.30406</c:v>
                      </c:pt>
                      <c:pt idx="6765">
                        <c:v>18.085560000000001</c:v>
                      </c:pt>
                      <c:pt idx="6766">
                        <c:v>18.07216</c:v>
                      </c:pt>
                      <c:pt idx="6767">
                        <c:v>17.37378</c:v>
                      </c:pt>
                      <c:pt idx="6768">
                        <c:v>16.781959999999998</c:v>
                      </c:pt>
                      <c:pt idx="6769">
                        <c:v>16.187360000000002</c:v>
                      </c:pt>
                      <c:pt idx="6770">
                        <c:v>15.93206</c:v>
                      </c:pt>
                      <c:pt idx="6771">
                        <c:v>15.431959999999998</c:v>
                      </c:pt>
                      <c:pt idx="6772">
                        <c:v>16.689040000000002</c:v>
                      </c:pt>
                      <c:pt idx="6773">
                        <c:v>17.020299999999999</c:v>
                      </c:pt>
                      <c:pt idx="6774">
                        <c:v>17.977160000000001</c:v>
                      </c:pt>
                      <c:pt idx="6775">
                        <c:v>18.272539999999999</c:v>
                      </c:pt>
                      <c:pt idx="6776">
                        <c:v>17.942619999999998</c:v>
                      </c:pt>
                      <c:pt idx="6777">
                        <c:v>18.393599999999999</c:v>
                      </c:pt>
                      <c:pt idx="6778">
                        <c:v>19.18994</c:v>
                      </c:pt>
                      <c:pt idx="6779">
                        <c:v>18.856819999999999</c:v>
                      </c:pt>
                      <c:pt idx="6780">
                        <c:v>19.921060000000001</c:v>
                      </c:pt>
                      <c:pt idx="6781">
                        <c:v>20.140520000000002</c:v>
                      </c:pt>
                      <c:pt idx="6782">
                        <c:v>20.050419999999999</c:v>
                      </c:pt>
                      <c:pt idx="6783">
                        <c:v>19.43272</c:v>
                      </c:pt>
                      <c:pt idx="6784">
                        <c:v>18.711939999999998</c:v>
                      </c:pt>
                      <c:pt idx="6785">
                        <c:v>17.91244</c:v>
                      </c:pt>
                      <c:pt idx="6786">
                        <c:v>18.523580000000003</c:v>
                      </c:pt>
                      <c:pt idx="6787">
                        <c:v>18.263279999999998</c:v>
                      </c:pt>
                      <c:pt idx="6788">
                        <c:v>17.945400000000003</c:v>
                      </c:pt>
                      <c:pt idx="6789">
                        <c:v>18.369599999999998</c:v>
                      </c:pt>
                      <c:pt idx="6790">
                        <c:v>17.758400000000002</c:v>
                      </c:pt>
                      <c:pt idx="6791">
                        <c:v>17.222580000000001</c:v>
                      </c:pt>
                      <c:pt idx="6792">
                        <c:v>17.146720000000002</c:v>
                      </c:pt>
                      <c:pt idx="6793">
                        <c:v>17.080419999999997</c:v>
                      </c:pt>
                      <c:pt idx="6794">
                        <c:v>16.992660000000001</c:v>
                      </c:pt>
                      <c:pt idx="6795">
                        <c:v>17.120139999999999</c:v>
                      </c:pt>
                      <c:pt idx="6796">
                        <c:v>17.2408</c:v>
                      </c:pt>
                      <c:pt idx="6797">
                        <c:v>17.721779999999999</c:v>
                      </c:pt>
                      <c:pt idx="6798">
                        <c:v>18.527619999999999</c:v>
                      </c:pt>
                      <c:pt idx="6799">
                        <c:v>17.408000000000001</c:v>
                      </c:pt>
                      <c:pt idx="6800">
                        <c:v>17.144179999999999</c:v>
                      </c:pt>
                      <c:pt idx="6801">
                        <c:v>17.590919999999997</c:v>
                      </c:pt>
                      <c:pt idx="6802">
                        <c:v>17.252179999999999</c:v>
                      </c:pt>
                      <c:pt idx="6803">
                        <c:v>18.954139999999999</c:v>
                      </c:pt>
                      <c:pt idx="6804">
                        <c:v>18.979479999999999</c:v>
                      </c:pt>
                      <c:pt idx="6805">
                        <c:v>19.48216</c:v>
                      </c:pt>
                      <c:pt idx="6806">
                        <c:v>19.16994</c:v>
                      </c:pt>
                      <c:pt idx="6807">
                        <c:v>19.070959999999999</c:v>
                      </c:pt>
                      <c:pt idx="6808">
                        <c:v>18.826139999999999</c:v>
                      </c:pt>
                      <c:pt idx="6809">
                        <c:v>18.77524</c:v>
                      </c:pt>
                      <c:pt idx="6810">
                        <c:v>18.074560000000002</c:v>
                      </c:pt>
                      <c:pt idx="6811">
                        <c:v>17.620259999999998</c:v>
                      </c:pt>
                      <c:pt idx="6812">
                        <c:v>17.730740000000001</c:v>
                      </c:pt>
                      <c:pt idx="6813">
                        <c:v>16.932459999999999</c:v>
                      </c:pt>
                      <c:pt idx="6814">
                        <c:v>16.61824</c:v>
                      </c:pt>
                      <c:pt idx="6815">
                        <c:v>16.3093</c:v>
                      </c:pt>
                      <c:pt idx="6816">
                        <c:v>16.11204</c:v>
                      </c:pt>
                      <c:pt idx="6817">
                        <c:v>15.979379999999999</c:v>
                      </c:pt>
                      <c:pt idx="6818">
                        <c:v>15.70316</c:v>
                      </c:pt>
                      <c:pt idx="6819">
                        <c:v>15.607799999999999</c:v>
                      </c:pt>
                      <c:pt idx="6820">
                        <c:v>15.952719999999999</c:v>
                      </c:pt>
                      <c:pt idx="6821">
                        <c:v>16.183979999999998</c:v>
                      </c:pt>
                      <c:pt idx="6822">
                        <c:v>16.185299999999998</c:v>
                      </c:pt>
                      <c:pt idx="6823">
                        <c:v>15.861540000000002</c:v>
                      </c:pt>
                      <c:pt idx="6824">
                        <c:v>16.490759999999998</c:v>
                      </c:pt>
                      <c:pt idx="6825">
                        <c:v>16.311260000000001</c:v>
                      </c:pt>
                      <c:pt idx="6826">
                        <c:v>15.989940000000001</c:v>
                      </c:pt>
                      <c:pt idx="6827">
                        <c:v>16.014700000000001</c:v>
                      </c:pt>
                      <c:pt idx="6828">
                        <c:v>16.30302</c:v>
                      </c:pt>
                      <c:pt idx="6829">
                        <c:v>16.34206</c:v>
                      </c:pt>
                      <c:pt idx="6830">
                        <c:v>16.278379999999999</c:v>
                      </c:pt>
                      <c:pt idx="6831">
                        <c:v>16.611840000000001</c:v>
                      </c:pt>
                      <c:pt idx="6832">
                        <c:v>16.536999999999999</c:v>
                      </c:pt>
                      <c:pt idx="6833">
                        <c:v>16.28058</c:v>
                      </c:pt>
                      <c:pt idx="6834">
                        <c:v>16.788439999999998</c:v>
                      </c:pt>
                      <c:pt idx="6835">
                        <c:v>16.598959999999998</c:v>
                      </c:pt>
                      <c:pt idx="6836">
                        <c:v>16.272320000000001</c:v>
                      </c:pt>
                      <c:pt idx="6837">
                        <c:v>15.757700000000002</c:v>
                      </c:pt>
                      <c:pt idx="6838">
                        <c:v>15.77806</c:v>
                      </c:pt>
                      <c:pt idx="6839">
                        <c:v>15.6441</c:v>
                      </c:pt>
                      <c:pt idx="6840">
                        <c:v>15.6594</c:v>
                      </c:pt>
                      <c:pt idx="6841">
                        <c:v>15.68126</c:v>
                      </c:pt>
                      <c:pt idx="6842">
                        <c:v>15.75398</c:v>
                      </c:pt>
                      <c:pt idx="6843">
                        <c:v>15.527839999999999</c:v>
                      </c:pt>
                      <c:pt idx="6844">
                        <c:v>15.676260000000001</c:v>
                      </c:pt>
                      <c:pt idx="6845">
                        <c:v>15.58808</c:v>
                      </c:pt>
                      <c:pt idx="6846">
                        <c:v>14.63902</c:v>
                      </c:pt>
                      <c:pt idx="6847">
                        <c:v>14.503080000000001</c:v>
                      </c:pt>
                      <c:pt idx="6848">
                        <c:v>14.20632</c:v>
                      </c:pt>
                      <c:pt idx="6849">
                        <c:v>14.284559999999999</c:v>
                      </c:pt>
                      <c:pt idx="6850">
                        <c:v>14.444700000000001</c:v>
                      </c:pt>
                      <c:pt idx="6851">
                        <c:v>14.631320000000001</c:v>
                      </c:pt>
                      <c:pt idx="6852">
                        <c:v>14.896000000000001</c:v>
                      </c:pt>
                      <c:pt idx="6853">
                        <c:v>14.6808</c:v>
                      </c:pt>
                      <c:pt idx="6854">
                        <c:v>16.29522</c:v>
                      </c:pt>
                      <c:pt idx="6855">
                        <c:v>15.75802</c:v>
                      </c:pt>
                      <c:pt idx="6856">
                        <c:v>15.452360000000001</c:v>
                      </c:pt>
                      <c:pt idx="6857">
                        <c:v>16.206019999999999</c:v>
                      </c:pt>
                      <c:pt idx="6858">
                        <c:v>16.446740000000002</c:v>
                      </c:pt>
                      <c:pt idx="6859">
                        <c:v>15.06002</c:v>
                      </c:pt>
                      <c:pt idx="6860">
                        <c:v>15.22292</c:v>
                      </c:pt>
                      <c:pt idx="6861">
                        <c:v>15.797180000000001</c:v>
                      </c:pt>
                      <c:pt idx="6862">
                        <c:v>15.544700000000001</c:v>
                      </c:pt>
                      <c:pt idx="6863">
                        <c:v>15.13612</c:v>
                      </c:pt>
                      <c:pt idx="6864">
                        <c:v>15.314</c:v>
                      </c:pt>
                      <c:pt idx="6865">
                        <c:v>14.99578</c:v>
                      </c:pt>
                      <c:pt idx="6866">
                        <c:v>16.15784</c:v>
                      </c:pt>
                      <c:pt idx="6867">
                        <c:v>16.586639999999999</c:v>
                      </c:pt>
                      <c:pt idx="6868">
                        <c:v>16.61786</c:v>
                      </c:pt>
                      <c:pt idx="6869">
                        <c:v>16.759060000000002</c:v>
                      </c:pt>
                      <c:pt idx="6870">
                        <c:v>17.654919999999997</c:v>
                      </c:pt>
                      <c:pt idx="6871">
                        <c:v>18.614560000000001</c:v>
                      </c:pt>
                      <c:pt idx="6872">
                        <c:v>18.79344</c:v>
                      </c:pt>
                      <c:pt idx="6873">
                        <c:v>19.082699999999999</c:v>
                      </c:pt>
                      <c:pt idx="6874">
                        <c:v>19.303240000000002</c:v>
                      </c:pt>
                      <c:pt idx="6875">
                        <c:v>19.243500000000001</c:v>
                      </c:pt>
                      <c:pt idx="6876">
                        <c:v>19.331659999999999</c:v>
                      </c:pt>
                      <c:pt idx="6877">
                        <c:v>19.561720000000001</c:v>
                      </c:pt>
                      <c:pt idx="6878">
                        <c:v>19.36646</c:v>
                      </c:pt>
                      <c:pt idx="6879">
                        <c:v>18.935040000000001</c:v>
                      </c:pt>
                      <c:pt idx="6880">
                        <c:v>18.83418</c:v>
                      </c:pt>
                      <c:pt idx="6881">
                        <c:v>17.934619999999999</c:v>
                      </c:pt>
                      <c:pt idx="6882">
                        <c:v>18.5823</c:v>
                      </c:pt>
                      <c:pt idx="6883">
                        <c:v>17.97804</c:v>
                      </c:pt>
                      <c:pt idx="6884">
                        <c:v>17.513060000000003</c:v>
                      </c:pt>
                      <c:pt idx="6885">
                        <c:v>17.472860000000001</c:v>
                      </c:pt>
                      <c:pt idx="6886">
                        <c:v>17.450880000000002</c:v>
                      </c:pt>
                      <c:pt idx="6887">
                        <c:v>17.303459999999998</c:v>
                      </c:pt>
                      <c:pt idx="6888">
                        <c:v>16.985439999999997</c:v>
                      </c:pt>
                      <c:pt idx="6889">
                        <c:v>16.96912</c:v>
                      </c:pt>
                      <c:pt idx="6890">
                        <c:v>16.752359999999999</c:v>
                      </c:pt>
                      <c:pt idx="6891">
                        <c:v>16.744619999999998</c:v>
                      </c:pt>
                      <c:pt idx="6892">
                        <c:v>16.785880000000002</c:v>
                      </c:pt>
                      <c:pt idx="6893">
                        <c:v>17.176299999999998</c:v>
                      </c:pt>
                      <c:pt idx="6894">
                        <c:v>18.375499999999999</c:v>
                      </c:pt>
                      <c:pt idx="6895">
                        <c:v>17.982340000000001</c:v>
                      </c:pt>
                      <c:pt idx="6896">
                        <c:v>18.780919999999998</c:v>
                      </c:pt>
                      <c:pt idx="6897">
                        <c:v>18.812740000000002</c:v>
                      </c:pt>
                      <c:pt idx="6898">
                        <c:v>19.051860000000001</c:v>
                      </c:pt>
                      <c:pt idx="6899">
                        <c:v>18.799439999999997</c:v>
                      </c:pt>
                      <c:pt idx="6900">
                        <c:v>19.084900000000001</c:v>
                      </c:pt>
                      <c:pt idx="6901">
                        <c:v>18.9252</c:v>
                      </c:pt>
                      <c:pt idx="6902">
                        <c:v>18.903919999999999</c:v>
                      </c:pt>
                      <c:pt idx="6903">
                        <c:v>18.413520000000002</c:v>
                      </c:pt>
                      <c:pt idx="6904">
                        <c:v>18.741580000000003</c:v>
                      </c:pt>
                      <c:pt idx="6905">
                        <c:v>18.624639999999999</c:v>
                      </c:pt>
                      <c:pt idx="6906">
                        <c:v>18.103639999999999</c:v>
                      </c:pt>
                      <c:pt idx="6907">
                        <c:v>17.838939999999997</c:v>
                      </c:pt>
                      <c:pt idx="6908">
                        <c:v>18.384319999999999</c:v>
                      </c:pt>
                      <c:pt idx="6909">
                        <c:v>18.128599999999999</c:v>
                      </c:pt>
                      <c:pt idx="6910">
                        <c:v>17.9833</c:v>
                      </c:pt>
                      <c:pt idx="6911">
                        <c:v>17.727540000000001</c:v>
                      </c:pt>
                      <c:pt idx="6912">
                        <c:v>17.921700000000001</c:v>
                      </c:pt>
                      <c:pt idx="6913">
                        <c:v>17.529979999999998</c:v>
                      </c:pt>
                      <c:pt idx="6914">
                        <c:v>17.244540000000001</c:v>
                      </c:pt>
                      <c:pt idx="6915">
                        <c:v>17.700240000000001</c:v>
                      </c:pt>
                      <c:pt idx="6916">
                        <c:v>17.988720000000001</c:v>
                      </c:pt>
                      <c:pt idx="6917">
                        <c:v>18.401900000000001</c:v>
                      </c:pt>
                      <c:pt idx="6918">
                        <c:v>19.645019999999999</c:v>
                      </c:pt>
                      <c:pt idx="6919">
                        <c:v>19.42212</c:v>
                      </c:pt>
                      <c:pt idx="6920">
                        <c:v>19.463519999999999</c:v>
                      </c:pt>
                      <c:pt idx="6921">
                        <c:v>19.277660000000001</c:v>
                      </c:pt>
                      <c:pt idx="6922">
                        <c:v>18.886380000000003</c:v>
                      </c:pt>
                      <c:pt idx="6923">
                        <c:v>19.367060000000002</c:v>
                      </c:pt>
                      <c:pt idx="6924">
                        <c:v>19.597240000000003</c:v>
                      </c:pt>
                      <c:pt idx="6925">
                        <c:v>19.03894</c:v>
                      </c:pt>
                      <c:pt idx="6926">
                        <c:v>18.976080000000003</c:v>
                      </c:pt>
                      <c:pt idx="6927">
                        <c:v>17.873439999999999</c:v>
                      </c:pt>
                      <c:pt idx="6928">
                        <c:v>18.650599999999997</c:v>
                      </c:pt>
                      <c:pt idx="6929">
                        <c:v>18.09646</c:v>
                      </c:pt>
                      <c:pt idx="6930">
                        <c:v>18.236999999999998</c:v>
                      </c:pt>
                      <c:pt idx="6931">
                        <c:v>17.882639999999999</c:v>
                      </c:pt>
                      <c:pt idx="6932">
                        <c:v>17.892959999999999</c:v>
                      </c:pt>
                      <c:pt idx="6933">
                        <c:v>17.558900000000001</c:v>
                      </c:pt>
                      <c:pt idx="6934">
                        <c:v>17.259799999999998</c:v>
                      </c:pt>
                      <c:pt idx="6935">
                        <c:v>16.935680000000001</c:v>
                      </c:pt>
                      <c:pt idx="6936">
                        <c:v>16.870380000000001</c:v>
                      </c:pt>
                      <c:pt idx="6937">
                        <c:v>16.793419999999998</c:v>
                      </c:pt>
                      <c:pt idx="6938">
                        <c:v>16.694380000000002</c:v>
                      </c:pt>
                      <c:pt idx="6939">
                        <c:v>16.690799999999999</c:v>
                      </c:pt>
                      <c:pt idx="6940">
                        <c:v>16.95092</c:v>
                      </c:pt>
                      <c:pt idx="6941">
                        <c:v>17.590419999999998</c:v>
                      </c:pt>
                      <c:pt idx="6942">
                        <c:v>18.58766</c:v>
                      </c:pt>
                      <c:pt idx="6943">
                        <c:v>18.271339999999999</c:v>
                      </c:pt>
                      <c:pt idx="6944">
                        <c:v>18.823799999999999</c:v>
                      </c:pt>
                      <c:pt idx="6945">
                        <c:v>18.52338</c:v>
                      </c:pt>
                      <c:pt idx="6946">
                        <c:v>19.01164</c:v>
                      </c:pt>
                      <c:pt idx="6947">
                        <c:v>18.558959999999999</c:v>
                      </c:pt>
                      <c:pt idx="6948">
                        <c:v>17.244520000000001</c:v>
                      </c:pt>
                      <c:pt idx="6949">
                        <c:v>17.226700000000001</c:v>
                      </c:pt>
                      <c:pt idx="6950">
                        <c:v>17.504840000000002</c:v>
                      </c:pt>
                      <c:pt idx="6951">
                        <c:v>17.028560000000002</c:v>
                      </c:pt>
                      <c:pt idx="6952">
                        <c:v>18.285</c:v>
                      </c:pt>
                      <c:pt idx="6953">
                        <c:v>18.215499999999999</c:v>
                      </c:pt>
                      <c:pt idx="6954">
                        <c:v>18.323160000000001</c:v>
                      </c:pt>
                      <c:pt idx="6955">
                        <c:v>17.582039999999999</c:v>
                      </c:pt>
                      <c:pt idx="6956">
                        <c:v>17.818300000000001</c:v>
                      </c:pt>
                      <c:pt idx="6957">
                        <c:v>17.272939999999998</c:v>
                      </c:pt>
                      <c:pt idx="6958">
                        <c:v>16.74248</c:v>
                      </c:pt>
                      <c:pt idx="6959">
                        <c:v>16.234259999999999</c:v>
                      </c:pt>
                      <c:pt idx="6960">
                        <c:v>15.99076</c:v>
                      </c:pt>
                      <c:pt idx="6961">
                        <c:v>16.267340000000001</c:v>
                      </c:pt>
                      <c:pt idx="6962">
                        <c:v>16.041799999999999</c:v>
                      </c:pt>
                      <c:pt idx="6963">
                        <c:v>15.69354</c:v>
                      </c:pt>
                      <c:pt idx="6964">
                        <c:v>16.45608</c:v>
                      </c:pt>
                      <c:pt idx="6965">
                        <c:v>16.55716</c:v>
                      </c:pt>
                      <c:pt idx="6966">
                        <c:v>18.079339999999998</c:v>
                      </c:pt>
                      <c:pt idx="6967">
                        <c:v>18.102419999999999</c:v>
                      </c:pt>
                      <c:pt idx="6968">
                        <c:v>17.962759999999999</c:v>
                      </c:pt>
                      <c:pt idx="6969">
                        <c:v>18.320439999999998</c:v>
                      </c:pt>
                      <c:pt idx="6970">
                        <c:v>18.20674</c:v>
                      </c:pt>
                      <c:pt idx="6971">
                        <c:v>18.179459999999999</c:v>
                      </c:pt>
                      <c:pt idx="6972">
                        <c:v>17.944700000000001</c:v>
                      </c:pt>
                      <c:pt idx="6973">
                        <c:v>17.876519999999999</c:v>
                      </c:pt>
                      <c:pt idx="6974">
                        <c:v>17.46818</c:v>
                      </c:pt>
                      <c:pt idx="6975">
                        <c:v>17.582599999999999</c:v>
                      </c:pt>
                      <c:pt idx="6976">
                        <c:v>17.40494</c:v>
                      </c:pt>
                      <c:pt idx="6977">
                        <c:v>17.430240000000001</c:v>
                      </c:pt>
                      <c:pt idx="6978">
                        <c:v>16.264399999999998</c:v>
                      </c:pt>
                      <c:pt idx="6979">
                        <c:v>16.16666</c:v>
                      </c:pt>
                      <c:pt idx="6980">
                        <c:v>15.31132</c:v>
                      </c:pt>
                      <c:pt idx="6981">
                        <c:v>14.522639999999999</c:v>
                      </c:pt>
                      <c:pt idx="6982">
                        <c:v>14.454840000000001</c:v>
                      </c:pt>
                      <c:pt idx="6983">
                        <c:v>14.12322</c:v>
                      </c:pt>
                      <c:pt idx="6984">
                        <c:v>14.682399999999999</c:v>
                      </c:pt>
                      <c:pt idx="6985">
                        <c:v>14.33234</c:v>
                      </c:pt>
                      <c:pt idx="6986">
                        <c:v>14.768559999999999</c:v>
                      </c:pt>
                      <c:pt idx="6987">
                        <c:v>14.624780000000001</c:v>
                      </c:pt>
                      <c:pt idx="6988">
                        <c:v>15.129580000000001</c:v>
                      </c:pt>
                      <c:pt idx="6989">
                        <c:v>14.076559999999999</c:v>
                      </c:pt>
                      <c:pt idx="6990">
                        <c:v>14.45316</c:v>
                      </c:pt>
                      <c:pt idx="6991">
                        <c:v>14.3881</c:v>
                      </c:pt>
                      <c:pt idx="6992">
                        <c:v>13.8979</c:v>
                      </c:pt>
                      <c:pt idx="6993">
                        <c:v>14.84904</c:v>
                      </c:pt>
                      <c:pt idx="6994">
                        <c:v>14.6982</c:v>
                      </c:pt>
                      <c:pt idx="6995">
                        <c:v>14.751659999999999</c:v>
                      </c:pt>
                      <c:pt idx="6996">
                        <c:v>14.999919999999999</c:v>
                      </c:pt>
                      <c:pt idx="6997">
                        <c:v>14.93506</c:v>
                      </c:pt>
                      <c:pt idx="6998">
                        <c:v>15.054680000000001</c:v>
                      </c:pt>
                      <c:pt idx="6999">
                        <c:v>14.89052</c:v>
                      </c:pt>
                      <c:pt idx="7000">
                        <c:v>14.72114</c:v>
                      </c:pt>
                      <c:pt idx="7001">
                        <c:v>14.375620000000001</c:v>
                      </c:pt>
                      <c:pt idx="7002">
                        <c:v>14.369719999999999</c:v>
                      </c:pt>
                      <c:pt idx="7003">
                        <c:v>14.44026</c:v>
                      </c:pt>
                      <c:pt idx="7004">
                        <c:v>14.52122</c:v>
                      </c:pt>
                      <c:pt idx="7005">
                        <c:v>14.496799999999999</c:v>
                      </c:pt>
                      <c:pt idx="7006">
                        <c:v>14.548819999999999</c:v>
                      </c:pt>
                      <c:pt idx="7007">
                        <c:v>14.528540000000001</c:v>
                      </c:pt>
                      <c:pt idx="7008">
                        <c:v>14.080639999999999</c:v>
                      </c:pt>
                      <c:pt idx="7009">
                        <c:v>13.794219999999999</c:v>
                      </c:pt>
                      <c:pt idx="7010">
                        <c:v>13.718540000000001</c:v>
                      </c:pt>
                      <c:pt idx="7011">
                        <c:v>13.947520000000001</c:v>
                      </c:pt>
                      <c:pt idx="7012">
                        <c:v>13.85408</c:v>
                      </c:pt>
                      <c:pt idx="7013">
                        <c:v>13.93634</c:v>
                      </c:pt>
                      <c:pt idx="7014">
                        <c:v>14.03598</c:v>
                      </c:pt>
                      <c:pt idx="7015">
                        <c:v>13.80654</c:v>
                      </c:pt>
                      <c:pt idx="7016">
                        <c:v>14.144680000000001</c:v>
                      </c:pt>
                      <c:pt idx="7017">
                        <c:v>13.76698</c:v>
                      </c:pt>
                      <c:pt idx="7018">
                        <c:v>14.26202</c:v>
                      </c:pt>
                      <c:pt idx="7019">
                        <c:v>14.55598</c:v>
                      </c:pt>
                      <c:pt idx="7020">
                        <c:v>14.526440000000001</c:v>
                      </c:pt>
                      <c:pt idx="7021">
                        <c:v>14.708080000000001</c:v>
                      </c:pt>
                      <c:pt idx="7022">
                        <c:v>14.975020000000001</c:v>
                      </c:pt>
                      <c:pt idx="7023">
                        <c:v>14.972200000000001</c:v>
                      </c:pt>
                      <c:pt idx="7024">
                        <c:v>14.8933</c:v>
                      </c:pt>
                      <c:pt idx="7025">
                        <c:v>15.108919999999999</c:v>
                      </c:pt>
                      <c:pt idx="7026">
                        <c:v>15.14926</c:v>
                      </c:pt>
                      <c:pt idx="7027">
                        <c:v>15.067680000000001</c:v>
                      </c:pt>
                      <c:pt idx="7028">
                        <c:v>15.865200000000002</c:v>
                      </c:pt>
                      <c:pt idx="7029">
                        <c:v>15.53622</c:v>
                      </c:pt>
                      <c:pt idx="7030">
                        <c:v>15.71884</c:v>
                      </c:pt>
                      <c:pt idx="7031">
                        <c:v>15.60284</c:v>
                      </c:pt>
                      <c:pt idx="7032">
                        <c:v>15.21598</c:v>
                      </c:pt>
                      <c:pt idx="7033">
                        <c:v>15.07258</c:v>
                      </c:pt>
                      <c:pt idx="7034">
                        <c:v>14.880280000000001</c:v>
                      </c:pt>
                      <c:pt idx="7035">
                        <c:v>15.174020000000001</c:v>
                      </c:pt>
                      <c:pt idx="7036">
                        <c:v>16.074580000000001</c:v>
                      </c:pt>
                      <c:pt idx="7037">
                        <c:v>16.663080000000001</c:v>
                      </c:pt>
                      <c:pt idx="7038">
                        <c:v>17.30556</c:v>
                      </c:pt>
                      <c:pt idx="7039">
                        <c:v>18.035119999999999</c:v>
                      </c:pt>
                      <c:pt idx="7040">
                        <c:v>17.887180000000001</c:v>
                      </c:pt>
                      <c:pt idx="7041">
                        <c:v>18.541679999999999</c:v>
                      </c:pt>
                      <c:pt idx="7042">
                        <c:v>17.703700000000001</c:v>
                      </c:pt>
                      <c:pt idx="7043">
                        <c:v>18.303999999999998</c:v>
                      </c:pt>
                      <c:pt idx="7044">
                        <c:v>18.819020000000002</c:v>
                      </c:pt>
                      <c:pt idx="7045">
                        <c:v>18.962820000000001</c:v>
                      </c:pt>
                      <c:pt idx="7046">
                        <c:v>18.696639999999999</c:v>
                      </c:pt>
                      <c:pt idx="7047">
                        <c:v>18.85962</c:v>
                      </c:pt>
                      <c:pt idx="7048">
                        <c:v>17.8933</c:v>
                      </c:pt>
                      <c:pt idx="7049">
                        <c:v>18.432040000000001</c:v>
                      </c:pt>
                      <c:pt idx="7050">
                        <c:v>18.105820000000001</c:v>
                      </c:pt>
                      <c:pt idx="7051">
                        <c:v>17.149840000000001</c:v>
                      </c:pt>
                      <c:pt idx="7052">
                        <c:v>17.091380000000001</c:v>
                      </c:pt>
                      <c:pt idx="7053">
                        <c:v>16.892060000000001</c:v>
                      </c:pt>
                      <c:pt idx="7054">
                        <c:v>16.807980000000001</c:v>
                      </c:pt>
                      <c:pt idx="7055">
                        <c:v>16.088000000000001</c:v>
                      </c:pt>
                      <c:pt idx="7056">
                        <c:v>15.90728</c:v>
                      </c:pt>
                      <c:pt idx="7057">
                        <c:v>16.035920000000001</c:v>
                      </c:pt>
                      <c:pt idx="7058">
                        <c:v>15.653120000000001</c:v>
                      </c:pt>
                      <c:pt idx="7059">
                        <c:v>15.83802</c:v>
                      </c:pt>
                      <c:pt idx="7060">
                        <c:v>15.896459999999999</c:v>
                      </c:pt>
                      <c:pt idx="7061">
                        <c:v>16.46368</c:v>
                      </c:pt>
                      <c:pt idx="7062">
                        <c:v>18.138020000000001</c:v>
                      </c:pt>
                      <c:pt idx="7063">
                        <c:v>17.64002</c:v>
                      </c:pt>
                      <c:pt idx="7064">
                        <c:v>17.596799999999998</c:v>
                      </c:pt>
                      <c:pt idx="7065">
                        <c:v>18.066459999999999</c:v>
                      </c:pt>
                      <c:pt idx="7066">
                        <c:v>17.157499999999999</c:v>
                      </c:pt>
                      <c:pt idx="7067">
                        <c:v>17.659279999999999</c:v>
                      </c:pt>
                      <c:pt idx="7068">
                        <c:v>17.483759999999997</c:v>
                      </c:pt>
                      <c:pt idx="7069">
                        <c:v>18.278759999999998</c:v>
                      </c:pt>
                      <c:pt idx="7070">
                        <c:v>18.36036</c:v>
                      </c:pt>
                      <c:pt idx="7071">
                        <c:v>17.87604</c:v>
                      </c:pt>
                      <c:pt idx="7072">
                        <c:v>17.27036</c:v>
                      </c:pt>
                      <c:pt idx="7073">
                        <c:v>17.350159999999999</c:v>
                      </c:pt>
                      <c:pt idx="7074">
                        <c:v>16.564080000000001</c:v>
                      </c:pt>
                      <c:pt idx="7075">
                        <c:v>16.44378</c:v>
                      </c:pt>
                      <c:pt idx="7076">
                        <c:v>16.286619999999999</c:v>
                      </c:pt>
                      <c:pt idx="7077">
                        <c:v>16.831520000000001</c:v>
                      </c:pt>
                      <c:pt idx="7078">
                        <c:v>16.063479999999998</c:v>
                      </c:pt>
                      <c:pt idx="7079">
                        <c:v>16.333680000000001</c:v>
                      </c:pt>
                      <c:pt idx="7080">
                        <c:v>16.028379999999999</c:v>
                      </c:pt>
                      <c:pt idx="7081">
                        <c:v>15.8698</c:v>
                      </c:pt>
                      <c:pt idx="7082">
                        <c:v>15.785680000000001</c:v>
                      </c:pt>
                      <c:pt idx="7083">
                        <c:v>15.856399999999999</c:v>
                      </c:pt>
                      <c:pt idx="7084">
                        <c:v>16.19792</c:v>
                      </c:pt>
                      <c:pt idx="7085">
                        <c:v>16.76632</c:v>
                      </c:pt>
                      <c:pt idx="7086">
                        <c:v>17.430119999999999</c:v>
                      </c:pt>
                      <c:pt idx="7087">
                        <c:v>17.58896</c:v>
                      </c:pt>
                      <c:pt idx="7088">
                        <c:v>17.457439999999998</c:v>
                      </c:pt>
                      <c:pt idx="7089">
                        <c:v>17.264880000000002</c:v>
                      </c:pt>
                      <c:pt idx="7090">
                        <c:v>17.628119999999999</c:v>
                      </c:pt>
                      <c:pt idx="7091">
                        <c:v>17.88138</c:v>
                      </c:pt>
                      <c:pt idx="7092">
                        <c:v>18.31664</c:v>
                      </c:pt>
                      <c:pt idx="7093">
                        <c:v>17.927520000000001</c:v>
                      </c:pt>
                      <c:pt idx="7094">
                        <c:v>18.240459999999999</c:v>
                      </c:pt>
                      <c:pt idx="7095">
                        <c:v>17.59356</c:v>
                      </c:pt>
                      <c:pt idx="7096">
                        <c:v>17.438459999999999</c:v>
                      </c:pt>
                      <c:pt idx="7097">
                        <c:v>16.901759999999999</c:v>
                      </c:pt>
                      <c:pt idx="7098">
                        <c:v>17.11646</c:v>
                      </c:pt>
                      <c:pt idx="7099">
                        <c:v>16.91798</c:v>
                      </c:pt>
                      <c:pt idx="7100">
                        <c:v>16.84592</c:v>
                      </c:pt>
                      <c:pt idx="7101">
                        <c:v>16.154879999999999</c:v>
                      </c:pt>
                      <c:pt idx="7102">
                        <c:v>15.769740000000001</c:v>
                      </c:pt>
                      <c:pt idx="7103">
                        <c:v>15.829459999999999</c:v>
                      </c:pt>
                      <c:pt idx="7104">
                        <c:v>15.717700000000001</c:v>
                      </c:pt>
                      <c:pt idx="7105">
                        <c:v>15.882379999999999</c:v>
                      </c:pt>
                      <c:pt idx="7106">
                        <c:v>15.69026</c:v>
                      </c:pt>
                      <c:pt idx="7107">
                        <c:v>15.955219999999999</c:v>
                      </c:pt>
                      <c:pt idx="7108">
                        <c:v>16.08062</c:v>
                      </c:pt>
                      <c:pt idx="7109">
                        <c:v>16.609500000000001</c:v>
                      </c:pt>
                      <c:pt idx="7110">
                        <c:v>17.850580000000001</c:v>
                      </c:pt>
                      <c:pt idx="7111">
                        <c:v>17.78706</c:v>
                      </c:pt>
                      <c:pt idx="7112">
                        <c:v>18.115200000000002</c:v>
                      </c:pt>
                      <c:pt idx="7113">
                        <c:v>18.26052</c:v>
                      </c:pt>
                      <c:pt idx="7114">
                        <c:v>16.88186</c:v>
                      </c:pt>
                      <c:pt idx="7115">
                        <c:v>16.596880000000002</c:v>
                      </c:pt>
                      <c:pt idx="7116">
                        <c:v>16.870099999999997</c:v>
                      </c:pt>
                      <c:pt idx="7117">
                        <c:v>17.64312</c:v>
                      </c:pt>
                      <c:pt idx="7118">
                        <c:v>17.749459999999999</c:v>
                      </c:pt>
                      <c:pt idx="7119">
                        <c:v>17.38288</c:v>
                      </c:pt>
                      <c:pt idx="7120">
                        <c:v>17.63776</c:v>
                      </c:pt>
                      <c:pt idx="7121">
                        <c:v>16.921759999999999</c:v>
                      </c:pt>
                      <c:pt idx="7122">
                        <c:v>16.342860000000002</c:v>
                      </c:pt>
                      <c:pt idx="7123">
                        <c:v>16.862099999999998</c:v>
                      </c:pt>
                      <c:pt idx="7124">
                        <c:v>16.800759999999997</c:v>
                      </c:pt>
                      <c:pt idx="7125">
                        <c:v>16.743860000000002</c:v>
                      </c:pt>
                      <c:pt idx="7126">
                        <c:v>16.377219999999998</c:v>
                      </c:pt>
                      <c:pt idx="7127">
                        <c:v>16.33492</c:v>
                      </c:pt>
                      <c:pt idx="7128">
                        <c:v>16.27524</c:v>
                      </c:pt>
                      <c:pt idx="7129">
                        <c:v>16.2014</c:v>
                      </c:pt>
                      <c:pt idx="7130">
                        <c:v>16.370059999999999</c:v>
                      </c:pt>
                      <c:pt idx="7131">
                        <c:v>16.50046</c:v>
                      </c:pt>
                      <c:pt idx="7132">
                        <c:v>16.494479999999999</c:v>
                      </c:pt>
                      <c:pt idx="7133">
                        <c:v>16.79862</c:v>
                      </c:pt>
                      <c:pt idx="7134">
                        <c:v>17.882819999999999</c:v>
                      </c:pt>
                      <c:pt idx="7135">
                        <c:v>17.724240000000002</c:v>
                      </c:pt>
                      <c:pt idx="7136">
                        <c:v>18.049160000000001</c:v>
                      </c:pt>
                      <c:pt idx="7137">
                        <c:v>17.750900000000001</c:v>
                      </c:pt>
                      <c:pt idx="7138">
                        <c:v>18.146660000000001</c:v>
                      </c:pt>
                      <c:pt idx="7139">
                        <c:v>17.950980000000001</c:v>
                      </c:pt>
                      <c:pt idx="7140">
                        <c:v>18.305019999999999</c:v>
                      </c:pt>
                      <c:pt idx="7141">
                        <c:v>18.14594</c:v>
                      </c:pt>
                      <c:pt idx="7142">
                        <c:v>18.121580000000002</c:v>
                      </c:pt>
                      <c:pt idx="7143">
                        <c:v>17.88918</c:v>
                      </c:pt>
                      <c:pt idx="7144">
                        <c:v>17.629360000000002</c:v>
                      </c:pt>
                      <c:pt idx="7145">
                        <c:v>17.002419999999997</c:v>
                      </c:pt>
                      <c:pt idx="7146">
                        <c:v>16.792580000000001</c:v>
                      </c:pt>
                      <c:pt idx="7147">
                        <c:v>16.711119999999998</c:v>
                      </c:pt>
                      <c:pt idx="7148">
                        <c:v>16.250219999999999</c:v>
                      </c:pt>
                      <c:pt idx="7149">
                        <c:v>16.439419999999998</c:v>
                      </c:pt>
                      <c:pt idx="7150">
                        <c:v>15.960559999999999</c:v>
                      </c:pt>
                      <c:pt idx="7151">
                        <c:v>15.31</c:v>
                      </c:pt>
                      <c:pt idx="7152">
                        <c:v>15.312239999999999</c:v>
                      </c:pt>
                      <c:pt idx="7153">
                        <c:v>15.32244</c:v>
                      </c:pt>
                      <c:pt idx="7154">
                        <c:v>15.278040000000001</c:v>
                      </c:pt>
                      <c:pt idx="7155">
                        <c:v>15.292879999999998</c:v>
                      </c:pt>
                      <c:pt idx="7156">
                        <c:v>15.544600000000001</c:v>
                      </c:pt>
                      <c:pt idx="7157">
                        <c:v>15.601540000000002</c:v>
                      </c:pt>
                      <c:pt idx="7158">
                        <c:v>15.41696</c:v>
                      </c:pt>
                      <c:pt idx="7159">
                        <c:v>15.28082</c:v>
                      </c:pt>
                      <c:pt idx="7160">
                        <c:v>15.342840000000001</c:v>
                      </c:pt>
                      <c:pt idx="7161">
                        <c:v>15.403780000000001</c:v>
                      </c:pt>
                      <c:pt idx="7162">
                        <c:v>15.41972</c:v>
                      </c:pt>
                      <c:pt idx="7163">
                        <c:v>15.590540000000001</c:v>
                      </c:pt>
                      <c:pt idx="7164">
                        <c:v>15.48418</c:v>
                      </c:pt>
                      <c:pt idx="7165">
                        <c:v>15.40466</c:v>
                      </c:pt>
                      <c:pt idx="7166">
                        <c:v>15.38594</c:v>
                      </c:pt>
                      <c:pt idx="7167">
                        <c:v>15.250639999999999</c:v>
                      </c:pt>
                      <c:pt idx="7168">
                        <c:v>15.181100000000001</c:v>
                      </c:pt>
                      <c:pt idx="7169">
                        <c:v>15.31836</c:v>
                      </c:pt>
                      <c:pt idx="7170">
                        <c:v>15.158340000000001</c:v>
                      </c:pt>
                      <c:pt idx="7171">
                        <c:v>14.978540000000001</c:v>
                      </c:pt>
                      <c:pt idx="7172">
                        <c:v>14.749280000000001</c:v>
                      </c:pt>
                      <c:pt idx="7173">
                        <c:v>14.44364</c:v>
                      </c:pt>
                      <c:pt idx="7174">
                        <c:v>14.48132</c:v>
                      </c:pt>
                      <c:pt idx="7175">
                        <c:v>14.19576</c:v>
                      </c:pt>
                      <c:pt idx="7176">
                        <c:v>14.394080000000001</c:v>
                      </c:pt>
                      <c:pt idx="7177">
                        <c:v>14.58066</c:v>
                      </c:pt>
                      <c:pt idx="7178">
                        <c:v>14.518459999999999</c:v>
                      </c:pt>
                      <c:pt idx="7179">
                        <c:v>14.224879999999999</c:v>
                      </c:pt>
                      <c:pt idx="7180">
                        <c:v>14.382639999999999</c:v>
                      </c:pt>
                      <c:pt idx="7181">
                        <c:v>14.62954</c:v>
                      </c:pt>
                      <c:pt idx="7182">
                        <c:v>14.83296</c:v>
                      </c:pt>
                      <c:pt idx="7183">
                        <c:v>14.20116</c:v>
                      </c:pt>
                      <c:pt idx="7184">
                        <c:v>14.038180000000001</c:v>
                      </c:pt>
                      <c:pt idx="7185">
                        <c:v>14.09914</c:v>
                      </c:pt>
                      <c:pt idx="7186">
                        <c:v>14.178180000000001</c:v>
                      </c:pt>
                      <c:pt idx="7187">
                        <c:v>14.359</c:v>
                      </c:pt>
                      <c:pt idx="7188">
                        <c:v>14.7121</c:v>
                      </c:pt>
                      <c:pt idx="7189">
                        <c:v>14.77774</c:v>
                      </c:pt>
                      <c:pt idx="7190">
                        <c:v>14.499540000000001</c:v>
                      </c:pt>
                      <c:pt idx="7191">
                        <c:v>14.314780000000001</c:v>
                      </c:pt>
                      <c:pt idx="7192">
                        <c:v>14.53528</c:v>
                      </c:pt>
                      <c:pt idx="7193">
                        <c:v>14.669919999999999</c:v>
                      </c:pt>
                      <c:pt idx="7194">
                        <c:v>14.6708</c:v>
                      </c:pt>
                      <c:pt idx="7195">
                        <c:v>14.480799999999999</c:v>
                      </c:pt>
                      <c:pt idx="7196">
                        <c:v>14.57558</c:v>
                      </c:pt>
                      <c:pt idx="7197">
                        <c:v>15.311620000000001</c:v>
                      </c:pt>
                      <c:pt idx="7198">
                        <c:v>15.071200000000001</c:v>
                      </c:pt>
                      <c:pt idx="7199">
                        <c:v>15.45298</c:v>
                      </c:pt>
                      <c:pt idx="7200">
                        <c:v>15.36974</c:v>
                      </c:pt>
                      <c:pt idx="7201">
                        <c:v>15.86538</c:v>
                      </c:pt>
                      <c:pt idx="7202">
                        <c:v>15.72424</c:v>
                      </c:pt>
                      <c:pt idx="7203">
                        <c:v>15.72322</c:v>
                      </c:pt>
                      <c:pt idx="7204">
                        <c:v>16.54382</c:v>
                      </c:pt>
                      <c:pt idx="7205">
                        <c:v>16.841419999999999</c:v>
                      </c:pt>
                      <c:pt idx="7206">
                        <c:v>18.106560000000002</c:v>
                      </c:pt>
                      <c:pt idx="7207">
                        <c:v>18.02336</c:v>
                      </c:pt>
                      <c:pt idx="7208">
                        <c:v>18.314080000000001</c:v>
                      </c:pt>
                      <c:pt idx="7209">
                        <c:v>18.184720000000002</c:v>
                      </c:pt>
                      <c:pt idx="7210">
                        <c:v>18.204000000000001</c:v>
                      </c:pt>
                      <c:pt idx="7211">
                        <c:v>18.797139999999999</c:v>
                      </c:pt>
                      <c:pt idx="7212">
                        <c:v>18.394439999999999</c:v>
                      </c:pt>
                      <c:pt idx="7213">
                        <c:v>18.806639999999998</c:v>
                      </c:pt>
                      <c:pt idx="7214">
                        <c:v>18.650680000000001</c:v>
                      </c:pt>
                      <c:pt idx="7215">
                        <c:v>18.416679999999999</c:v>
                      </c:pt>
                      <c:pt idx="7216">
                        <c:v>17.994820000000001</c:v>
                      </c:pt>
                      <c:pt idx="7217">
                        <c:v>18.297400000000003</c:v>
                      </c:pt>
                      <c:pt idx="7218">
                        <c:v>18.173999999999999</c:v>
                      </c:pt>
                      <c:pt idx="7219">
                        <c:v>17.539840000000002</c:v>
                      </c:pt>
                      <c:pt idx="7220">
                        <c:v>17.192540000000001</c:v>
                      </c:pt>
                      <c:pt idx="7221">
                        <c:v>17.017939999999999</c:v>
                      </c:pt>
                      <c:pt idx="7222">
                        <c:v>16.669919999999998</c:v>
                      </c:pt>
                      <c:pt idx="7223">
                        <c:v>16.622499999999999</c:v>
                      </c:pt>
                      <c:pt idx="7224">
                        <c:v>16.662759999999999</c:v>
                      </c:pt>
                      <c:pt idx="7225">
                        <c:v>16.3004</c:v>
                      </c:pt>
                      <c:pt idx="7226">
                        <c:v>16.50442</c:v>
                      </c:pt>
                      <c:pt idx="7227">
                        <c:v>16.549160000000001</c:v>
                      </c:pt>
                      <c:pt idx="7228">
                        <c:v>16.76932</c:v>
                      </c:pt>
                      <c:pt idx="7229">
                        <c:v>17.305880000000002</c:v>
                      </c:pt>
                      <c:pt idx="7230">
                        <c:v>18.281279999999999</c:v>
                      </c:pt>
                      <c:pt idx="7231">
                        <c:v>18.222999999999999</c:v>
                      </c:pt>
                      <c:pt idx="7232">
                        <c:v>18.486159999999998</c:v>
                      </c:pt>
                      <c:pt idx="7233">
                        <c:v>18.510740000000002</c:v>
                      </c:pt>
                      <c:pt idx="7234">
                        <c:v>18.78622</c:v>
                      </c:pt>
                      <c:pt idx="7235">
                        <c:v>18.493320000000001</c:v>
                      </c:pt>
                      <c:pt idx="7236">
                        <c:v>18.992759999999997</c:v>
                      </c:pt>
                      <c:pt idx="7237">
                        <c:v>18.494859999999999</c:v>
                      </c:pt>
                      <c:pt idx="7238">
                        <c:v>19.316880000000001</c:v>
                      </c:pt>
                      <c:pt idx="7239">
                        <c:v>18.24962</c:v>
                      </c:pt>
                      <c:pt idx="7240">
                        <c:v>18.46602</c:v>
                      </c:pt>
                      <c:pt idx="7241">
                        <c:v>17.79964</c:v>
                      </c:pt>
                      <c:pt idx="7242">
                        <c:v>18.358799999999999</c:v>
                      </c:pt>
                      <c:pt idx="7243">
                        <c:v>18.178540000000002</c:v>
                      </c:pt>
                      <c:pt idx="7244">
                        <c:v>17.712799999999998</c:v>
                      </c:pt>
                      <c:pt idx="7245">
                        <c:v>17.559639999999998</c:v>
                      </c:pt>
                      <c:pt idx="7246">
                        <c:v>17.019179999999999</c:v>
                      </c:pt>
                      <c:pt idx="7247">
                        <c:v>16.666779999999999</c:v>
                      </c:pt>
                      <c:pt idx="7248">
                        <c:v>16.824580000000001</c:v>
                      </c:pt>
                      <c:pt idx="7249">
                        <c:v>16.629919999999998</c:v>
                      </c:pt>
                      <c:pt idx="7250">
                        <c:v>16.416220000000003</c:v>
                      </c:pt>
                      <c:pt idx="7251">
                        <c:v>16.26108</c:v>
                      </c:pt>
                      <c:pt idx="7252">
                        <c:v>16.574279999999998</c:v>
                      </c:pt>
                      <c:pt idx="7253">
                        <c:v>17.528880000000001</c:v>
                      </c:pt>
                      <c:pt idx="7254">
                        <c:v>18.62434</c:v>
                      </c:pt>
                      <c:pt idx="7255">
                        <c:v>18.035619999999998</c:v>
                      </c:pt>
                      <c:pt idx="7256">
                        <c:v>18.128779999999999</c:v>
                      </c:pt>
                      <c:pt idx="7257">
                        <c:v>18.204319999999999</c:v>
                      </c:pt>
                      <c:pt idx="7258">
                        <c:v>18.76502</c:v>
                      </c:pt>
                      <c:pt idx="7259">
                        <c:v>17.994479999999999</c:v>
                      </c:pt>
                      <c:pt idx="7260">
                        <c:v>19.137400000000003</c:v>
                      </c:pt>
                      <c:pt idx="7261">
                        <c:v>18.40934</c:v>
                      </c:pt>
                      <c:pt idx="7262">
                        <c:v>18.77908</c:v>
                      </c:pt>
                      <c:pt idx="7263">
                        <c:v>18.832439999999998</c:v>
                      </c:pt>
                      <c:pt idx="7264">
                        <c:v>18.784759999999999</c:v>
                      </c:pt>
                      <c:pt idx="7265">
                        <c:v>18.091639999999998</c:v>
                      </c:pt>
                      <c:pt idx="7266">
                        <c:v>18.513580000000001</c:v>
                      </c:pt>
                      <c:pt idx="7267">
                        <c:v>17.921599999999998</c:v>
                      </c:pt>
                      <c:pt idx="7268">
                        <c:v>17.701900000000002</c:v>
                      </c:pt>
                      <c:pt idx="7269">
                        <c:v>17.531939999999999</c:v>
                      </c:pt>
                      <c:pt idx="7270">
                        <c:v>17.519099999999998</c:v>
                      </c:pt>
                      <c:pt idx="7271">
                        <c:v>16.209900000000001</c:v>
                      </c:pt>
                      <c:pt idx="7272">
                        <c:v>16.8978</c:v>
                      </c:pt>
                      <c:pt idx="7273">
                        <c:v>16.362020000000001</c:v>
                      </c:pt>
                      <c:pt idx="7274">
                        <c:v>16.553879999999999</c:v>
                      </c:pt>
                      <c:pt idx="7275">
                        <c:v>16.132059999999999</c:v>
                      </c:pt>
                      <c:pt idx="7276">
                        <c:v>16.43572</c:v>
                      </c:pt>
                      <c:pt idx="7277">
                        <c:v>16.522479999999998</c:v>
                      </c:pt>
                      <c:pt idx="7278">
                        <c:v>18.568339999999999</c:v>
                      </c:pt>
                      <c:pt idx="7279">
                        <c:v>18.176740000000002</c:v>
                      </c:pt>
                      <c:pt idx="7280">
                        <c:v>18.98236</c:v>
                      </c:pt>
                      <c:pt idx="7281">
                        <c:v>19.061220000000002</c:v>
                      </c:pt>
                      <c:pt idx="7282">
                        <c:v>19.33222</c:v>
                      </c:pt>
                      <c:pt idx="7283">
                        <c:v>19.449020000000001</c:v>
                      </c:pt>
                      <c:pt idx="7284">
                        <c:v>19.633279999999999</c:v>
                      </c:pt>
                      <c:pt idx="7285">
                        <c:v>19.154419999999998</c:v>
                      </c:pt>
                      <c:pt idx="7286">
                        <c:v>19.368119999999998</c:v>
                      </c:pt>
                      <c:pt idx="7287">
                        <c:v>19.007660000000001</c:v>
                      </c:pt>
                      <c:pt idx="7288">
                        <c:v>18.91788</c:v>
                      </c:pt>
                      <c:pt idx="7289">
                        <c:v>18.741859999999999</c:v>
                      </c:pt>
                      <c:pt idx="7290">
                        <c:v>18.554839999999999</c:v>
                      </c:pt>
                      <c:pt idx="7291">
                        <c:v>18.322900000000001</c:v>
                      </c:pt>
                      <c:pt idx="7292">
                        <c:v>17.722999999999999</c:v>
                      </c:pt>
                      <c:pt idx="7293">
                        <c:v>17.31522</c:v>
                      </c:pt>
                      <c:pt idx="7294">
                        <c:v>17.17708</c:v>
                      </c:pt>
                      <c:pt idx="7295">
                        <c:v>16.209900000000001</c:v>
                      </c:pt>
                      <c:pt idx="7296">
                        <c:v>16.519080000000002</c:v>
                      </c:pt>
                      <c:pt idx="7297">
                        <c:v>16.895400000000002</c:v>
                      </c:pt>
                      <c:pt idx="7298">
                        <c:v>16.592700000000001</c:v>
                      </c:pt>
                      <c:pt idx="7299">
                        <c:v>15.817299999999999</c:v>
                      </c:pt>
                      <c:pt idx="7300">
                        <c:v>16.56054</c:v>
                      </c:pt>
                      <c:pt idx="7301">
                        <c:v>17.137720000000002</c:v>
                      </c:pt>
                      <c:pt idx="7302">
                        <c:v>18.173220000000001</c:v>
                      </c:pt>
                      <c:pt idx="7303">
                        <c:v>18.249659999999999</c:v>
                      </c:pt>
                      <c:pt idx="7304">
                        <c:v>18.469279999999998</c:v>
                      </c:pt>
                      <c:pt idx="7305">
                        <c:v>17.408360000000002</c:v>
                      </c:pt>
                      <c:pt idx="7306">
                        <c:v>18.293500000000002</c:v>
                      </c:pt>
                      <c:pt idx="7307">
                        <c:v>18.360019999999999</c:v>
                      </c:pt>
                      <c:pt idx="7308">
                        <c:v>17.900700000000001</c:v>
                      </c:pt>
                      <c:pt idx="7309">
                        <c:v>17.990099999999998</c:v>
                      </c:pt>
                      <c:pt idx="7310">
                        <c:v>18.478540000000002</c:v>
                      </c:pt>
                      <c:pt idx="7311">
                        <c:v>18.182860000000002</c:v>
                      </c:pt>
                      <c:pt idx="7312">
                        <c:v>18.1023</c:v>
                      </c:pt>
                      <c:pt idx="7313">
                        <c:v>18.559200000000001</c:v>
                      </c:pt>
                      <c:pt idx="7314">
                        <c:v>17.576319999999999</c:v>
                      </c:pt>
                      <c:pt idx="7315">
                        <c:v>18.08548</c:v>
                      </c:pt>
                      <c:pt idx="7316">
                        <c:v>17.312540000000002</c:v>
                      </c:pt>
                      <c:pt idx="7317">
                        <c:v>16.796099999999999</c:v>
                      </c:pt>
                      <c:pt idx="7318">
                        <c:v>16.330459999999999</c:v>
                      </c:pt>
                      <c:pt idx="7319">
                        <c:v>15.49456</c:v>
                      </c:pt>
                      <c:pt idx="7320">
                        <c:v>15.24606</c:v>
                      </c:pt>
                      <c:pt idx="7321">
                        <c:v>15.22786</c:v>
                      </c:pt>
                      <c:pt idx="7322">
                        <c:v>14.960840000000001</c:v>
                      </c:pt>
                      <c:pt idx="7323">
                        <c:v>14.926200000000001</c:v>
                      </c:pt>
                      <c:pt idx="7324">
                        <c:v>15.014200000000001</c:v>
                      </c:pt>
                      <c:pt idx="7325">
                        <c:v>15.101600000000001</c:v>
                      </c:pt>
                      <c:pt idx="7326">
                        <c:v>15.301399999999999</c:v>
                      </c:pt>
                      <c:pt idx="7327">
                        <c:v>15.27932</c:v>
                      </c:pt>
                      <c:pt idx="7328">
                        <c:v>15.319799999999999</c:v>
                      </c:pt>
                      <c:pt idx="7329">
                        <c:v>15.178360000000001</c:v>
                      </c:pt>
                      <c:pt idx="7330">
                        <c:v>15.14522</c:v>
                      </c:pt>
                      <c:pt idx="7331">
                        <c:v>15.242520000000001</c:v>
                      </c:pt>
                      <c:pt idx="7332">
                        <c:v>15.21496</c:v>
                      </c:pt>
                      <c:pt idx="7333">
                        <c:v>15.067159999999999</c:v>
                      </c:pt>
                      <c:pt idx="7334">
                        <c:v>14.99668</c:v>
                      </c:pt>
                      <c:pt idx="7335">
                        <c:v>14.883520000000001</c:v>
                      </c:pt>
                      <c:pt idx="7336">
                        <c:v>14.86618</c:v>
                      </c:pt>
                      <c:pt idx="7337">
                        <c:v>14.772920000000001</c:v>
                      </c:pt>
                      <c:pt idx="7338">
                        <c:v>14.81982</c:v>
                      </c:pt>
                      <c:pt idx="7339">
                        <c:v>14.798780000000001</c:v>
                      </c:pt>
                      <c:pt idx="7340">
                        <c:v>14.8896</c:v>
                      </c:pt>
                      <c:pt idx="7341">
                        <c:v>14.721260000000001</c:v>
                      </c:pt>
                      <c:pt idx="7342">
                        <c:v>14.4544</c:v>
                      </c:pt>
                      <c:pt idx="7343">
                        <c:v>13.726299999999998</c:v>
                      </c:pt>
                      <c:pt idx="7344">
                        <c:v>13.59158</c:v>
                      </c:pt>
                      <c:pt idx="7345">
                        <c:v>13.59158</c:v>
                      </c:pt>
                      <c:pt idx="7346">
                        <c:v>13.69678</c:v>
                      </c:pt>
                      <c:pt idx="7347">
                        <c:v>13.58686</c:v>
                      </c:pt>
                      <c:pt idx="7348">
                        <c:v>13.62158</c:v>
                      </c:pt>
                      <c:pt idx="7349">
                        <c:v>13.5556</c:v>
                      </c:pt>
                      <c:pt idx="7350">
                        <c:v>13.524299999999998</c:v>
                      </c:pt>
                      <c:pt idx="7351">
                        <c:v>13.33132</c:v>
                      </c:pt>
                      <c:pt idx="7352">
                        <c:v>13.403040000000001</c:v>
                      </c:pt>
                      <c:pt idx="7353">
                        <c:v>13.3217</c:v>
                      </c:pt>
                      <c:pt idx="7354">
                        <c:v>13.4413</c:v>
                      </c:pt>
                      <c:pt idx="7355">
                        <c:v>13.452780000000001</c:v>
                      </c:pt>
                      <c:pt idx="7356">
                        <c:v>13.758979999999999</c:v>
                      </c:pt>
                      <c:pt idx="7357">
                        <c:v>13.41812</c:v>
                      </c:pt>
                      <c:pt idx="7358">
                        <c:v>13.95194</c:v>
                      </c:pt>
                      <c:pt idx="7359">
                        <c:v>14.053600000000001</c:v>
                      </c:pt>
                      <c:pt idx="7360">
                        <c:v>14.091620000000001</c:v>
                      </c:pt>
                      <c:pt idx="7361">
                        <c:v>14.22212</c:v>
                      </c:pt>
                      <c:pt idx="7362">
                        <c:v>13.996420000000001</c:v>
                      </c:pt>
                      <c:pt idx="7363">
                        <c:v>14.1983</c:v>
                      </c:pt>
                      <c:pt idx="7364">
                        <c:v>14.612680000000001</c:v>
                      </c:pt>
                      <c:pt idx="7365">
                        <c:v>15.29354</c:v>
                      </c:pt>
                      <c:pt idx="7366">
                        <c:v>15.638999999999999</c:v>
                      </c:pt>
                      <c:pt idx="7367">
                        <c:v>15.44712</c:v>
                      </c:pt>
                      <c:pt idx="7368">
                        <c:v>15.36294</c:v>
                      </c:pt>
                      <c:pt idx="7369">
                        <c:v>15.260579999999999</c:v>
                      </c:pt>
                      <c:pt idx="7370">
                        <c:v>15.21654</c:v>
                      </c:pt>
                      <c:pt idx="7371">
                        <c:v>15.383899999999999</c:v>
                      </c:pt>
                      <c:pt idx="7372">
                        <c:v>15.22992</c:v>
                      </c:pt>
                      <c:pt idx="7373">
                        <c:v>15.46444</c:v>
                      </c:pt>
                      <c:pt idx="7374">
                        <c:v>16.383680000000002</c:v>
                      </c:pt>
                      <c:pt idx="7375">
                        <c:v>17.27054</c:v>
                      </c:pt>
                      <c:pt idx="7376">
                        <c:v>17.152099999999997</c:v>
                      </c:pt>
                      <c:pt idx="7377">
                        <c:v>16.132000000000001</c:v>
                      </c:pt>
                      <c:pt idx="7378">
                        <c:v>16.443339999999999</c:v>
                      </c:pt>
                      <c:pt idx="7379">
                        <c:v>17.102080000000001</c:v>
                      </c:pt>
                      <c:pt idx="7380">
                        <c:v>18.047319999999999</c:v>
                      </c:pt>
                      <c:pt idx="7381">
                        <c:v>18.314360000000001</c:v>
                      </c:pt>
                      <c:pt idx="7382">
                        <c:v>18.308880000000002</c:v>
                      </c:pt>
                      <c:pt idx="7383">
                        <c:v>18.12968</c:v>
                      </c:pt>
                      <c:pt idx="7384">
                        <c:v>17.421880000000002</c:v>
                      </c:pt>
                      <c:pt idx="7385">
                        <c:v>17.413619999999998</c:v>
                      </c:pt>
                      <c:pt idx="7386">
                        <c:v>17.173539999999999</c:v>
                      </c:pt>
                      <c:pt idx="7387">
                        <c:v>17.362639999999999</c:v>
                      </c:pt>
                      <c:pt idx="7388">
                        <c:v>16.87114</c:v>
                      </c:pt>
                      <c:pt idx="7389">
                        <c:v>16.642400000000002</c:v>
                      </c:pt>
                      <c:pt idx="7390">
                        <c:v>16.420580000000001</c:v>
                      </c:pt>
                      <c:pt idx="7391">
                        <c:v>16.231780000000001</c:v>
                      </c:pt>
                      <c:pt idx="7392">
                        <c:v>16.211400000000001</c:v>
                      </c:pt>
                      <c:pt idx="7393">
                        <c:v>15.924899999999999</c:v>
                      </c:pt>
                      <c:pt idx="7394">
                        <c:v>15.97508</c:v>
                      </c:pt>
                      <c:pt idx="7395">
                        <c:v>16.199280000000002</c:v>
                      </c:pt>
                      <c:pt idx="7396">
                        <c:v>16.163460000000001</c:v>
                      </c:pt>
                      <c:pt idx="7397">
                        <c:v>16.361519999999999</c:v>
                      </c:pt>
                      <c:pt idx="7398">
                        <c:v>17.0214</c:v>
                      </c:pt>
                      <c:pt idx="7399">
                        <c:v>18.06352</c:v>
                      </c:pt>
                      <c:pt idx="7400">
                        <c:v>17.90878</c:v>
                      </c:pt>
                      <c:pt idx="7401">
                        <c:v>18.308240000000001</c:v>
                      </c:pt>
                      <c:pt idx="7402">
                        <c:v>18.345800000000001</c:v>
                      </c:pt>
                      <c:pt idx="7403">
                        <c:v>18.741419999999998</c:v>
                      </c:pt>
                      <c:pt idx="7404">
                        <c:v>18.51512</c:v>
                      </c:pt>
                      <c:pt idx="7405">
                        <c:v>18.919580000000003</c:v>
                      </c:pt>
                      <c:pt idx="7406">
                        <c:v>18.486799999999999</c:v>
                      </c:pt>
                      <c:pt idx="7407">
                        <c:v>18.693439999999999</c:v>
                      </c:pt>
                      <c:pt idx="7408">
                        <c:v>18.324480000000001</c:v>
                      </c:pt>
                      <c:pt idx="7409">
                        <c:v>18.0289</c:v>
                      </c:pt>
                      <c:pt idx="7410">
                        <c:v>18.170780000000001</c:v>
                      </c:pt>
                      <c:pt idx="7411">
                        <c:v>17.687240000000003</c:v>
                      </c:pt>
                      <c:pt idx="7412">
                        <c:v>17.583400000000001</c:v>
                      </c:pt>
                      <c:pt idx="7413">
                        <c:v>17.497439999999997</c:v>
                      </c:pt>
                      <c:pt idx="7414">
                        <c:v>17.063800000000001</c:v>
                      </c:pt>
                      <c:pt idx="7415">
                        <c:v>16.991979999999998</c:v>
                      </c:pt>
                      <c:pt idx="7416">
                        <c:v>16.933499999999999</c:v>
                      </c:pt>
                      <c:pt idx="7417">
                        <c:v>16.65184</c:v>
                      </c:pt>
                      <c:pt idx="7418">
                        <c:v>16.636400000000002</c:v>
                      </c:pt>
                      <c:pt idx="7419">
                        <c:v>16.51962</c:v>
                      </c:pt>
                      <c:pt idx="7420">
                        <c:v>15.866379999999999</c:v>
                      </c:pt>
                      <c:pt idx="7421">
                        <c:v>16.630299999999998</c:v>
                      </c:pt>
                      <c:pt idx="7422">
                        <c:v>15.603680000000001</c:v>
                      </c:pt>
                      <c:pt idx="7423">
                        <c:v>16.908099999999997</c:v>
                      </c:pt>
                      <c:pt idx="7424">
                        <c:v>17.207999999999998</c:v>
                      </c:pt>
                      <c:pt idx="7425">
                        <c:v>16.708560000000002</c:v>
                      </c:pt>
                      <c:pt idx="7426">
                        <c:v>17.52102</c:v>
                      </c:pt>
                      <c:pt idx="7427">
                        <c:v>17.8127</c:v>
                      </c:pt>
                      <c:pt idx="7428">
                        <c:v>18.486439999999998</c:v>
                      </c:pt>
                      <c:pt idx="7429">
                        <c:v>19.04684</c:v>
                      </c:pt>
                      <c:pt idx="7430">
                        <c:v>18.954999999999998</c:v>
                      </c:pt>
                      <c:pt idx="7431">
                        <c:v>18.794280000000001</c:v>
                      </c:pt>
                      <c:pt idx="7432">
                        <c:v>18.353380000000001</c:v>
                      </c:pt>
                      <c:pt idx="7433">
                        <c:v>18.401340000000001</c:v>
                      </c:pt>
                      <c:pt idx="7434">
                        <c:v>18.975180000000002</c:v>
                      </c:pt>
                      <c:pt idx="7435">
                        <c:v>18.023619999999998</c:v>
                      </c:pt>
                      <c:pt idx="7436">
                        <c:v>17.720140000000001</c:v>
                      </c:pt>
                      <c:pt idx="7437">
                        <c:v>17.651979999999998</c:v>
                      </c:pt>
                      <c:pt idx="7438">
                        <c:v>17.418400000000002</c:v>
                      </c:pt>
                      <c:pt idx="7439">
                        <c:v>17.179819999999999</c:v>
                      </c:pt>
                      <c:pt idx="7440">
                        <c:v>16.815259999999999</c:v>
                      </c:pt>
                      <c:pt idx="7441">
                        <c:v>16.721979999999999</c:v>
                      </c:pt>
                      <c:pt idx="7442">
                        <c:v>16.496299999999998</c:v>
                      </c:pt>
                      <c:pt idx="7443">
                        <c:v>16.514980000000001</c:v>
                      </c:pt>
                      <c:pt idx="7444">
                        <c:v>16.5107</c:v>
                      </c:pt>
                      <c:pt idx="7445">
                        <c:v>16.518060000000002</c:v>
                      </c:pt>
                      <c:pt idx="7446">
                        <c:v>17.056380000000001</c:v>
                      </c:pt>
                      <c:pt idx="7447">
                        <c:v>17.6525</c:v>
                      </c:pt>
                      <c:pt idx="7448">
                        <c:v>17.746459999999999</c:v>
                      </c:pt>
                      <c:pt idx="7449">
                        <c:v>16.736619999999998</c:v>
                      </c:pt>
                      <c:pt idx="7450">
                        <c:v>16.858060000000002</c:v>
                      </c:pt>
                      <c:pt idx="7451">
                        <c:v>16.688479999999998</c:v>
                      </c:pt>
                      <c:pt idx="7452">
                        <c:v>16.596119999999999</c:v>
                      </c:pt>
                      <c:pt idx="7453">
                        <c:v>17.171599999999998</c:v>
                      </c:pt>
                      <c:pt idx="7454">
                        <c:v>16.72784</c:v>
                      </c:pt>
                      <c:pt idx="7455">
                        <c:v>16.459379999999999</c:v>
                      </c:pt>
                      <c:pt idx="7456">
                        <c:v>16.359940000000002</c:v>
                      </c:pt>
                      <c:pt idx="7457">
                        <c:v>16.083459999999999</c:v>
                      </c:pt>
                      <c:pt idx="7458">
                        <c:v>16.060959999999998</c:v>
                      </c:pt>
                      <c:pt idx="7459">
                        <c:v>16.235900000000001</c:v>
                      </c:pt>
                      <c:pt idx="7460">
                        <c:v>16.657700000000002</c:v>
                      </c:pt>
                      <c:pt idx="7461">
                        <c:v>16.749220000000001</c:v>
                      </c:pt>
                      <c:pt idx="7462">
                        <c:v>16.22606</c:v>
                      </c:pt>
                      <c:pt idx="7463">
                        <c:v>15.78298</c:v>
                      </c:pt>
                      <c:pt idx="7464">
                        <c:v>15.9816</c:v>
                      </c:pt>
                      <c:pt idx="7465">
                        <c:v>16.283360000000002</c:v>
                      </c:pt>
                      <c:pt idx="7466">
                        <c:v>15.99048</c:v>
                      </c:pt>
                      <c:pt idx="7467">
                        <c:v>15.17864</c:v>
                      </c:pt>
                      <c:pt idx="7468">
                        <c:v>15.91952</c:v>
                      </c:pt>
                      <c:pt idx="7469">
                        <c:v>16.02338</c:v>
                      </c:pt>
                      <c:pt idx="7470">
                        <c:v>16.59928</c:v>
                      </c:pt>
                      <c:pt idx="7471">
                        <c:v>17.236060000000002</c:v>
                      </c:pt>
                      <c:pt idx="7472">
                        <c:v>17.114439999999998</c:v>
                      </c:pt>
                      <c:pt idx="7473">
                        <c:v>17.7563</c:v>
                      </c:pt>
                      <c:pt idx="7474">
                        <c:v>18.082159999999998</c:v>
                      </c:pt>
                      <c:pt idx="7475">
                        <c:v>17.997580000000003</c:v>
                      </c:pt>
                      <c:pt idx="7476">
                        <c:v>17.97034</c:v>
                      </c:pt>
                      <c:pt idx="7477">
                        <c:v>18.04552</c:v>
                      </c:pt>
                      <c:pt idx="7478">
                        <c:v>17.78444</c:v>
                      </c:pt>
                      <c:pt idx="7479">
                        <c:v>17.56174</c:v>
                      </c:pt>
                      <c:pt idx="7480">
                        <c:v>17.519860000000001</c:v>
                      </c:pt>
                      <c:pt idx="7481">
                        <c:v>17.144759999999998</c:v>
                      </c:pt>
                      <c:pt idx="7482">
                        <c:v>17.768999999999998</c:v>
                      </c:pt>
                      <c:pt idx="7483">
                        <c:v>17.219919999999998</c:v>
                      </c:pt>
                      <c:pt idx="7484">
                        <c:v>17.447620000000001</c:v>
                      </c:pt>
                      <c:pt idx="7485">
                        <c:v>17.038520000000002</c:v>
                      </c:pt>
                      <c:pt idx="7486">
                        <c:v>17.062939999999998</c:v>
                      </c:pt>
                      <c:pt idx="7487">
                        <c:v>16.522500000000001</c:v>
                      </c:pt>
                      <c:pt idx="7488">
                        <c:v>15.83944</c:v>
                      </c:pt>
                      <c:pt idx="7489">
                        <c:v>15.57424</c:v>
                      </c:pt>
                      <c:pt idx="7490">
                        <c:v>16.060200000000002</c:v>
                      </c:pt>
                      <c:pt idx="7491">
                        <c:v>15.16752</c:v>
                      </c:pt>
                      <c:pt idx="7492">
                        <c:v>14.65516</c:v>
                      </c:pt>
                      <c:pt idx="7493">
                        <c:v>14.77928</c:v>
                      </c:pt>
                      <c:pt idx="7494">
                        <c:v>15.000260000000001</c:v>
                      </c:pt>
                      <c:pt idx="7495">
                        <c:v>14.73194</c:v>
                      </c:pt>
                      <c:pt idx="7496">
                        <c:v>14.70552</c:v>
                      </c:pt>
                      <c:pt idx="7497">
                        <c:v>14.48996</c:v>
                      </c:pt>
                      <c:pt idx="7498">
                        <c:v>15.016219999999999</c:v>
                      </c:pt>
                      <c:pt idx="7499">
                        <c:v>15.1471</c:v>
                      </c:pt>
                      <c:pt idx="7500">
                        <c:v>15.17332</c:v>
                      </c:pt>
                      <c:pt idx="7501">
                        <c:v>15.276</c:v>
                      </c:pt>
                      <c:pt idx="7502">
                        <c:v>15.340260000000001</c:v>
                      </c:pt>
                      <c:pt idx="7503">
                        <c:v>15.414339999999999</c:v>
                      </c:pt>
                      <c:pt idx="7504">
                        <c:v>15.22968</c:v>
                      </c:pt>
                      <c:pt idx="7505">
                        <c:v>15.22884</c:v>
                      </c:pt>
                      <c:pt idx="7506">
                        <c:v>15.37814</c:v>
                      </c:pt>
                      <c:pt idx="7507">
                        <c:v>15.395799999999999</c:v>
                      </c:pt>
                      <c:pt idx="7508">
                        <c:v>15.3132</c:v>
                      </c:pt>
                      <c:pt idx="7509">
                        <c:v>15.38068</c:v>
                      </c:pt>
                      <c:pt idx="7510">
                        <c:v>15.419379999999999</c:v>
                      </c:pt>
                      <c:pt idx="7511">
                        <c:v>15.24014</c:v>
                      </c:pt>
                      <c:pt idx="7512">
                        <c:v>14.908580000000001</c:v>
                      </c:pt>
                      <c:pt idx="7513">
                        <c:v>14.920219999999999</c:v>
                      </c:pt>
                      <c:pt idx="7514">
                        <c:v>14.986559999999999</c:v>
                      </c:pt>
                      <c:pt idx="7515">
                        <c:v>14.75742</c:v>
                      </c:pt>
                      <c:pt idx="7516">
                        <c:v>14.6304</c:v>
                      </c:pt>
                      <c:pt idx="7517">
                        <c:v>14.75142</c:v>
                      </c:pt>
                      <c:pt idx="7518">
                        <c:v>14.814719999999999</c:v>
                      </c:pt>
                      <c:pt idx="7519">
                        <c:v>14.77656</c:v>
                      </c:pt>
                      <c:pt idx="7520">
                        <c:v>14.504299999999999</c:v>
                      </c:pt>
                      <c:pt idx="7521">
                        <c:v>14.345219999999999</c:v>
                      </c:pt>
                      <c:pt idx="7522">
                        <c:v>14.670339999999999</c:v>
                      </c:pt>
                      <c:pt idx="7523">
                        <c:v>14.608459999999999</c:v>
                      </c:pt>
                      <c:pt idx="7524">
                        <c:v>14.44482</c:v>
                      </c:pt>
                      <c:pt idx="7525">
                        <c:v>14.31592</c:v>
                      </c:pt>
                      <c:pt idx="7526">
                        <c:v>14.36866</c:v>
                      </c:pt>
                      <c:pt idx="7527">
                        <c:v>14.48814</c:v>
                      </c:pt>
                      <c:pt idx="7528">
                        <c:v>14.399319999999999</c:v>
                      </c:pt>
                      <c:pt idx="7529">
                        <c:v>14.71388</c:v>
                      </c:pt>
                      <c:pt idx="7530">
                        <c:v>14.856579999999999</c:v>
                      </c:pt>
                      <c:pt idx="7531">
                        <c:v>14.80226</c:v>
                      </c:pt>
                      <c:pt idx="7532">
                        <c:v>14.898719999999999</c:v>
                      </c:pt>
                      <c:pt idx="7533">
                        <c:v>15.43904</c:v>
                      </c:pt>
                      <c:pt idx="7534">
                        <c:v>14.878879999999999</c:v>
                      </c:pt>
                      <c:pt idx="7535">
                        <c:v>15.047739999999999</c:v>
                      </c:pt>
                      <c:pt idx="7536">
                        <c:v>15.653459999999999</c:v>
                      </c:pt>
                      <c:pt idx="7537">
                        <c:v>15.6424</c:v>
                      </c:pt>
                      <c:pt idx="7538">
                        <c:v>15.925739999999999</c:v>
                      </c:pt>
                      <c:pt idx="7539">
                        <c:v>15.789719999999999</c:v>
                      </c:pt>
                      <c:pt idx="7540">
                        <c:v>15.856860000000001</c:v>
                      </c:pt>
                      <c:pt idx="7541">
                        <c:v>16.130240000000001</c:v>
                      </c:pt>
                      <c:pt idx="7542">
                        <c:v>16.649360000000001</c:v>
                      </c:pt>
                      <c:pt idx="7543">
                        <c:v>16.857839999999999</c:v>
                      </c:pt>
                      <c:pt idx="7544">
                        <c:v>17.320080000000001</c:v>
                      </c:pt>
                      <c:pt idx="7545">
                        <c:v>16.92164</c:v>
                      </c:pt>
                      <c:pt idx="7546">
                        <c:v>17.43374</c:v>
                      </c:pt>
                      <c:pt idx="7547">
                        <c:v>17.45204</c:v>
                      </c:pt>
                      <c:pt idx="7548">
                        <c:v>17.842419999999997</c:v>
                      </c:pt>
                      <c:pt idx="7549">
                        <c:v>17.381540000000001</c:v>
                      </c:pt>
                      <c:pt idx="7550">
                        <c:v>17.74774</c:v>
                      </c:pt>
                      <c:pt idx="7551">
                        <c:v>17.332380000000001</c:v>
                      </c:pt>
                      <c:pt idx="7552">
                        <c:v>16.673279999999998</c:v>
                      </c:pt>
                      <c:pt idx="7553">
                        <c:v>16.784080000000003</c:v>
                      </c:pt>
                      <c:pt idx="7554">
                        <c:v>17.496179999999999</c:v>
                      </c:pt>
                      <c:pt idx="7555">
                        <c:v>17.270479999999999</c:v>
                      </c:pt>
                      <c:pt idx="7556">
                        <c:v>17.264320000000001</c:v>
                      </c:pt>
                      <c:pt idx="7557">
                        <c:v>16.749380000000002</c:v>
                      </c:pt>
                      <c:pt idx="7558">
                        <c:v>16.827180000000002</c:v>
                      </c:pt>
                      <c:pt idx="7559">
                        <c:v>16.322759999999999</c:v>
                      </c:pt>
                      <c:pt idx="7560">
                        <c:v>15.650379999999998</c:v>
                      </c:pt>
                      <c:pt idx="7561">
                        <c:v>15.7347</c:v>
                      </c:pt>
                      <c:pt idx="7562">
                        <c:v>15.916139999999999</c:v>
                      </c:pt>
                      <c:pt idx="7563">
                        <c:v>15.87566</c:v>
                      </c:pt>
                      <c:pt idx="7564">
                        <c:v>15.92304</c:v>
                      </c:pt>
                      <c:pt idx="7565">
                        <c:v>15.989940000000001</c:v>
                      </c:pt>
                      <c:pt idx="7566">
                        <c:v>16.457979999999999</c:v>
                      </c:pt>
                      <c:pt idx="7567">
                        <c:v>17.486979999999999</c:v>
                      </c:pt>
                      <c:pt idx="7568">
                        <c:v>17.376459999999998</c:v>
                      </c:pt>
                      <c:pt idx="7569">
                        <c:v>17.749500000000001</c:v>
                      </c:pt>
                      <c:pt idx="7570">
                        <c:v>17.713360000000002</c:v>
                      </c:pt>
                      <c:pt idx="7571">
                        <c:v>17.55498</c:v>
                      </c:pt>
                      <c:pt idx="7572">
                        <c:v>16.935419999999997</c:v>
                      </c:pt>
                      <c:pt idx="7573">
                        <c:v>16.80086</c:v>
                      </c:pt>
                      <c:pt idx="7574">
                        <c:v>16.852679999999999</c:v>
                      </c:pt>
                      <c:pt idx="7575">
                        <c:v>16.27392</c:v>
                      </c:pt>
                      <c:pt idx="7576">
                        <c:v>16.64772</c:v>
                      </c:pt>
                      <c:pt idx="7577">
                        <c:v>16.572380000000003</c:v>
                      </c:pt>
                      <c:pt idx="7578">
                        <c:v>16.571339999999999</c:v>
                      </c:pt>
                      <c:pt idx="7579">
                        <c:v>16.44098</c:v>
                      </c:pt>
                      <c:pt idx="7580">
                        <c:v>16.29964</c:v>
                      </c:pt>
                      <c:pt idx="7581">
                        <c:v>15.57748</c:v>
                      </c:pt>
                      <c:pt idx="7582">
                        <c:v>15.118180000000001</c:v>
                      </c:pt>
                      <c:pt idx="7583">
                        <c:v>15.080959999999999</c:v>
                      </c:pt>
                      <c:pt idx="7584">
                        <c:v>14.57926</c:v>
                      </c:pt>
                      <c:pt idx="7585">
                        <c:v>14.416840000000001</c:v>
                      </c:pt>
                      <c:pt idx="7586">
                        <c:v>14.134379999999998</c:v>
                      </c:pt>
                      <c:pt idx="7587">
                        <c:v>14.0372</c:v>
                      </c:pt>
                      <c:pt idx="7588">
                        <c:v>14.273340000000001</c:v>
                      </c:pt>
                      <c:pt idx="7589">
                        <c:v>14.227499999999999</c:v>
                      </c:pt>
                      <c:pt idx="7590">
                        <c:v>14.730600000000001</c:v>
                      </c:pt>
                      <c:pt idx="7591">
                        <c:v>16.0093</c:v>
                      </c:pt>
                      <c:pt idx="7592">
                        <c:v>15.765180000000001</c:v>
                      </c:pt>
                      <c:pt idx="7593">
                        <c:v>16.122399999999999</c:v>
                      </c:pt>
                      <c:pt idx="7594">
                        <c:v>16.07516</c:v>
                      </c:pt>
                      <c:pt idx="7595">
                        <c:v>16.273099999999999</c:v>
                      </c:pt>
                      <c:pt idx="7596">
                        <c:v>16.259499999999999</c:v>
                      </c:pt>
                      <c:pt idx="7597">
                        <c:v>16.1236</c:v>
                      </c:pt>
                      <c:pt idx="7598">
                        <c:v>15.78176</c:v>
                      </c:pt>
                      <c:pt idx="7599">
                        <c:v>15.844479999999999</c:v>
                      </c:pt>
                      <c:pt idx="7600">
                        <c:v>15.44594</c:v>
                      </c:pt>
                      <c:pt idx="7601">
                        <c:v>15.49606</c:v>
                      </c:pt>
                      <c:pt idx="7602">
                        <c:v>15.22364</c:v>
                      </c:pt>
                      <c:pt idx="7603">
                        <c:v>15.668379999999999</c:v>
                      </c:pt>
                      <c:pt idx="7604">
                        <c:v>15.093680000000001</c:v>
                      </c:pt>
                      <c:pt idx="7605">
                        <c:v>14.910260000000001</c:v>
                      </c:pt>
                      <c:pt idx="7606">
                        <c:v>14.894600000000001</c:v>
                      </c:pt>
                      <c:pt idx="7607">
                        <c:v>15.211879999999999</c:v>
                      </c:pt>
                      <c:pt idx="7608">
                        <c:v>14.92282</c:v>
                      </c:pt>
                      <c:pt idx="7609">
                        <c:v>14.72546</c:v>
                      </c:pt>
                      <c:pt idx="7610">
                        <c:v>14.294</c:v>
                      </c:pt>
                      <c:pt idx="7611">
                        <c:v>14.26412</c:v>
                      </c:pt>
                      <c:pt idx="7612">
                        <c:v>13.954459999999999</c:v>
                      </c:pt>
                      <c:pt idx="7613">
                        <c:v>14.324860000000001</c:v>
                      </c:pt>
                      <c:pt idx="7614">
                        <c:v>14.33222</c:v>
                      </c:pt>
                      <c:pt idx="7615">
                        <c:v>15.871139999999999</c:v>
                      </c:pt>
                      <c:pt idx="7616">
                        <c:v>16.095179999999999</c:v>
                      </c:pt>
                      <c:pt idx="7617">
                        <c:v>16.338200000000001</c:v>
                      </c:pt>
                      <c:pt idx="7618">
                        <c:v>16.656299999999998</c:v>
                      </c:pt>
                      <c:pt idx="7619">
                        <c:v>16.291520000000002</c:v>
                      </c:pt>
                      <c:pt idx="7620">
                        <c:v>16.561040000000002</c:v>
                      </c:pt>
                      <c:pt idx="7621">
                        <c:v>16.282859999999999</c:v>
                      </c:pt>
                      <c:pt idx="7622">
                        <c:v>17.087919999999997</c:v>
                      </c:pt>
                      <c:pt idx="7623">
                        <c:v>16.75</c:v>
                      </c:pt>
                      <c:pt idx="7624">
                        <c:v>16.569980000000001</c:v>
                      </c:pt>
                      <c:pt idx="7625">
                        <c:v>16.406599999999997</c:v>
                      </c:pt>
                      <c:pt idx="7626">
                        <c:v>15.870100000000001</c:v>
                      </c:pt>
                      <c:pt idx="7627">
                        <c:v>15.76638</c:v>
                      </c:pt>
                      <c:pt idx="7628">
                        <c:v>15.62936</c:v>
                      </c:pt>
                      <c:pt idx="7629">
                        <c:v>15.41892</c:v>
                      </c:pt>
                      <c:pt idx="7630">
                        <c:v>14.97874</c:v>
                      </c:pt>
                      <c:pt idx="7631">
                        <c:v>15.07192</c:v>
                      </c:pt>
                      <c:pt idx="7632">
                        <c:v>14.76324</c:v>
                      </c:pt>
                      <c:pt idx="7633">
                        <c:v>14.74854</c:v>
                      </c:pt>
                      <c:pt idx="7634">
                        <c:v>14.61492</c:v>
                      </c:pt>
                      <c:pt idx="7635">
                        <c:v>14.481059999999999</c:v>
                      </c:pt>
                      <c:pt idx="7636">
                        <c:v>14.66888</c:v>
                      </c:pt>
                      <c:pt idx="7637">
                        <c:v>14.71224</c:v>
                      </c:pt>
                      <c:pt idx="7638">
                        <c:v>15.015040000000001</c:v>
                      </c:pt>
                      <c:pt idx="7639">
                        <c:v>15.927040000000002</c:v>
                      </c:pt>
                      <c:pt idx="7640">
                        <c:v>15.65686</c:v>
                      </c:pt>
                      <c:pt idx="7641">
                        <c:v>16.6511</c:v>
                      </c:pt>
                      <c:pt idx="7642">
                        <c:v>16.295259999999999</c:v>
                      </c:pt>
                      <c:pt idx="7643">
                        <c:v>16.283059999999999</c:v>
                      </c:pt>
                      <c:pt idx="7644">
                        <c:v>16.34046</c:v>
                      </c:pt>
                      <c:pt idx="7645">
                        <c:v>16.365280000000002</c:v>
                      </c:pt>
                      <c:pt idx="7646">
                        <c:v>16.18046</c:v>
                      </c:pt>
                      <c:pt idx="7647">
                        <c:v>16.169219999999999</c:v>
                      </c:pt>
                      <c:pt idx="7648">
                        <c:v>15.73602</c:v>
                      </c:pt>
                      <c:pt idx="7649">
                        <c:v>15.114739999999999</c:v>
                      </c:pt>
                      <c:pt idx="7650">
                        <c:v>15.350719999999999</c:v>
                      </c:pt>
                      <c:pt idx="7651">
                        <c:v>15.07882</c:v>
                      </c:pt>
                      <c:pt idx="7652">
                        <c:v>15.7379</c:v>
                      </c:pt>
                      <c:pt idx="7653">
                        <c:v>15.543659999999999</c:v>
                      </c:pt>
                      <c:pt idx="7654">
                        <c:v>15.160120000000001</c:v>
                      </c:pt>
                      <c:pt idx="7655">
                        <c:v>14.370419999999999</c:v>
                      </c:pt>
                      <c:pt idx="7656">
                        <c:v>13.635459999999998</c:v>
                      </c:pt>
                      <c:pt idx="7657">
                        <c:v>13.746219999999999</c:v>
                      </c:pt>
                      <c:pt idx="7658">
                        <c:v>13.495559999999999</c:v>
                      </c:pt>
                      <c:pt idx="7659">
                        <c:v>13.491700000000002</c:v>
                      </c:pt>
                      <c:pt idx="7660">
                        <c:v>13.376040000000001</c:v>
                      </c:pt>
                      <c:pt idx="7661">
                        <c:v>13.536700000000002</c:v>
                      </c:pt>
                      <c:pt idx="7662">
                        <c:v>13.454420000000001</c:v>
                      </c:pt>
                      <c:pt idx="7663">
                        <c:v>13.65568</c:v>
                      </c:pt>
                      <c:pt idx="7664">
                        <c:v>13.60046</c:v>
                      </c:pt>
                      <c:pt idx="7665">
                        <c:v>13.66512</c:v>
                      </c:pt>
                      <c:pt idx="7666">
                        <c:v>13.85342</c:v>
                      </c:pt>
                      <c:pt idx="7667">
                        <c:v>14.15082</c:v>
                      </c:pt>
                      <c:pt idx="7668">
                        <c:v>13.974440000000001</c:v>
                      </c:pt>
                      <c:pt idx="7669">
                        <c:v>14.343360000000001</c:v>
                      </c:pt>
                      <c:pt idx="7670">
                        <c:v>13.701219999999999</c:v>
                      </c:pt>
                      <c:pt idx="7671">
                        <c:v>14.207040000000001</c:v>
                      </c:pt>
                      <c:pt idx="7672">
                        <c:v>13.904579999999999</c:v>
                      </c:pt>
                      <c:pt idx="7673">
                        <c:v>14.24112</c:v>
                      </c:pt>
                      <c:pt idx="7674">
                        <c:v>13.591799999999999</c:v>
                      </c:pt>
                      <c:pt idx="7675">
                        <c:v>13.435919999999999</c:v>
                      </c:pt>
                      <c:pt idx="7676">
                        <c:v>13.26698</c:v>
                      </c:pt>
                      <c:pt idx="7677">
                        <c:v>13.271040000000001</c:v>
                      </c:pt>
                      <c:pt idx="7678">
                        <c:v>13.259459999999999</c:v>
                      </c:pt>
                      <c:pt idx="7679">
                        <c:v>13.0976</c:v>
                      </c:pt>
                      <c:pt idx="7680">
                        <c:v>12.917579999999999</c:v>
                      </c:pt>
                      <c:pt idx="7681">
                        <c:v>12.934659999999999</c:v>
                      </c:pt>
                      <c:pt idx="7682">
                        <c:v>12.84552</c:v>
                      </c:pt>
                      <c:pt idx="7683">
                        <c:v>12.632860000000001</c:v>
                      </c:pt>
                      <c:pt idx="7684">
                        <c:v>12.93136</c:v>
                      </c:pt>
                      <c:pt idx="7685">
                        <c:v>12.92742</c:v>
                      </c:pt>
                      <c:pt idx="7686">
                        <c:v>12.922280000000001</c:v>
                      </c:pt>
                      <c:pt idx="7687">
                        <c:v>12.919040000000001</c:v>
                      </c:pt>
                      <c:pt idx="7688">
                        <c:v>12.620340000000001</c:v>
                      </c:pt>
                      <c:pt idx="7689">
                        <c:v>12.648700000000002</c:v>
                      </c:pt>
                      <c:pt idx="7690">
                        <c:v>12.6836</c:v>
                      </c:pt>
                      <c:pt idx="7691">
                        <c:v>13.06752</c:v>
                      </c:pt>
                      <c:pt idx="7692">
                        <c:v>12.97148</c:v>
                      </c:pt>
                      <c:pt idx="7693">
                        <c:v>12.825340000000001</c:v>
                      </c:pt>
                      <c:pt idx="7694">
                        <c:v>13.033479999999999</c:v>
                      </c:pt>
                      <c:pt idx="7695">
                        <c:v>12.93716</c:v>
                      </c:pt>
                      <c:pt idx="7696">
                        <c:v>13.123200000000001</c:v>
                      </c:pt>
                      <c:pt idx="7697">
                        <c:v>13.28374</c:v>
                      </c:pt>
                      <c:pt idx="7698">
                        <c:v>13.281040000000001</c:v>
                      </c:pt>
                      <c:pt idx="7699">
                        <c:v>13.153739999999999</c:v>
                      </c:pt>
                      <c:pt idx="7700">
                        <c:v>12.86326</c:v>
                      </c:pt>
                      <c:pt idx="7701">
                        <c:v>13.157299999999999</c:v>
                      </c:pt>
                      <c:pt idx="7702">
                        <c:v>13.46654</c:v>
                      </c:pt>
                      <c:pt idx="7703">
                        <c:v>13.661280000000001</c:v>
                      </c:pt>
                      <c:pt idx="7704">
                        <c:v>13.87068</c:v>
                      </c:pt>
                      <c:pt idx="7705">
                        <c:v>14.108459999999999</c:v>
                      </c:pt>
                      <c:pt idx="7706">
                        <c:v>13.76746</c:v>
                      </c:pt>
                      <c:pt idx="7707">
                        <c:v>14.057120000000001</c:v>
                      </c:pt>
                      <c:pt idx="7708">
                        <c:v>14.233540000000001</c:v>
                      </c:pt>
                      <c:pt idx="7709">
                        <c:v>14.528180000000001</c:v>
                      </c:pt>
                      <c:pt idx="7710">
                        <c:v>15.024319999999999</c:v>
                      </c:pt>
                      <c:pt idx="7711">
                        <c:v>16.045559999999998</c:v>
                      </c:pt>
                      <c:pt idx="7712">
                        <c:v>16.205659999999998</c:v>
                      </c:pt>
                      <c:pt idx="7713">
                        <c:v>15.91844</c:v>
                      </c:pt>
                      <c:pt idx="7714">
                        <c:v>16.173940000000002</c:v>
                      </c:pt>
                      <c:pt idx="7715">
                        <c:v>16.20608</c:v>
                      </c:pt>
                      <c:pt idx="7716">
                        <c:v>16.67672</c:v>
                      </c:pt>
                      <c:pt idx="7717">
                        <c:v>16.62134</c:v>
                      </c:pt>
                      <c:pt idx="7718">
                        <c:v>16.922499999999999</c:v>
                      </c:pt>
                      <c:pt idx="7719">
                        <c:v>16.314679999999999</c:v>
                      </c:pt>
                      <c:pt idx="7720">
                        <c:v>16.317979999999999</c:v>
                      </c:pt>
                      <c:pt idx="7721">
                        <c:v>15.8712</c:v>
                      </c:pt>
                      <c:pt idx="7722">
                        <c:v>16.079879999999999</c:v>
                      </c:pt>
                      <c:pt idx="7723">
                        <c:v>15.694520000000001</c:v>
                      </c:pt>
                      <c:pt idx="7724">
                        <c:v>15.87232</c:v>
                      </c:pt>
                      <c:pt idx="7725">
                        <c:v>15.13434</c:v>
                      </c:pt>
                      <c:pt idx="7726">
                        <c:v>15.1943</c:v>
                      </c:pt>
                      <c:pt idx="7727">
                        <c:v>15.030860000000001</c:v>
                      </c:pt>
                      <c:pt idx="7728">
                        <c:v>14.829459999999999</c:v>
                      </c:pt>
                      <c:pt idx="7729">
                        <c:v>14.58216</c:v>
                      </c:pt>
                      <c:pt idx="7730">
                        <c:v>14.53514</c:v>
                      </c:pt>
                      <c:pt idx="7731">
                        <c:v>14.46528</c:v>
                      </c:pt>
                      <c:pt idx="7732">
                        <c:v>14.532</c:v>
                      </c:pt>
                      <c:pt idx="7733">
                        <c:v>15.006780000000001</c:v>
                      </c:pt>
                      <c:pt idx="7734">
                        <c:v>15.25718</c:v>
                      </c:pt>
                      <c:pt idx="7735">
                        <c:v>16.36214</c:v>
                      </c:pt>
                      <c:pt idx="7736">
                        <c:v>16.521240000000002</c:v>
                      </c:pt>
                      <c:pt idx="7737">
                        <c:v>16.847020000000001</c:v>
                      </c:pt>
                      <c:pt idx="7738">
                        <c:v>16.667180000000002</c:v>
                      </c:pt>
                      <c:pt idx="7739">
                        <c:v>16.854520000000001</c:v>
                      </c:pt>
                      <c:pt idx="7740">
                        <c:v>16.231360000000002</c:v>
                      </c:pt>
                      <c:pt idx="7741">
                        <c:v>16.89452</c:v>
                      </c:pt>
                      <c:pt idx="7742">
                        <c:v>15.94098</c:v>
                      </c:pt>
                      <c:pt idx="7743">
                        <c:v>16.354279999999999</c:v>
                      </c:pt>
                      <c:pt idx="7744">
                        <c:v>15.926920000000001</c:v>
                      </c:pt>
                      <c:pt idx="7745">
                        <c:v>16.457799999999999</c:v>
                      </c:pt>
                      <c:pt idx="7746">
                        <c:v>15.72634</c:v>
                      </c:pt>
                      <c:pt idx="7747">
                        <c:v>16.246359999999999</c:v>
                      </c:pt>
                      <c:pt idx="7748">
                        <c:v>15.79982</c:v>
                      </c:pt>
                      <c:pt idx="7749">
                        <c:v>16.06362</c:v>
                      </c:pt>
                      <c:pt idx="7750">
                        <c:v>15.079540000000001</c:v>
                      </c:pt>
                      <c:pt idx="7751">
                        <c:v>14.372959999999999</c:v>
                      </c:pt>
                      <c:pt idx="7752">
                        <c:v>14.94082</c:v>
                      </c:pt>
                      <c:pt idx="7753">
                        <c:v>14.96208</c:v>
                      </c:pt>
                      <c:pt idx="7754">
                        <c:v>14.44806</c:v>
                      </c:pt>
                      <c:pt idx="7755">
                        <c:v>14.14118</c:v>
                      </c:pt>
                      <c:pt idx="7756">
                        <c:v>14.23024</c:v>
                      </c:pt>
                      <c:pt idx="7757">
                        <c:v>15.057840000000001</c:v>
                      </c:pt>
                      <c:pt idx="7758">
                        <c:v>15.13256</c:v>
                      </c:pt>
                      <c:pt idx="7759">
                        <c:v>16.388339999999999</c:v>
                      </c:pt>
                      <c:pt idx="7760">
                        <c:v>16.488119999999999</c:v>
                      </c:pt>
                      <c:pt idx="7761">
                        <c:v>16.57544</c:v>
                      </c:pt>
                      <c:pt idx="7762">
                        <c:v>16.409740000000003</c:v>
                      </c:pt>
                      <c:pt idx="7763">
                        <c:v>16.351659999999999</c:v>
                      </c:pt>
                      <c:pt idx="7764">
                        <c:v>16.4177</c:v>
                      </c:pt>
                      <c:pt idx="7765">
                        <c:v>16.545660000000002</c:v>
                      </c:pt>
                      <c:pt idx="7766">
                        <c:v>16.550660000000001</c:v>
                      </c:pt>
                      <c:pt idx="7767">
                        <c:v>16.506</c:v>
                      </c:pt>
                      <c:pt idx="7768">
                        <c:v>15.873059999999999</c:v>
                      </c:pt>
                      <c:pt idx="7769">
                        <c:v>16.383559999999999</c:v>
                      </c:pt>
                      <c:pt idx="7770">
                        <c:v>15.977499999999999</c:v>
                      </c:pt>
                      <c:pt idx="7771">
                        <c:v>16.148540000000001</c:v>
                      </c:pt>
                      <c:pt idx="7772">
                        <c:v>15.63852</c:v>
                      </c:pt>
                      <c:pt idx="7773">
                        <c:v>15.078440000000001</c:v>
                      </c:pt>
                      <c:pt idx="7774">
                        <c:v>14.82602</c:v>
                      </c:pt>
                      <c:pt idx="7775">
                        <c:v>14.882860000000001</c:v>
                      </c:pt>
                      <c:pt idx="7776">
                        <c:v>14.75792</c:v>
                      </c:pt>
                      <c:pt idx="7777">
                        <c:v>14.915620000000001</c:v>
                      </c:pt>
                      <c:pt idx="7778">
                        <c:v>14.373139999999999</c:v>
                      </c:pt>
                      <c:pt idx="7779">
                        <c:v>14.570559999999999</c:v>
                      </c:pt>
                      <c:pt idx="7780">
                        <c:v>14.34132</c:v>
                      </c:pt>
                      <c:pt idx="7781">
                        <c:v>14.915100000000001</c:v>
                      </c:pt>
                      <c:pt idx="7782">
                        <c:v>15.388020000000001</c:v>
                      </c:pt>
                      <c:pt idx="7783">
                        <c:v>16.577080000000002</c:v>
                      </c:pt>
                      <c:pt idx="7784">
                        <c:v>16.27488</c:v>
                      </c:pt>
                      <c:pt idx="7785">
                        <c:v>15.99756</c:v>
                      </c:pt>
                      <c:pt idx="7786">
                        <c:v>16.285019999999999</c:v>
                      </c:pt>
                      <c:pt idx="7787">
                        <c:v>16.617159999999998</c:v>
                      </c:pt>
                      <c:pt idx="7788">
                        <c:v>16.212859999999999</c:v>
                      </c:pt>
                      <c:pt idx="7789">
                        <c:v>16.701340000000002</c:v>
                      </c:pt>
                      <c:pt idx="7790">
                        <c:v>16.805919999999997</c:v>
                      </c:pt>
                      <c:pt idx="7791">
                        <c:v>16.983720000000002</c:v>
                      </c:pt>
                      <c:pt idx="7792">
                        <c:v>16.455220000000001</c:v>
                      </c:pt>
                      <c:pt idx="7793">
                        <c:v>16.66114</c:v>
                      </c:pt>
                      <c:pt idx="7794">
                        <c:v>15.938000000000001</c:v>
                      </c:pt>
                      <c:pt idx="7795">
                        <c:v>16.418220000000002</c:v>
                      </c:pt>
                      <c:pt idx="7796">
                        <c:v>15.985040000000001</c:v>
                      </c:pt>
                      <c:pt idx="7797">
                        <c:v>15.969280000000001</c:v>
                      </c:pt>
                      <c:pt idx="7798">
                        <c:v>15.323</c:v>
                      </c:pt>
                      <c:pt idx="7799">
                        <c:v>15.208920000000001</c:v>
                      </c:pt>
                      <c:pt idx="7800">
                        <c:v>14.9299</c:v>
                      </c:pt>
                      <c:pt idx="7801">
                        <c:v>14.71486</c:v>
                      </c:pt>
                      <c:pt idx="7802">
                        <c:v>14.82118</c:v>
                      </c:pt>
                      <c:pt idx="7803">
                        <c:v>14.85844</c:v>
                      </c:pt>
                      <c:pt idx="7804">
                        <c:v>14.571540000000001</c:v>
                      </c:pt>
                      <c:pt idx="7805">
                        <c:v>14.97536</c:v>
                      </c:pt>
                      <c:pt idx="7806">
                        <c:v>15.47902</c:v>
                      </c:pt>
                      <c:pt idx="7807">
                        <c:v>16.418140000000001</c:v>
                      </c:pt>
                      <c:pt idx="7808">
                        <c:v>16.138580000000001</c:v>
                      </c:pt>
                      <c:pt idx="7809">
                        <c:v>16.959379999999999</c:v>
                      </c:pt>
                      <c:pt idx="7810">
                        <c:v>16.810359999999999</c:v>
                      </c:pt>
                      <c:pt idx="7811">
                        <c:v>16.834240000000001</c:v>
                      </c:pt>
                      <c:pt idx="7812">
                        <c:v>16.62622</c:v>
                      </c:pt>
                      <c:pt idx="7813">
                        <c:v>17.008599999999998</c:v>
                      </c:pt>
                      <c:pt idx="7814">
                        <c:v>16.702779999999997</c:v>
                      </c:pt>
                      <c:pt idx="7815">
                        <c:v>16.564</c:v>
                      </c:pt>
                      <c:pt idx="7816">
                        <c:v>16.449159999999999</c:v>
                      </c:pt>
                      <c:pt idx="7817">
                        <c:v>16.825959999999998</c:v>
                      </c:pt>
                      <c:pt idx="7818">
                        <c:v>16.24934</c:v>
                      </c:pt>
                      <c:pt idx="7819">
                        <c:v>16.00404</c:v>
                      </c:pt>
                      <c:pt idx="7820">
                        <c:v>16.14498</c:v>
                      </c:pt>
                      <c:pt idx="7821">
                        <c:v>16.425240000000002</c:v>
                      </c:pt>
                      <c:pt idx="7822">
                        <c:v>15.472379999999999</c:v>
                      </c:pt>
                      <c:pt idx="7823">
                        <c:v>14.78276</c:v>
                      </c:pt>
                      <c:pt idx="7824">
                        <c:v>14.467120000000001</c:v>
                      </c:pt>
                      <c:pt idx="7825">
                        <c:v>14.293760000000001</c:v>
                      </c:pt>
                      <c:pt idx="7826">
                        <c:v>14.102540000000001</c:v>
                      </c:pt>
                      <c:pt idx="7827">
                        <c:v>14.031139999999999</c:v>
                      </c:pt>
                      <c:pt idx="7828">
                        <c:v>13.948459999999999</c:v>
                      </c:pt>
                      <c:pt idx="7829">
                        <c:v>14.344940000000001</c:v>
                      </c:pt>
                      <c:pt idx="7830">
                        <c:v>14.838520000000001</c:v>
                      </c:pt>
                      <c:pt idx="7831">
                        <c:v>15.28678</c:v>
                      </c:pt>
                      <c:pt idx="7832">
                        <c:v>15.0242</c:v>
                      </c:pt>
                      <c:pt idx="7833">
                        <c:v>14.847379999999999</c:v>
                      </c:pt>
                      <c:pt idx="7834">
                        <c:v>14.908440000000001</c:v>
                      </c:pt>
                      <c:pt idx="7835">
                        <c:v>14.475580000000001</c:v>
                      </c:pt>
                      <c:pt idx="7836">
                        <c:v>14.476479999999999</c:v>
                      </c:pt>
                      <c:pt idx="7837">
                        <c:v>15.22608</c:v>
                      </c:pt>
                      <c:pt idx="7838">
                        <c:v>15.22226</c:v>
                      </c:pt>
                      <c:pt idx="7839">
                        <c:v>15.12218</c:v>
                      </c:pt>
                      <c:pt idx="7840">
                        <c:v>14.71964</c:v>
                      </c:pt>
                      <c:pt idx="7841">
                        <c:v>14.53664</c:v>
                      </c:pt>
                      <c:pt idx="7842">
                        <c:v>14.394959999999999</c:v>
                      </c:pt>
                      <c:pt idx="7843">
                        <c:v>14.808</c:v>
                      </c:pt>
                      <c:pt idx="7844">
                        <c:v>14.741899999999999</c:v>
                      </c:pt>
                      <c:pt idx="7845">
                        <c:v>14.65274</c:v>
                      </c:pt>
                      <c:pt idx="7846">
                        <c:v>14.523280000000002</c:v>
                      </c:pt>
                      <c:pt idx="7847">
                        <c:v>14.522</c:v>
                      </c:pt>
                      <c:pt idx="7848">
                        <c:v>14.654440000000001</c:v>
                      </c:pt>
                      <c:pt idx="7849">
                        <c:v>14.66432</c:v>
                      </c:pt>
                      <c:pt idx="7850">
                        <c:v>14.77144</c:v>
                      </c:pt>
                      <c:pt idx="7851">
                        <c:v>14.5999</c:v>
                      </c:pt>
                      <c:pt idx="7852">
                        <c:v>14.57024</c:v>
                      </c:pt>
                      <c:pt idx="7853">
                        <c:v>14.721860000000001</c:v>
                      </c:pt>
                      <c:pt idx="7854">
                        <c:v>14.77952</c:v>
                      </c:pt>
                      <c:pt idx="7855">
                        <c:v>14.681419999999999</c:v>
                      </c:pt>
                      <c:pt idx="7856">
                        <c:v>14.08586</c:v>
                      </c:pt>
                      <c:pt idx="7857">
                        <c:v>13.495280000000001</c:v>
                      </c:pt>
                      <c:pt idx="7858">
                        <c:v>13.44636</c:v>
                      </c:pt>
                      <c:pt idx="7859">
                        <c:v>14.585540000000002</c:v>
                      </c:pt>
                      <c:pt idx="7860">
                        <c:v>14.32874</c:v>
                      </c:pt>
                      <c:pt idx="7861">
                        <c:v>14.695919999999999</c:v>
                      </c:pt>
                      <c:pt idx="7862">
                        <c:v>14.842739999999999</c:v>
                      </c:pt>
                      <c:pt idx="7863">
                        <c:v>14.79908</c:v>
                      </c:pt>
                      <c:pt idx="7864">
                        <c:v>14.7349</c:v>
                      </c:pt>
                      <c:pt idx="7865">
                        <c:v>15.00174</c:v>
                      </c:pt>
                      <c:pt idx="7866">
                        <c:v>14.94746</c:v>
                      </c:pt>
                      <c:pt idx="7867">
                        <c:v>14.924020000000001</c:v>
                      </c:pt>
                      <c:pt idx="7868">
                        <c:v>14.828620000000001</c:v>
                      </c:pt>
                      <c:pt idx="7869">
                        <c:v>14.943680000000001</c:v>
                      </c:pt>
                      <c:pt idx="7870">
                        <c:v>15.262040000000001</c:v>
                      </c:pt>
                      <c:pt idx="7871">
                        <c:v>15.782440000000001</c:v>
                      </c:pt>
                      <c:pt idx="7872">
                        <c:v>15.64236</c:v>
                      </c:pt>
                      <c:pt idx="7873">
                        <c:v>15.729479999999999</c:v>
                      </c:pt>
                      <c:pt idx="7874">
                        <c:v>15.592639999999999</c:v>
                      </c:pt>
                      <c:pt idx="7875">
                        <c:v>15.872399999999999</c:v>
                      </c:pt>
                      <c:pt idx="7876">
                        <c:v>15.331760000000001</c:v>
                      </c:pt>
                      <c:pt idx="7877">
                        <c:v>15.4559</c:v>
                      </c:pt>
                      <c:pt idx="7878">
                        <c:v>16.147680000000001</c:v>
                      </c:pt>
                      <c:pt idx="7879">
                        <c:v>17.253160000000001</c:v>
                      </c:pt>
                      <c:pt idx="7880">
                        <c:v>17.189119999999999</c:v>
                      </c:pt>
                      <c:pt idx="7881">
                        <c:v>15.92188</c:v>
                      </c:pt>
                      <c:pt idx="7882">
                        <c:v>17.659320000000001</c:v>
                      </c:pt>
                      <c:pt idx="7883">
                        <c:v>17.166520000000002</c:v>
                      </c:pt>
                      <c:pt idx="7884">
                        <c:v>17.28398</c:v>
                      </c:pt>
                      <c:pt idx="7885">
                        <c:v>17.892479999999999</c:v>
                      </c:pt>
                      <c:pt idx="7886">
                        <c:v>17.240680000000001</c:v>
                      </c:pt>
                      <c:pt idx="7887">
                        <c:v>17.734740000000002</c:v>
                      </c:pt>
                      <c:pt idx="7888">
                        <c:v>17.194959999999998</c:v>
                      </c:pt>
                      <c:pt idx="7889">
                        <c:v>17.3903</c:v>
                      </c:pt>
                      <c:pt idx="7890">
                        <c:v>16.909839999999999</c:v>
                      </c:pt>
                      <c:pt idx="7891">
                        <c:v>17.226240000000001</c:v>
                      </c:pt>
                      <c:pt idx="7892">
                        <c:v>16.85228</c:v>
                      </c:pt>
                      <c:pt idx="7893">
                        <c:v>17.139779999999998</c:v>
                      </c:pt>
                      <c:pt idx="7894">
                        <c:v>16.896979999999999</c:v>
                      </c:pt>
                      <c:pt idx="7895">
                        <c:v>17.011119999999998</c:v>
                      </c:pt>
                      <c:pt idx="7896">
                        <c:v>16.609099999999998</c:v>
                      </c:pt>
                      <c:pt idx="7897">
                        <c:v>16.856999999999999</c:v>
                      </c:pt>
                      <c:pt idx="7898">
                        <c:v>15.855259999999999</c:v>
                      </c:pt>
                      <c:pt idx="7899">
                        <c:v>15.69022</c:v>
                      </c:pt>
                      <c:pt idx="7900">
                        <c:v>15.896100000000001</c:v>
                      </c:pt>
                      <c:pt idx="7901">
                        <c:v>15.773260000000001</c:v>
                      </c:pt>
                      <c:pt idx="7902">
                        <c:v>16.603380000000001</c:v>
                      </c:pt>
                      <c:pt idx="7903">
                        <c:v>17.95524</c:v>
                      </c:pt>
                      <c:pt idx="7904">
                        <c:v>17.694240000000001</c:v>
                      </c:pt>
                      <c:pt idx="7905">
                        <c:v>18.304839999999999</c:v>
                      </c:pt>
                      <c:pt idx="7906">
                        <c:v>18.282820000000001</c:v>
                      </c:pt>
                      <c:pt idx="7907">
                        <c:v>18.33436</c:v>
                      </c:pt>
                      <c:pt idx="7908">
                        <c:v>18.322240000000001</c:v>
                      </c:pt>
                      <c:pt idx="7909">
                        <c:v>18.143919999999998</c:v>
                      </c:pt>
                      <c:pt idx="7910">
                        <c:v>18.197860000000002</c:v>
                      </c:pt>
                      <c:pt idx="7911">
                        <c:v>18.0472</c:v>
                      </c:pt>
                      <c:pt idx="7912">
                        <c:v>17.868539999999999</c:v>
                      </c:pt>
                      <c:pt idx="7913">
                        <c:v>17.65578</c:v>
                      </c:pt>
                      <c:pt idx="7914">
                        <c:v>17.50572</c:v>
                      </c:pt>
                      <c:pt idx="7915">
                        <c:v>16.888439999999999</c:v>
                      </c:pt>
                      <c:pt idx="7916">
                        <c:v>16.700279999999999</c:v>
                      </c:pt>
                      <c:pt idx="7917">
                        <c:v>17.333599999999997</c:v>
                      </c:pt>
                      <c:pt idx="7918">
                        <c:v>16.377099999999999</c:v>
                      </c:pt>
                      <c:pt idx="7919">
                        <c:v>16.596700000000002</c:v>
                      </c:pt>
                      <c:pt idx="7920">
                        <c:v>16.197420000000001</c:v>
                      </c:pt>
                      <c:pt idx="7921">
                        <c:v>16.387259999999998</c:v>
                      </c:pt>
                      <c:pt idx="7922">
                        <c:v>16.1447</c:v>
                      </c:pt>
                      <c:pt idx="7923">
                        <c:v>15.957739999999999</c:v>
                      </c:pt>
                      <c:pt idx="7924">
                        <c:v>15.16756</c:v>
                      </c:pt>
                      <c:pt idx="7925">
                        <c:v>16.336780000000001</c:v>
                      </c:pt>
                      <c:pt idx="7926">
                        <c:v>16.738119999999999</c:v>
                      </c:pt>
                      <c:pt idx="7927">
                        <c:v>17.73658</c:v>
                      </c:pt>
                      <c:pt idx="7928">
                        <c:v>17.42062</c:v>
                      </c:pt>
                      <c:pt idx="7929">
                        <c:v>16.193239999999999</c:v>
                      </c:pt>
                      <c:pt idx="7930">
                        <c:v>16.559919999999998</c:v>
                      </c:pt>
                      <c:pt idx="7931">
                        <c:v>16.211320000000001</c:v>
                      </c:pt>
                      <c:pt idx="7932">
                        <c:v>16.371259999999999</c:v>
                      </c:pt>
                      <c:pt idx="7933">
                        <c:v>16.079260000000001</c:v>
                      </c:pt>
                      <c:pt idx="7934">
                        <c:v>16.541419999999999</c:v>
                      </c:pt>
                      <c:pt idx="7935">
                        <c:v>15.663500000000001</c:v>
                      </c:pt>
                      <c:pt idx="7936">
                        <c:v>15.54106</c:v>
                      </c:pt>
                      <c:pt idx="7937">
                        <c:v>15.502780000000001</c:v>
                      </c:pt>
                      <c:pt idx="7938">
                        <c:v>16.096080000000001</c:v>
                      </c:pt>
                      <c:pt idx="7939">
                        <c:v>16.163879999999999</c:v>
                      </c:pt>
                      <c:pt idx="7940">
                        <c:v>15.756219999999999</c:v>
                      </c:pt>
                      <c:pt idx="7941">
                        <c:v>15.3294</c:v>
                      </c:pt>
                      <c:pt idx="7942">
                        <c:v>14.559040000000001</c:v>
                      </c:pt>
                      <c:pt idx="7943">
                        <c:v>14.37914</c:v>
                      </c:pt>
                      <c:pt idx="7944">
                        <c:v>13.88584</c:v>
                      </c:pt>
                      <c:pt idx="7945">
                        <c:v>13.476540000000002</c:v>
                      </c:pt>
                      <c:pt idx="7946">
                        <c:v>13.40774</c:v>
                      </c:pt>
                      <c:pt idx="7947">
                        <c:v>13.661959999999999</c:v>
                      </c:pt>
                      <c:pt idx="7948">
                        <c:v>13.579979999999999</c:v>
                      </c:pt>
                      <c:pt idx="7949">
                        <c:v>13.5075</c:v>
                      </c:pt>
                      <c:pt idx="7950">
                        <c:v>13.2317</c:v>
                      </c:pt>
                      <c:pt idx="7951">
                        <c:v>13.27012</c:v>
                      </c:pt>
                      <c:pt idx="7952">
                        <c:v>13.190760000000001</c:v>
                      </c:pt>
                      <c:pt idx="7953">
                        <c:v>12.991719999999999</c:v>
                      </c:pt>
                      <c:pt idx="7954">
                        <c:v>12.597719999999999</c:v>
                      </c:pt>
                      <c:pt idx="7955">
                        <c:v>12.158799999999999</c:v>
                      </c:pt>
                      <c:pt idx="7956">
                        <c:v>12.829940000000001</c:v>
                      </c:pt>
                      <c:pt idx="7957">
                        <c:v>12.99244</c:v>
                      </c:pt>
                      <c:pt idx="7958">
                        <c:v>12.526680000000001</c:v>
                      </c:pt>
                      <c:pt idx="7959">
                        <c:v>12.99258</c:v>
                      </c:pt>
                      <c:pt idx="7960">
                        <c:v>12.849299999999999</c:v>
                      </c:pt>
                      <c:pt idx="7961">
                        <c:v>12.873760000000001</c:v>
                      </c:pt>
                      <c:pt idx="7962">
                        <c:v>12.72362</c:v>
                      </c:pt>
                      <c:pt idx="7963">
                        <c:v>12.857940000000001</c:v>
                      </c:pt>
                      <c:pt idx="7964">
                        <c:v>12.82198</c:v>
                      </c:pt>
                      <c:pt idx="7965">
                        <c:v>12.87964</c:v>
                      </c:pt>
                      <c:pt idx="7966">
                        <c:v>12.8506</c:v>
                      </c:pt>
                      <c:pt idx="7967">
                        <c:v>12.833819999999999</c:v>
                      </c:pt>
                      <c:pt idx="7968">
                        <c:v>12.84872</c:v>
                      </c:pt>
                      <c:pt idx="7969">
                        <c:v>12.9261</c:v>
                      </c:pt>
                      <c:pt idx="7970">
                        <c:v>12.862819999999999</c:v>
                      </c:pt>
                      <c:pt idx="7971">
                        <c:v>12.746180000000001</c:v>
                      </c:pt>
                      <c:pt idx="7972">
                        <c:v>12.794379999999999</c:v>
                      </c:pt>
                      <c:pt idx="7973">
                        <c:v>13.010020000000001</c:v>
                      </c:pt>
                      <c:pt idx="7974">
                        <c:v>13.161820000000001</c:v>
                      </c:pt>
                      <c:pt idx="7975">
                        <c:v>13.43158</c:v>
                      </c:pt>
                      <c:pt idx="7976">
                        <c:v>13.34858</c:v>
                      </c:pt>
                      <c:pt idx="7977">
                        <c:v>13.460760000000001</c:v>
                      </c:pt>
                      <c:pt idx="7978">
                        <c:v>13.303840000000001</c:v>
                      </c:pt>
                      <c:pt idx="7979">
                        <c:v>13.51652</c:v>
                      </c:pt>
                      <c:pt idx="7980">
                        <c:v>13.4253</c:v>
                      </c:pt>
                      <c:pt idx="7981">
                        <c:v>13.6098</c:v>
                      </c:pt>
                      <c:pt idx="7982">
                        <c:v>13.58924</c:v>
                      </c:pt>
                      <c:pt idx="7983">
                        <c:v>13.678000000000001</c:v>
                      </c:pt>
                      <c:pt idx="7984">
                        <c:v>13.74776</c:v>
                      </c:pt>
                      <c:pt idx="7985">
                        <c:v>13.91736</c:v>
                      </c:pt>
                      <c:pt idx="7986">
                        <c:v>13.658160000000001</c:v>
                      </c:pt>
                      <c:pt idx="7987">
                        <c:v>13.8504</c:v>
                      </c:pt>
                      <c:pt idx="7988">
                        <c:v>13.55944</c:v>
                      </c:pt>
                      <c:pt idx="7989">
                        <c:v>13.7347</c:v>
                      </c:pt>
                      <c:pt idx="7990">
                        <c:v>13.45856</c:v>
                      </c:pt>
                      <c:pt idx="7991">
                        <c:v>13.43336</c:v>
                      </c:pt>
                      <c:pt idx="7992">
                        <c:v>13.304500000000001</c:v>
                      </c:pt>
                      <c:pt idx="7993">
                        <c:v>13.35744</c:v>
                      </c:pt>
                      <c:pt idx="7994">
                        <c:v>13.23048</c:v>
                      </c:pt>
                      <c:pt idx="7995">
                        <c:v>13.28482</c:v>
                      </c:pt>
                      <c:pt idx="7996">
                        <c:v>13.243259999999999</c:v>
                      </c:pt>
                      <c:pt idx="7997">
                        <c:v>13.411</c:v>
                      </c:pt>
                      <c:pt idx="7998">
                        <c:v>13.22448</c:v>
                      </c:pt>
                      <c:pt idx="7999">
                        <c:v>12.25544</c:v>
                      </c:pt>
                      <c:pt idx="8000">
                        <c:v>11.976299999999998</c:v>
                      </c:pt>
                      <c:pt idx="8001">
                        <c:v>13.278079999999999</c:v>
                      </c:pt>
                      <c:pt idx="8002">
                        <c:v>13.551639999999999</c:v>
                      </c:pt>
                      <c:pt idx="8003">
                        <c:v>13.635459999999998</c:v>
                      </c:pt>
                      <c:pt idx="8004">
                        <c:v>13.688540000000001</c:v>
                      </c:pt>
                      <c:pt idx="8005">
                        <c:v>13.65174</c:v>
                      </c:pt>
                      <c:pt idx="8006">
                        <c:v>13.467780000000001</c:v>
                      </c:pt>
                      <c:pt idx="8007">
                        <c:v>13.54796</c:v>
                      </c:pt>
                      <c:pt idx="8008">
                        <c:v>13.773700000000002</c:v>
                      </c:pt>
                      <c:pt idx="8009">
                        <c:v>13.964700000000001</c:v>
                      </c:pt>
                      <c:pt idx="8010">
                        <c:v>13.90368</c:v>
                      </c:pt>
                      <c:pt idx="8011">
                        <c:v>13.96218</c:v>
                      </c:pt>
                      <c:pt idx="8012">
                        <c:v>13.781040000000001</c:v>
                      </c:pt>
                      <c:pt idx="8013">
                        <c:v>14.014299999999999</c:v>
                      </c:pt>
                      <c:pt idx="8014">
                        <c:v>13.822719999999999</c:v>
                      </c:pt>
                      <c:pt idx="8015">
                        <c:v>13.959940000000001</c:v>
                      </c:pt>
                      <c:pt idx="8016">
                        <c:v>13.8691</c:v>
                      </c:pt>
                      <c:pt idx="8017">
                        <c:v>14.071459999999998</c:v>
                      </c:pt>
                      <c:pt idx="8018">
                        <c:v>14.002559999999999</c:v>
                      </c:pt>
                      <c:pt idx="8019">
                        <c:v>13.802520000000001</c:v>
                      </c:pt>
                      <c:pt idx="8020">
                        <c:v>13.736940000000001</c:v>
                      </c:pt>
                      <c:pt idx="8021">
                        <c:v>14.178940000000001</c:v>
                      </c:pt>
                      <c:pt idx="8022">
                        <c:v>14.149979999999999</c:v>
                      </c:pt>
                      <c:pt idx="8023">
                        <c:v>14.13214</c:v>
                      </c:pt>
                      <c:pt idx="8024">
                        <c:v>13.892959999999999</c:v>
                      </c:pt>
                      <c:pt idx="8025">
                        <c:v>13.9834</c:v>
                      </c:pt>
                      <c:pt idx="8026">
                        <c:v>13.87988</c:v>
                      </c:pt>
                      <c:pt idx="8027">
                        <c:v>13.914959999999999</c:v>
                      </c:pt>
                      <c:pt idx="8028">
                        <c:v>13.991680000000001</c:v>
                      </c:pt>
                      <c:pt idx="8029">
                        <c:v>14.10604</c:v>
                      </c:pt>
                      <c:pt idx="8030">
                        <c:v>13.942120000000001</c:v>
                      </c:pt>
                      <c:pt idx="8031">
                        <c:v>13.987819999999999</c:v>
                      </c:pt>
                      <c:pt idx="8032">
                        <c:v>14.068379999999999</c:v>
                      </c:pt>
                      <c:pt idx="8033">
                        <c:v>14.20238</c:v>
                      </c:pt>
                      <c:pt idx="8034">
                        <c:v>14.028180000000001</c:v>
                      </c:pt>
                      <c:pt idx="8035">
                        <c:v>14.134079999999999</c:v>
                      </c:pt>
                      <c:pt idx="8036">
                        <c:v>14.255420000000001</c:v>
                      </c:pt>
                      <c:pt idx="8037">
                        <c:v>14.419459999999999</c:v>
                      </c:pt>
                      <c:pt idx="8038">
                        <c:v>15.09582</c:v>
                      </c:pt>
                      <c:pt idx="8039">
                        <c:v>14.92958</c:v>
                      </c:pt>
                      <c:pt idx="8040">
                        <c:v>14.88222</c:v>
                      </c:pt>
                      <c:pt idx="8041">
                        <c:v>15.295920000000001</c:v>
                      </c:pt>
                      <c:pt idx="8042">
                        <c:v>15.032719999999999</c:v>
                      </c:pt>
                      <c:pt idx="8043">
                        <c:v>15.078700000000001</c:v>
                      </c:pt>
                      <c:pt idx="8044">
                        <c:v>14.563000000000001</c:v>
                      </c:pt>
                      <c:pt idx="8045">
                        <c:v>15.035860000000001</c:v>
                      </c:pt>
                      <c:pt idx="8046">
                        <c:v>15.4955</c:v>
                      </c:pt>
                      <c:pt idx="8047">
                        <c:v>15.98288</c:v>
                      </c:pt>
                      <c:pt idx="8048">
                        <c:v>16.508959999999998</c:v>
                      </c:pt>
                      <c:pt idx="8049">
                        <c:v>16.950119999999998</c:v>
                      </c:pt>
                      <c:pt idx="8050">
                        <c:v>16.93806</c:v>
                      </c:pt>
                      <c:pt idx="8051">
                        <c:v>16.92004</c:v>
                      </c:pt>
                      <c:pt idx="8052">
                        <c:v>16.652979999999999</c:v>
                      </c:pt>
                      <c:pt idx="8053">
                        <c:v>16.499580000000002</c:v>
                      </c:pt>
                      <c:pt idx="8054">
                        <c:v>16.174099999999999</c:v>
                      </c:pt>
                      <c:pt idx="8055">
                        <c:v>16.448720000000002</c:v>
                      </c:pt>
                      <c:pt idx="8056">
                        <c:v>15.673260000000001</c:v>
                      </c:pt>
                      <c:pt idx="8057">
                        <c:v>16.390180000000001</c:v>
                      </c:pt>
                      <c:pt idx="8058">
                        <c:v>15.059200000000001</c:v>
                      </c:pt>
                      <c:pt idx="8059">
                        <c:v>16.28546</c:v>
                      </c:pt>
                      <c:pt idx="8060">
                        <c:v>16.2044</c:v>
                      </c:pt>
                      <c:pt idx="8061">
                        <c:v>16.079360000000001</c:v>
                      </c:pt>
                      <c:pt idx="8062">
                        <c:v>15.784799999999999</c:v>
                      </c:pt>
                      <c:pt idx="8063">
                        <c:v>15.448739999999999</c:v>
                      </c:pt>
                      <c:pt idx="8064">
                        <c:v>15.394780000000001</c:v>
                      </c:pt>
                      <c:pt idx="8065">
                        <c:v>15.583740000000001</c:v>
                      </c:pt>
                      <c:pt idx="8066">
                        <c:v>15.66226</c:v>
                      </c:pt>
                      <c:pt idx="8067">
                        <c:v>15.869219999999999</c:v>
                      </c:pt>
                      <c:pt idx="8068">
                        <c:v>15.833540000000001</c:v>
                      </c:pt>
                      <c:pt idx="8069">
                        <c:v>16.476599999999998</c:v>
                      </c:pt>
                      <c:pt idx="8070">
                        <c:v>16.569419999999997</c:v>
                      </c:pt>
                      <c:pt idx="8071">
                        <c:v>17.671020000000002</c:v>
                      </c:pt>
                      <c:pt idx="8072">
                        <c:v>16.749200000000002</c:v>
                      </c:pt>
                      <c:pt idx="8073">
                        <c:v>17.55134</c:v>
                      </c:pt>
                      <c:pt idx="8074">
                        <c:v>18.109540000000003</c:v>
                      </c:pt>
                      <c:pt idx="8075">
                        <c:v>17.904060000000001</c:v>
                      </c:pt>
                      <c:pt idx="8076">
                        <c:v>18.344819999999999</c:v>
                      </c:pt>
                      <c:pt idx="8077">
                        <c:v>17.961639999999999</c:v>
                      </c:pt>
                      <c:pt idx="8078">
                        <c:v>17.618400000000001</c:v>
                      </c:pt>
                      <c:pt idx="8079">
                        <c:v>17.8642</c:v>
                      </c:pt>
                      <c:pt idx="8080">
                        <c:v>17.53294</c:v>
                      </c:pt>
                      <c:pt idx="8081">
                        <c:v>17.700880000000002</c:v>
                      </c:pt>
                      <c:pt idx="8082">
                        <c:v>17.668939999999999</c:v>
                      </c:pt>
                      <c:pt idx="8083">
                        <c:v>17.2729</c:v>
                      </c:pt>
                      <c:pt idx="8084">
                        <c:v>17.604700000000001</c:v>
                      </c:pt>
                      <c:pt idx="8085">
                        <c:v>17.034140000000001</c:v>
                      </c:pt>
                      <c:pt idx="8086">
                        <c:v>16.94004</c:v>
                      </c:pt>
                      <c:pt idx="8087">
                        <c:v>16.83222</c:v>
                      </c:pt>
                      <c:pt idx="8088">
                        <c:v>16.80884</c:v>
                      </c:pt>
                      <c:pt idx="8089">
                        <c:v>16.769779999999997</c:v>
                      </c:pt>
                      <c:pt idx="8090">
                        <c:v>16.068860000000001</c:v>
                      </c:pt>
                      <c:pt idx="8091">
                        <c:v>16.252659999999999</c:v>
                      </c:pt>
                      <c:pt idx="8092">
                        <c:v>16.104500000000002</c:v>
                      </c:pt>
                      <c:pt idx="8093">
                        <c:v>16.468119999999999</c:v>
                      </c:pt>
                      <c:pt idx="8094">
                        <c:v>17.044040000000003</c:v>
                      </c:pt>
                      <c:pt idx="8095">
                        <c:v>17.87022</c:v>
                      </c:pt>
                      <c:pt idx="8096">
                        <c:v>17.613900000000001</c:v>
                      </c:pt>
                      <c:pt idx="8097">
                        <c:v>16.653200000000002</c:v>
                      </c:pt>
                      <c:pt idx="8098">
                        <c:v>17.33314</c:v>
                      </c:pt>
                      <c:pt idx="8099">
                        <c:v>17.6539</c:v>
                      </c:pt>
                      <c:pt idx="8100">
                        <c:v>17.3447</c:v>
                      </c:pt>
                      <c:pt idx="8101">
                        <c:v>16.941220000000001</c:v>
                      </c:pt>
                      <c:pt idx="8102">
                        <c:v>17.25414</c:v>
                      </c:pt>
                      <c:pt idx="8103">
                        <c:v>18.032900000000001</c:v>
                      </c:pt>
                      <c:pt idx="8104">
                        <c:v>17.67784</c:v>
                      </c:pt>
                      <c:pt idx="8105">
                        <c:v>18.454319999999999</c:v>
                      </c:pt>
                      <c:pt idx="8106">
                        <c:v>17.427520000000001</c:v>
                      </c:pt>
                      <c:pt idx="8107">
                        <c:v>18.168299999999999</c:v>
                      </c:pt>
                      <c:pt idx="8108">
                        <c:v>17.1951</c:v>
                      </c:pt>
                      <c:pt idx="8109">
                        <c:v>17.910340000000001</c:v>
                      </c:pt>
                      <c:pt idx="8110">
                        <c:v>17.369900000000001</c:v>
                      </c:pt>
                      <c:pt idx="8111">
                        <c:v>17.005080000000003</c:v>
                      </c:pt>
                      <c:pt idx="8112">
                        <c:v>16.38006</c:v>
                      </c:pt>
                      <c:pt idx="8113">
                        <c:v>16.269680000000001</c:v>
                      </c:pt>
                      <c:pt idx="8114">
                        <c:v>16.291820000000001</c:v>
                      </c:pt>
                      <c:pt idx="8115">
                        <c:v>16.257200000000001</c:v>
                      </c:pt>
                      <c:pt idx="8116">
                        <c:v>16.373519999999999</c:v>
                      </c:pt>
                      <c:pt idx="8117">
                        <c:v>17.004259999999999</c:v>
                      </c:pt>
                      <c:pt idx="8118">
                        <c:v>17.694099999999999</c:v>
                      </c:pt>
                      <c:pt idx="8119">
                        <c:v>18.520040000000002</c:v>
                      </c:pt>
                      <c:pt idx="8120">
                        <c:v>18.96256</c:v>
                      </c:pt>
                      <c:pt idx="8121">
                        <c:v>19.036519999999999</c:v>
                      </c:pt>
                      <c:pt idx="8122">
                        <c:v>18.895419999999998</c:v>
                      </c:pt>
                      <c:pt idx="8123">
                        <c:v>18.76512</c:v>
                      </c:pt>
                      <c:pt idx="8124">
                        <c:v>19.180340000000001</c:v>
                      </c:pt>
                      <c:pt idx="8125">
                        <c:v>18.826820000000001</c:v>
                      </c:pt>
                      <c:pt idx="8126">
                        <c:v>18.671880000000002</c:v>
                      </c:pt>
                      <c:pt idx="8127">
                        <c:v>18.657220000000002</c:v>
                      </c:pt>
                      <c:pt idx="8128">
                        <c:v>17.950220000000002</c:v>
                      </c:pt>
                      <c:pt idx="8129">
                        <c:v>17.883299999999998</c:v>
                      </c:pt>
                      <c:pt idx="8130">
                        <c:v>16.890540000000001</c:v>
                      </c:pt>
                      <c:pt idx="8131">
                        <c:v>17.66328</c:v>
                      </c:pt>
                      <c:pt idx="8132">
                        <c:v>17.16422</c:v>
                      </c:pt>
                      <c:pt idx="8133">
                        <c:v>17.830159999999999</c:v>
                      </c:pt>
                      <c:pt idx="8134">
                        <c:v>17.179179999999999</c:v>
                      </c:pt>
                      <c:pt idx="8135">
                        <c:v>17.54196</c:v>
                      </c:pt>
                      <c:pt idx="8136">
                        <c:v>16.989639999999998</c:v>
                      </c:pt>
                      <c:pt idx="8137">
                        <c:v>16.59674</c:v>
                      </c:pt>
                      <c:pt idx="8138">
                        <c:v>16.331299999999999</c:v>
                      </c:pt>
                      <c:pt idx="8139">
                        <c:v>16.410340000000001</c:v>
                      </c:pt>
                      <c:pt idx="8140">
                        <c:v>15.85258</c:v>
                      </c:pt>
                      <c:pt idx="8141">
                        <c:v>16.5533</c:v>
                      </c:pt>
                      <c:pt idx="8142">
                        <c:v>16.858280000000001</c:v>
                      </c:pt>
                      <c:pt idx="8143">
                        <c:v>18.157919999999997</c:v>
                      </c:pt>
                      <c:pt idx="8144">
                        <c:v>18.635159999999999</c:v>
                      </c:pt>
                      <c:pt idx="8145">
                        <c:v>18.311259999999997</c:v>
                      </c:pt>
                      <c:pt idx="8146">
                        <c:v>17.701240000000002</c:v>
                      </c:pt>
                      <c:pt idx="8147">
                        <c:v>17.36918</c:v>
                      </c:pt>
                      <c:pt idx="8148">
                        <c:v>17.40924</c:v>
                      </c:pt>
                      <c:pt idx="8149">
                        <c:v>17.91798</c:v>
                      </c:pt>
                      <c:pt idx="8150">
                        <c:v>17.881319999999999</c:v>
                      </c:pt>
                      <c:pt idx="8151">
                        <c:v>17.255860000000002</c:v>
                      </c:pt>
                      <c:pt idx="8152">
                        <c:v>17.43366</c:v>
                      </c:pt>
                      <c:pt idx="8153">
                        <c:v>17.57912</c:v>
                      </c:pt>
                      <c:pt idx="8154">
                        <c:v>17.401060000000001</c:v>
                      </c:pt>
                      <c:pt idx="8155">
                        <c:v>17.115599999999997</c:v>
                      </c:pt>
                      <c:pt idx="8156">
                        <c:v>16.659380000000002</c:v>
                      </c:pt>
                      <c:pt idx="8157">
                        <c:v>17.27196</c:v>
                      </c:pt>
                      <c:pt idx="8158">
                        <c:v>16.6632</c:v>
                      </c:pt>
                      <c:pt idx="8159">
                        <c:v>16.53586</c:v>
                      </c:pt>
                      <c:pt idx="8160">
                        <c:v>16.294239999999999</c:v>
                      </c:pt>
                      <c:pt idx="8161">
                        <c:v>16.461599999999997</c:v>
                      </c:pt>
                      <c:pt idx="8162">
                        <c:v>15.583320000000001</c:v>
                      </c:pt>
                      <c:pt idx="8163">
                        <c:v>15.95548</c:v>
                      </c:pt>
                      <c:pt idx="8164">
                        <c:v>15.82484</c:v>
                      </c:pt>
                      <c:pt idx="8165">
                        <c:v>15.64856</c:v>
                      </c:pt>
                      <c:pt idx="8166">
                        <c:v>15.474320000000001</c:v>
                      </c:pt>
                      <c:pt idx="8167">
                        <c:v>16.2698</c:v>
                      </c:pt>
                      <c:pt idx="8168">
                        <c:v>16.632819999999999</c:v>
                      </c:pt>
                      <c:pt idx="8169">
                        <c:v>16.631919999999997</c:v>
                      </c:pt>
                      <c:pt idx="8170">
                        <c:v>16.749140000000001</c:v>
                      </c:pt>
                      <c:pt idx="8171">
                        <c:v>16.98696</c:v>
                      </c:pt>
                      <c:pt idx="8172">
                        <c:v>16.607060000000001</c:v>
                      </c:pt>
                      <c:pt idx="8173">
                        <c:v>16.196379999999998</c:v>
                      </c:pt>
                      <c:pt idx="8174">
                        <c:v>16.3306</c:v>
                      </c:pt>
                      <c:pt idx="8175">
                        <c:v>16.208220000000001</c:v>
                      </c:pt>
                      <c:pt idx="8176">
                        <c:v>16.10632</c:v>
                      </c:pt>
                      <c:pt idx="8177">
                        <c:v>16.56636</c:v>
                      </c:pt>
                      <c:pt idx="8178">
                        <c:v>16.213100000000001</c:v>
                      </c:pt>
                      <c:pt idx="8179">
                        <c:v>16.318280000000001</c:v>
                      </c:pt>
                      <c:pt idx="8180">
                        <c:v>15.92976</c:v>
                      </c:pt>
                      <c:pt idx="8181">
                        <c:v>16.176079999999999</c:v>
                      </c:pt>
                      <c:pt idx="8182">
                        <c:v>15.856260000000001</c:v>
                      </c:pt>
                      <c:pt idx="8183">
                        <c:v>15.58676</c:v>
                      </c:pt>
                      <c:pt idx="8184">
                        <c:v>15.39222</c:v>
                      </c:pt>
                      <c:pt idx="8185">
                        <c:v>15.33112</c:v>
                      </c:pt>
                      <c:pt idx="8186">
                        <c:v>15.26628</c:v>
                      </c:pt>
                      <c:pt idx="8187">
                        <c:v>15.516360000000001</c:v>
                      </c:pt>
                      <c:pt idx="8188">
                        <c:v>15.210100000000001</c:v>
                      </c:pt>
                      <c:pt idx="8189">
                        <c:v>15.13716</c:v>
                      </c:pt>
                      <c:pt idx="8190">
                        <c:v>15.107760000000001</c:v>
                      </c:pt>
                      <c:pt idx="8191">
                        <c:v>15.138780000000001</c:v>
                      </c:pt>
                      <c:pt idx="8192">
                        <c:v>14.91356</c:v>
                      </c:pt>
                      <c:pt idx="8193">
                        <c:v>15.193479999999999</c:v>
                      </c:pt>
                      <c:pt idx="8194">
                        <c:v>15.259180000000001</c:v>
                      </c:pt>
                      <c:pt idx="8195">
                        <c:v>15.30326</c:v>
                      </c:pt>
                      <c:pt idx="8196">
                        <c:v>14.834160000000001</c:v>
                      </c:pt>
                      <c:pt idx="8197">
                        <c:v>14.949459999999998</c:v>
                      </c:pt>
                      <c:pt idx="8198">
                        <c:v>14.90316</c:v>
                      </c:pt>
                      <c:pt idx="8199">
                        <c:v>14.94098</c:v>
                      </c:pt>
                      <c:pt idx="8200">
                        <c:v>14.757</c:v>
                      </c:pt>
                      <c:pt idx="8201">
                        <c:v>15.004340000000001</c:v>
                      </c:pt>
                      <c:pt idx="8202">
                        <c:v>14.732379999999999</c:v>
                      </c:pt>
                      <c:pt idx="8203">
                        <c:v>14.971639999999999</c:v>
                      </c:pt>
                      <c:pt idx="8204">
                        <c:v>15.1419</c:v>
                      </c:pt>
                      <c:pt idx="8205">
                        <c:v>15.532540000000001</c:v>
                      </c:pt>
                      <c:pt idx="8206">
                        <c:v>15.560600000000001</c:v>
                      </c:pt>
                      <c:pt idx="8207">
                        <c:v>15.580020000000001</c:v>
                      </c:pt>
                      <c:pt idx="8208">
                        <c:v>15.267479999999999</c:v>
                      </c:pt>
                      <c:pt idx="8209">
                        <c:v>15.41558</c:v>
                      </c:pt>
                      <c:pt idx="8210">
                        <c:v>15.37626</c:v>
                      </c:pt>
                      <c:pt idx="8211">
                        <c:v>15.547120000000001</c:v>
                      </c:pt>
                      <c:pt idx="8212">
                        <c:v>15.62828</c:v>
                      </c:pt>
                      <c:pt idx="8213">
                        <c:v>16.113019999999999</c:v>
                      </c:pt>
                      <c:pt idx="8214">
                        <c:v>16.505520000000001</c:v>
                      </c:pt>
                      <c:pt idx="8215">
                        <c:v>17.456979999999998</c:v>
                      </c:pt>
                      <c:pt idx="8216">
                        <c:v>17.3508</c:v>
                      </c:pt>
                      <c:pt idx="8217">
                        <c:v>17.936880000000002</c:v>
                      </c:pt>
                      <c:pt idx="8218">
                        <c:v>18.045720000000003</c:v>
                      </c:pt>
                      <c:pt idx="8219">
                        <c:v>17.890520000000002</c:v>
                      </c:pt>
                      <c:pt idx="8220">
                        <c:v>18.11872</c:v>
                      </c:pt>
                      <c:pt idx="8221">
                        <c:v>18.358460000000001</c:v>
                      </c:pt>
                      <c:pt idx="8222">
                        <c:v>18.006599999999999</c:v>
                      </c:pt>
                      <c:pt idx="8223">
                        <c:v>17.425279999999997</c:v>
                      </c:pt>
                      <c:pt idx="8224">
                        <c:v>17.841639999999998</c:v>
                      </c:pt>
                      <c:pt idx="8225">
                        <c:v>17.430040000000002</c:v>
                      </c:pt>
                      <c:pt idx="8226">
                        <c:v>17.413640000000001</c:v>
                      </c:pt>
                      <c:pt idx="8227">
                        <c:v>17.10416</c:v>
                      </c:pt>
                      <c:pt idx="8228">
                        <c:v>17.141919999999999</c:v>
                      </c:pt>
                      <c:pt idx="8229">
                        <c:v>16.64508</c:v>
                      </c:pt>
                      <c:pt idx="8230">
                        <c:v>16.366420000000002</c:v>
                      </c:pt>
                      <c:pt idx="8231">
                        <c:v>16.291920000000001</c:v>
                      </c:pt>
                      <c:pt idx="8232">
                        <c:v>16.38026</c:v>
                      </c:pt>
                      <c:pt idx="8233">
                        <c:v>16.215060000000001</c:v>
                      </c:pt>
                      <c:pt idx="8234">
                        <c:v>15.971159999999999</c:v>
                      </c:pt>
                      <c:pt idx="8235">
                        <c:v>15.745760000000001</c:v>
                      </c:pt>
                      <c:pt idx="8236">
                        <c:v>16.043099999999999</c:v>
                      </c:pt>
                      <c:pt idx="8237">
                        <c:v>16.229659999999999</c:v>
                      </c:pt>
                      <c:pt idx="8238">
                        <c:v>16.731919999999999</c:v>
                      </c:pt>
                      <c:pt idx="8239">
                        <c:v>17.30612</c:v>
                      </c:pt>
                      <c:pt idx="8240">
                        <c:v>17.295120000000001</c:v>
                      </c:pt>
                      <c:pt idx="8241">
                        <c:v>17.807080000000003</c:v>
                      </c:pt>
                      <c:pt idx="8242">
                        <c:v>18.213660000000001</c:v>
                      </c:pt>
                      <c:pt idx="8243">
                        <c:v>17.885960000000001</c:v>
                      </c:pt>
                      <c:pt idx="8244">
                        <c:v>18.24652</c:v>
                      </c:pt>
                      <c:pt idx="8245">
                        <c:v>18.232060000000001</c:v>
                      </c:pt>
                      <c:pt idx="8246">
                        <c:v>18.12426</c:v>
                      </c:pt>
                      <c:pt idx="8247">
                        <c:v>17.82704</c:v>
                      </c:pt>
                      <c:pt idx="8248">
                        <c:v>17.798439999999999</c:v>
                      </c:pt>
                      <c:pt idx="8249">
                        <c:v>17.335699999999999</c:v>
                      </c:pt>
                      <c:pt idx="8250">
                        <c:v>17.266159999999999</c:v>
                      </c:pt>
                      <c:pt idx="8251">
                        <c:v>17.23396</c:v>
                      </c:pt>
                      <c:pt idx="8252">
                        <c:v>17.419220000000003</c:v>
                      </c:pt>
                      <c:pt idx="8253">
                        <c:v>16.899240000000002</c:v>
                      </c:pt>
                      <c:pt idx="8254">
                        <c:v>17.04766</c:v>
                      </c:pt>
                      <c:pt idx="8255">
                        <c:v>16.324639999999999</c:v>
                      </c:pt>
                      <c:pt idx="8256">
                        <c:v>16.189139999999998</c:v>
                      </c:pt>
                      <c:pt idx="8257">
                        <c:v>15.864840000000001</c:v>
                      </c:pt>
                      <c:pt idx="8258">
                        <c:v>15.8565</c:v>
                      </c:pt>
                      <c:pt idx="8259">
                        <c:v>15.615540000000001</c:v>
                      </c:pt>
                      <c:pt idx="8260">
                        <c:v>15.859780000000001</c:v>
                      </c:pt>
                      <c:pt idx="8261">
                        <c:v>15.38556</c:v>
                      </c:pt>
                      <c:pt idx="8262">
                        <c:v>15.97926</c:v>
                      </c:pt>
                      <c:pt idx="8263">
                        <c:v>16.942</c:v>
                      </c:pt>
                      <c:pt idx="8264">
                        <c:v>17.444980000000001</c:v>
                      </c:pt>
                      <c:pt idx="8265">
                        <c:v>16.98366</c:v>
                      </c:pt>
                      <c:pt idx="8266">
                        <c:v>17.08296</c:v>
                      </c:pt>
                      <c:pt idx="8267">
                        <c:v>17.456599999999998</c:v>
                      </c:pt>
                      <c:pt idx="8268">
                        <c:v>17.309060000000002</c:v>
                      </c:pt>
                      <c:pt idx="8269">
                        <c:v>17.63916</c:v>
                      </c:pt>
                      <c:pt idx="8270">
                        <c:v>16.400459999999999</c:v>
                      </c:pt>
                      <c:pt idx="8271">
                        <c:v>15.44806</c:v>
                      </c:pt>
                      <c:pt idx="8272">
                        <c:v>15.87416</c:v>
                      </c:pt>
                      <c:pt idx="8273">
                        <c:v>16.873000000000001</c:v>
                      </c:pt>
                      <c:pt idx="8274">
                        <c:v>16.418419999999998</c:v>
                      </c:pt>
                      <c:pt idx="8275">
                        <c:v>16.964119999999998</c:v>
                      </c:pt>
                      <c:pt idx="8276">
                        <c:v>15.96936</c:v>
                      </c:pt>
                      <c:pt idx="8277">
                        <c:v>16.887240000000002</c:v>
                      </c:pt>
                      <c:pt idx="8278">
                        <c:v>15.50314</c:v>
                      </c:pt>
                      <c:pt idx="8279">
                        <c:v>15.92052</c:v>
                      </c:pt>
                      <c:pt idx="8280">
                        <c:v>15.69678</c:v>
                      </c:pt>
                      <c:pt idx="8281">
                        <c:v>15.83122</c:v>
                      </c:pt>
                      <c:pt idx="8282">
                        <c:v>16.200839999999999</c:v>
                      </c:pt>
                      <c:pt idx="8283">
                        <c:v>16.031320000000001</c:v>
                      </c:pt>
                      <c:pt idx="8284">
                        <c:v>15.977180000000001</c:v>
                      </c:pt>
                      <c:pt idx="8285">
                        <c:v>16.09262</c:v>
                      </c:pt>
                      <c:pt idx="8286">
                        <c:v>16.06278</c:v>
                      </c:pt>
                      <c:pt idx="8287">
                        <c:v>17.023580000000003</c:v>
                      </c:pt>
                      <c:pt idx="8288">
                        <c:v>17.135080000000002</c:v>
                      </c:pt>
                      <c:pt idx="8289">
                        <c:v>17.298380000000002</c:v>
                      </c:pt>
                      <c:pt idx="8290">
                        <c:v>17.74756</c:v>
                      </c:pt>
                      <c:pt idx="8291">
                        <c:v>17.459199999999999</c:v>
                      </c:pt>
                      <c:pt idx="8292">
                        <c:v>16.845580000000002</c:v>
                      </c:pt>
                      <c:pt idx="8293">
                        <c:v>17.056000000000001</c:v>
                      </c:pt>
                      <c:pt idx="8294">
                        <c:v>17.395099999999999</c:v>
                      </c:pt>
                      <c:pt idx="8295">
                        <c:v>17.00656</c:v>
                      </c:pt>
                      <c:pt idx="8296">
                        <c:v>16.780999999999999</c:v>
                      </c:pt>
                      <c:pt idx="8297">
                        <c:v>16.820419999999999</c:v>
                      </c:pt>
                      <c:pt idx="8298">
                        <c:v>17.11834</c:v>
                      </c:pt>
                      <c:pt idx="8299">
                        <c:v>16.563759999999998</c:v>
                      </c:pt>
                      <c:pt idx="8300">
                        <c:v>17.182680000000001</c:v>
                      </c:pt>
                      <c:pt idx="8301">
                        <c:v>16.755880000000001</c:v>
                      </c:pt>
                      <c:pt idx="8302">
                        <c:v>15.99306</c:v>
                      </c:pt>
                      <c:pt idx="8303">
                        <c:v>15.6197</c:v>
                      </c:pt>
                      <c:pt idx="8304">
                        <c:v>15.584580000000001</c:v>
                      </c:pt>
                      <c:pt idx="8305">
                        <c:v>15.87954</c:v>
                      </c:pt>
                      <c:pt idx="8306">
                        <c:v>15.663260000000001</c:v>
                      </c:pt>
                      <c:pt idx="8307">
                        <c:v>15.496360000000001</c:v>
                      </c:pt>
                      <c:pt idx="8308">
                        <c:v>15.63902</c:v>
                      </c:pt>
                      <c:pt idx="8309">
                        <c:v>16.08972</c:v>
                      </c:pt>
                      <c:pt idx="8310">
                        <c:v>16.291360000000001</c:v>
                      </c:pt>
                      <c:pt idx="8311">
                        <c:v>16.528220000000001</c:v>
                      </c:pt>
                      <c:pt idx="8312">
                        <c:v>16.604400000000002</c:v>
                      </c:pt>
                      <c:pt idx="8313">
                        <c:v>17.006040000000002</c:v>
                      </c:pt>
                      <c:pt idx="8314">
                        <c:v>16.807080000000003</c:v>
                      </c:pt>
                      <c:pt idx="8315">
                        <c:v>16.818360000000002</c:v>
                      </c:pt>
                      <c:pt idx="8316">
                        <c:v>16.350200000000001</c:v>
                      </c:pt>
                      <c:pt idx="8317">
                        <c:v>15.51328</c:v>
                      </c:pt>
                      <c:pt idx="8318">
                        <c:v>16.247920000000001</c:v>
                      </c:pt>
                      <c:pt idx="8319">
                        <c:v>16.00806</c:v>
                      </c:pt>
                      <c:pt idx="8320">
                        <c:v>15.875299999999999</c:v>
                      </c:pt>
                      <c:pt idx="8321">
                        <c:v>15.99136</c:v>
                      </c:pt>
                      <c:pt idx="8322">
                        <c:v>15.825419999999999</c:v>
                      </c:pt>
                      <c:pt idx="8323">
                        <c:v>15.7563</c:v>
                      </c:pt>
                      <c:pt idx="8324">
                        <c:v>16.018840000000001</c:v>
                      </c:pt>
                      <c:pt idx="8325">
                        <c:v>15.90268</c:v>
                      </c:pt>
                      <c:pt idx="8326">
                        <c:v>15.4673</c:v>
                      </c:pt>
                      <c:pt idx="8327">
                        <c:v>15.234620000000001</c:v>
                      </c:pt>
                      <c:pt idx="8328">
                        <c:v>14.88682</c:v>
                      </c:pt>
                      <c:pt idx="8329">
                        <c:v>14.83206</c:v>
                      </c:pt>
                      <c:pt idx="8330">
                        <c:v>14.443040000000002</c:v>
                      </c:pt>
                      <c:pt idx="8331">
                        <c:v>14.397080000000001</c:v>
                      </c:pt>
                      <c:pt idx="8332">
                        <c:v>14.375860000000001</c:v>
                      </c:pt>
                      <c:pt idx="8333">
                        <c:v>14.763959999999999</c:v>
                      </c:pt>
                      <c:pt idx="8334">
                        <c:v>15.096579999999999</c:v>
                      </c:pt>
                      <c:pt idx="8335">
                        <c:v>15.35304</c:v>
                      </c:pt>
                      <c:pt idx="8336">
                        <c:v>15.02718</c:v>
                      </c:pt>
                      <c:pt idx="8337">
                        <c:v>15.12594</c:v>
                      </c:pt>
                      <c:pt idx="8338">
                        <c:v>14.943940000000001</c:v>
                      </c:pt>
                      <c:pt idx="8339">
                        <c:v>15.077719999999999</c:v>
                      </c:pt>
                      <c:pt idx="8340">
                        <c:v>15.087159999999999</c:v>
                      </c:pt>
                      <c:pt idx="8341">
                        <c:v>15.164459999999998</c:v>
                      </c:pt>
                      <c:pt idx="8342">
                        <c:v>15.045620000000001</c:v>
                      </c:pt>
                      <c:pt idx="8343">
                        <c:v>15.0319</c:v>
                      </c:pt>
                      <c:pt idx="8344">
                        <c:v>14.984399999999999</c:v>
                      </c:pt>
                      <c:pt idx="8345">
                        <c:v>15.110719999999999</c:v>
                      </c:pt>
                      <c:pt idx="8346">
                        <c:v>15.07498</c:v>
                      </c:pt>
                      <c:pt idx="8347">
                        <c:v>15.118219999999999</c:v>
                      </c:pt>
                      <c:pt idx="8348">
                        <c:v>15.08032</c:v>
                      </c:pt>
                      <c:pt idx="8349">
                        <c:v>15.27234</c:v>
                      </c:pt>
                      <c:pt idx="8350">
                        <c:v>15.06424</c:v>
                      </c:pt>
                      <c:pt idx="8351">
                        <c:v>14.882719999999999</c:v>
                      </c:pt>
                      <c:pt idx="8352">
                        <c:v>14.673959999999999</c:v>
                      </c:pt>
                      <c:pt idx="8353">
                        <c:v>14.809139999999999</c:v>
                      </c:pt>
                      <c:pt idx="8354">
                        <c:v>14.579799999999999</c:v>
                      </c:pt>
                      <c:pt idx="8355">
                        <c:v>14.68694</c:v>
                      </c:pt>
                      <c:pt idx="8356">
                        <c:v>14.465299999999999</c:v>
                      </c:pt>
                      <c:pt idx="8357">
                        <c:v>14.70336</c:v>
                      </c:pt>
                      <c:pt idx="8358">
                        <c:v>13.793200000000001</c:v>
                      </c:pt>
                      <c:pt idx="8359">
                        <c:v>15.446899999999999</c:v>
                      </c:pt>
                      <c:pt idx="8360">
                        <c:v>15.196440000000001</c:v>
                      </c:pt>
                      <c:pt idx="8361">
                        <c:v>15.60116</c:v>
                      </c:pt>
                      <c:pt idx="8362">
                        <c:v>15.125680000000001</c:v>
                      </c:pt>
                      <c:pt idx="8363">
                        <c:v>15.484020000000001</c:v>
                      </c:pt>
                      <c:pt idx="8364">
                        <c:v>15.2089</c:v>
                      </c:pt>
                      <c:pt idx="8365">
                        <c:v>15.561459999999999</c:v>
                      </c:pt>
                      <c:pt idx="8366">
                        <c:v>14.124459999999999</c:v>
                      </c:pt>
                      <c:pt idx="8367">
                        <c:v>13.890780000000001</c:v>
                      </c:pt>
                      <c:pt idx="8368">
                        <c:v>15.243819999999999</c:v>
                      </c:pt>
                      <c:pt idx="8369">
                        <c:v>15.447719999999999</c:v>
                      </c:pt>
                      <c:pt idx="8370">
                        <c:v>15.2034</c:v>
                      </c:pt>
                      <c:pt idx="8371">
                        <c:v>15.5358</c:v>
                      </c:pt>
                      <c:pt idx="8372">
                        <c:v>15.2592</c:v>
                      </c:pt>
                      <c:pt idx="8373">
                        <c:v>15.79074</c:v>
                      </c:pt>
                      <c:pt idx="8374">
                        <c:v>15.786</c:v>
                      </c:pt>
                      <c:pt idx="8375">
                        <c:v>15.385879999999998</c:v>
                      </c:pt>
                      <c:pt idx="8376">
                        <c:v>15.54932</c:v>
                      </c:pt>
                      <c:pt idx="8377">
                        <c:v>15.35632</c:v>
                      </c:pt>
                      <c:pt idx="8378">
                        <c:v>15.411379999999999</c:v>
                      </c:pt>
                      <c:pt idx="8379">
                        <c:v>15.1965</c:v>
                      </c:pt>
                      <c:pt idx="8380">
                        <c:v>15.397040000000001</c:v>
                      </c:pt>
                      <c:pt idx="8381">
                        <c:v>15.76132</c:v>
                      </c:pt>
                      <c:pt idx="8382">
                        <c:v>16.255140000000001</c:v>
                      </c:pt>
                      <c:pt idx="8383">
                        <c:v>17.141220000000001</c:v>
                      </c:pt>
                      <c:pt idx="8384">
                        <c:v>17.642139999999998</c:v>
                      </c:pt>
                      <c:pt idx="8385">
                        <c:v>17.936700000000002</c:v>
                      </c:pt>
                      <c:pt idx="8386">
                        <c:v>17.336860000000001</c:v>
                      </c:pt>
                      <c:pt idx="8387">
                        <c:v>17.64472</c:v>
                      </c:pt>
                      <c:pt idx="8388">
                        <c:v>17.84646</c:v>
                      </c:pt>
                      <c:pt idx="8389">
                        <c:v>18.21236</c:v>
                      </c:pt>
                      <c:pt idx="8390">
                        <c:v>17.734299999999998</c:v>
                      </c:pt>
                      <c:pt idx="8391">
                        <c:v>17.658519999999999</c:v>
                      </c:pt>
                      <c:pt idx="8392">
                        <c:v>17.131900000000002</c:v>
                      </c:pt>
                      <c:pt idx="8393">
                        <c:v>17.129900000000003</c:v>
                      </c:pt>
                      <c:pt idx="8394">
                        <c:v>16.949939999999998</c:v>
                      </c:pt>
                      <c:pt idx="8395">
                        <c:v>17.131419999999999</c:v>
                      </c:pt>
                      <c:pt idx="8396">
                        <c:v>16.381920000000001</c:v>
                      </c:pt>
                      <c:pt idx="8397">
                        <c:v>17.26202</c:v>
                      </c:pt>
                      <c:pt idx="8398">
                        <c:v>16.24934</c:v>
                      </c:pt>
                      <c:pt idx="8399">
                        <c:v>16.812259999999998</c:v>
                      </c:pt>
                      <c:pt idx="8400">
                        <c:v>15.750200000000001</c:v>
                      </c:pt>
                      <c:pt idx="8401">
                        <c:v>15.93756</c:v>
                      </c:pt>
                      <c:pt idx="8402">
                        <c:v>15.50792</c:v>
                      </c:pt>
                      <c:pt idx="8403">
                        <c:v>15.565760000000001</c:v>
                      </c:pt>
                      <c:pt idx="8404">
                        <c:v>14.92802</c:v>
                      </c:pt>
                      <c:pt idx="8405">
                        <c:v>15.213760000000001</c:v>
                      </c:pt>
                      <c:pt idx="8406">
                        <c:v>15.5891</c:v>
                      </c:pt>
                      <c:pt idx="8407">
                        <c:v>17.02206</c:v>
                      </c:pt>
                      <c:pt idx="8408">
                        <c:v>16.508700000000001</c:v>
                      </c:pt>
                      <c:pt idx="8409">
                        <c:v>16.656560000000002</c:v>
                      </c:pt>
                      <c:pt idx="8410">
                        <c:v>17.164360000000002</c:v>
                      </c:pt>
                      <c:pt idx="8411">
                        <c:v>17.897659999999998</c:v>
                      </c:pt>
                      <c:pt idx="8412">
                        <c:v>17.092500000000001</c:v>
                      </c:pt>
                      <c:pt idx="8413">
                        <c:v>17.544040000000003</c:v>
                      </c:pt>
                      <c:pt idx="8414">
                        <c:v>17.202259999999999</c:v>
                      </c:pt>
                      <c:pt idx="8415">
                        <c:v>17.47296</c:v>
                      </c:pt>
                      <c:pt idx="8416">
                        <c:v>16.55012</c:v>
                      </c:pt>
                      <c:pt idx="8417">
                        <c:v>16.9117</c:v>
                      </c:pt>
                      <c:pt idx="8418">
                        <c:v>16.504999999999999</c:v>
                      </c:pt>
                      <c:pt idx="8419">
                        <c:v>16.74278</c:v>
                      </c:pt>
                      <c:pt idx="8420">
                        <c:v>16.27486</c:v>
                      </c:pt>
                      <c:pt idx="8421">
                        <c:v>15.610479999999999</c:v>
                      </c:pt>
                      <c:pt idx="8422">
                        <c:v>15.48648</c:v>
                      </c:pt>
                      <c:pt idx="8423">
                        <c:v>15.617559999999999</c:v>
                      </c:pt>
                      <c:pt idx="8424">
                        <c:v>15.54124</c:v>
                      </c:pt>
                      <c:pt idx="8425">
                        <c:v>15.29354</c:v>
                      </c:pt>
                      <c:pt idx="8426">
                        <c:v>15.16084</c:v>
                      </c:pt>
                      <c:pt idx="8427">
                        <c:v>15.10022</c:v>
                      </c:pt>
                      <c:pt idx="8428">
                        <c:v>15.658280000000001</c:v>
                      </c:pt>
                      <c:pt idx="8429">
                        <c:v>15.22574</c:v>
                      </c:pt>
                      <c:pt idx="8430">
                        <c:v>16.521519999999999</c:v>
                      </c:pt>
                      <c:pt idx="8431">
                        <c:v>17.613679999999999</c:v>
                      </c:pt>
                      <c:pt idx="8432">
                        <c:v>17.56756</c:v>
                      </c:pt>
                      <c:pt idx="8433">
                        <c:v>17.775359999999999</c:v>
                      </c:pt>
                      <c:pt idx="8434">
                        <c:v>17.581199999999999</c:v>
                      </c:pt>
                      <c:pt idx="8435">
                        <c:v>17.630080000000003</c:v>
                      </c:pt>
                      <c:pt idx="8436">
                        <c:v>17.548479999999998</c:v>
                      </c:pt>
                      <c:pt idx="8437">
                        <c:v>17.390279999999997</c:v>
                      </c:pt>
                      <c:pt idx="8438">
                        <c:v>17.624099999999999</c:v>
                      </c:pt>
                      <c:pt idx="8439">
                        <c:v>16.832339999999999</c:v>
                      </c:pt>
                      <c:pt idx="8440">
                        <c:v>17.10136</c:v>
                      </c:pt>
                      <c:pt idx="8441">
                        <c:v>16.987680000000001</c:v>
                      </c:pt>
                      <c:pt idx="8442">
                        <c:v>17.176099999999998</c:v>
                      </c:pt>
                      <c:pt idx="8443">
                        <c:v>16.737779999999997</c:v>
                      </c:pt>
                      <c:pt idx="8444">
                        <c:v>15.956280000000001</c:v>
                      </c:pt>
                      <c:pt idx="8445">
                        <c:v>15.9588</c:v>
                      </c:pt>
                      <c:pt idx="8446">
                        <c:v>15.909459999999999</c:v>
                      </c:pt>
                      <c:pt idx="8447">
                        <c:v>15.92976</c:v>
                      </c:pt>
                      <c:pt idx="8448">
                        <c:v>15.47148</c:v>
                      </c:pt>
                      <c:pt idx="8449">
                        <c:v>15.601280000000001</c:v>
                      </c:pt>
                      <c:pt idx="8450">
                        <c:v>15.647639999999999</c:v>
                      </c:pt>
                      <c:pt idx="8451">
                        <c:v>15.61248</c:v>
                      </c:pt>
                      <c:pt idx="8452">
                        <c:v>15.60318</c:v>
                      </c:pt>
                      <c:pt idx="8453">
                        <c:v>15.63584</c:v>
                      </c:pt>
                      <c:pt idx="8454">
                        <c:v>16.52374</c:v>
                      </c:pt>
                      <c:pt idx="8455">
                        <c:v>16.998339999999999</c:v>
                      </c:pt>
                      <c:pt idx="8456">
                        <c:v>17.534140000000001</c:v>
                      </c:pt>
                      <c:pt idx="8457">
                        <c:v>17.117419999999999</c:v>
                      </c:pt>
                      <c:pt idx="8458">
                        <c:v>17.340799999999998</c:v>
                      </c:pt>
                      <c:pt idx="8459">
                        <c:v>17.07694</c:v>
                      </c:pt>
                      <c:pt idx="8460">
                        <c:v>17.230400000000003</c:v>
                      </c:pt>
                      <c:pt idx="8461">
                        <c:v>17.684999999999999</c:v>
                      </c:pt>
                      <c:pt idx="8462">
                        <c:v>17.258380000000002</c:v>
                      </c:pt>
                      <c:pt idx="8463">
                        <c:v>16.26904</c:v>
                      </c:pt>
                      <c:pt idx="8464">
                        <c:v>15.610139999999999</c:v>
                      </c:pt>
                      <c:pt idx="8465">
                        <c:v>15.178000000000001</c:v>
                      </c:pt>
                      <c:pt idx="8466">
                        <c:v>14.963760000000001</c:v>
                      </c:pt>
                      <c:pt idx="8467">
                        <c:v>16.232780000000002</c:v>
                      </c:pt>
                      <c:pt idx="8468">
                        <c:v>16.640720000000002</c:v>
                      </c:pt>
                      <c:pt idx="8469">
                        <c:v>16.092400000000001</c:v>
                      </c:pt>
                      <c:pt idx="8470">
                        <c:v>15.88374</c:v>
                      </c:pt>
                      <c:pt idx="8471">
                        <c:v>15.97302</c:v>
                      </c:pt>
                      <c:pt idx="8472">
                        <c:v>15.789100000000001</c:v>
                      </c:pt>
                      <c:pt idx="8473">
                        <c:v>15.749280000000001</c:v>
                      </c:pt>
                      <c:pt idx="8474">
                        <c:v>15.327500000000001</c:v>
                      </c:pt>
                      <c:pt idx="8475">
                        <c:v>14.764899999999999</c:v>
                      </c:pt>
                      <c:pt idx="8476">
                        <c:v>15.58314</c:v>
                      </c:pt>
                      <c:pt idx="8477">
                        <c:v>15.75052</c:v>
                      </c:pt>
                      <c:pt idx="8478">
                        <c:v>16.188299999999998</c:v>
                      </c:pt>
                      <c:pt idx="8479">
                        <c:v>16.952360000000002</c:v>
                      </c:pt>
                      <c:pt idx="8480">
                        <c:v>17.286380000000001</c:v>
                      </c:pt>
                      <c:pt idx="8481">
                        <c:v>16.3126</c:v>
                      </c:pt>
                      <c:pt idx="8482">
                        <c:v>16.55012</c:v>
                      </c:pt>
                      <c:pt idx="8483">
                        <c:v>16.474220000000003</c:v>
                      </c:pt>
                      <c:pt idx="8484">
                        <c:v>16.96762</c:v>
                      </c:pt>
                      <c:pt idx="8485">
                        <c:v>17.258320000000001</c:v>
                      </c:pt>
                      <c:pt idx="8486">
                        <c:v>17.551119999999997</c:v>
                      </c:pt>
                      <c:pt idx="8487">
                        <c:v>16.89958</c:v>
                      </c:pt>
                      <c:pt idx="8488">
                        <c:v>16.639220000000002</c:v>
                      </c:pt>
                      <c:pt idx="8489">
                        <c:v>16.805679999999999</c:v>
                      </c:pt>
                      <c:pt idx="8490">
                        <c:v>16.006399999999999</c:v>
                      </c:pt>
                      <c:pt idx="8491">
                        <c:v>15.99756</c:v>
                      </c:pt>
                      <c:pt idx="8492">
                        <c:v>16.003579999999999</c:v>
                      </c:pt>
                      <c:pt idx="8493">
                        <c:v>15.697280000000001</c:v>
                      </c:pt>
                      <c:pt idx="8494">
                        <c:v>15.73034</c:v>
                      </c:pt>
                      <c:pt idx="8495">
                        <c:v>15.73324</c:v>
                      </c:pt>
                      <c:pt idx="8496">
                        <c:v>15.258700000000001</c:v>
                      </c:pt>
                      <c:pt idx="8497">
                        <c:v>15.08868</c:v>
                      </c:pt>
                      <c:pt idx="8498">
                        <c:v>15.369020000000001</c:v>
                      </c:pt>
                      <c:pt idx="8499">
                        <c:v>15.698739999999999</c:v>
                      </c:pt>
                      <c:pt idx="8500">
                        <c:v>15.78336</c:v>
                      </c:pt>
                      <c:pt idx="8501">
                        <c:v>15.82986</c:v>
                      </c:pt>
                      <c:pt idx="8502">
                        <c:v>15.45922</c:v>
                      </c:pt>
                      <c:pt idx="8503">
                        <c:v>15.932559999999999</c:v>
                      </c:pt>
                      <c:pt idx="8504">
                        <c:v>15.485299999999999</c:v>
                      </c:pt>
                      <c:pt idx="8505">
                        <c:v>15.959340000000001</c:v>
                      </c:pt>
                      <c:pt idx="8506">
                        <c:v>16.18966</c:v>
                      </c:pt>
                      <c:pt idx="8507">
                        <c:v>16.15288</c:v>
                      </c:pt>
                      <c:pt idx="8508">
                        <c:v>16.407400000000003</c:v>
                      </c:pt>
                      <c:pt idx="8509">
                        <c:v>15.851000000000001</c:v>
                      </c:pt>
                      <c:pt idx="8510">
                        <c:v>15.72344</c:v>
                      </c:pt>
                      <c:pt idx="8511">
                        <c:v>15.52932</c:v>
                      </c:pt>
                      <c:pt idx="8512">
                        <c:v>15.625080000000001</c:v>
                      </c:pt>
                      <c:pt idx="8513">
                        <c:v>15.17506</c:v>
                      </c:pt>
                      <c:pt idx="8514">
                        <c:v>15.150739999999999</c:v>
                      </c:pt>
                      <c:pt idx="8515">
                        <c:v>15.29152</c:v>
                      </c:pt>
                      <c:pt idx="8516">
                        <c:v>15.060139999999999</c:v>
                      </c:pt>
                      <c:pt idx="8517">
                        <c:v>15.3019</c:v>
                      </c:pt>
                      <c:pt idx="8518">
                        <c:v>14.948219999999999</c:v>
                      </c:pt>
                      <c:pt idx="8519">
                        <c:v>15.06536</c:v>
                      </c:pt>
                      <c:pt idx="8520">
                        <c:v>15.18586</c:v>
                      </c:pt>
                      <c:pt idx="8521">
                        <c:v>15.11408</c:v>
                      </c:pt>
                      <c:pt idx="8522">
                        <c:v>15.528919999999999</c:v>
                      </c:pt>
                      <c:pt idx="8523">
                        <c:v>15.2401</c:v>
                      </c:pt>
                      <c:pt idx="8524">
                        <c:v>15.28318</c:v>
                      </c:pt>
                      <c:pt idx="8525">
                        <c:v>15.174959999999999</c:v>
                      </c:pt>
                      <c:pt idx="8526">
                        <c:v>15.085540000000002</c:v>
                      </c:pt>
                      <c:pt idx="8527">
                        <c:v>15.112819999999999</c:v>
                      </c:pt>
                      <c:pt idx="8528">
                        <c:v>14.641159999999999</c:v>
                      </c:pt>
                      <c:pt idx="8529">
                        <c:v>15.14954</c:v>
                      </c:pt>
                      <c:pt idx="8530">
                        <c:v>14.78486</c:v>
                      </c:pt>
                      <c:pt idx="8531">
                        <c:v>14.718999999999999</c:v>
                      </c:pt>
                      <c:pt idx="8532">
                        <c:v>15.135440000000001</c:v>
                      </c:pt>
                      <c:pt idx="8533">
                        <c:v>15.065020000000001</c:v>
                      </c:pt>
                      <c:pt idx="8534">
                        <c:v>14.73926</c:v>
                      </c:pt>
                      <c:pt idx="8535">
                        <c:v>14.86612</c:v>
                      </c:pt>
                      <c:pt idx="8536">
                        <c:v>14.64692</c:v>
                      </c:pt>
                      <c:pt idx="8537">
                        <c:v>14.92366</c:v>
                      </c:pt>
                      <c:pt idx="8538">
                        <c:v>14.89908</c:v>
                      </c:pt>
                      <c:pt idx="8539">
                        <c:v>15.17676</c:v>
                      </c:pt>
                      <c:pt idx="8540">
                        <c:v>14.777280000000001</c:v>
                      </c:pt>
                      <c:pt idx="8541">
                        <c:v>14.8055</c:v>
                      </c:pt>
                      <c:pt idx="8542">
                        <c:v>14.720660000000001</c:v>
                      </c:pt>
                      <c:pt idx="8543">
                        <c:v>14.571680000000001</c:v>
                      </c:pt>
                      <c:pt idx="8544">
                        <c:v>14.594580000000001</c:v>
                      </c:pt>
                      <c:pt idx="8545">
                        <c:v>14.6347</c:v>
                      </c:pt>
                      <c:pt idx="8546">
                        <c:v>14.564260000000001</c:v>
                      </c:pt>
                      <c:pt idx="8547">
                        <c:v>14.7544</c:v>
                      </c:pt>
                      <c:pt idx="8548">
                        <c:v>14.32342</c:v>
                      </c:pt>
                      <c:pt idx="8549">
                        <c:v>14.93248</c:v>
                      </c:pt>
                      <c:pt idx="8550">
                        <c:v>15.05292</c:v>
                      </c:pt>
                      <c:pt idx="8551">
                        <c:v>15.45176</c:v>
                      </c:pt>
                      <c:pt idx="8552">
                        <c:v>15.607340000000001</c:v>
                      </c:pt>
                      <c:pt idx="8553">
                        <c:v>15.473540000000002</c:v>
                      </c:pt>
                      <c:pt idx="8554">
                        <c:v>15.66178</c:v>
                      </c:pt>
                      <c:pt idx="8555">
                        <c:v>15.63542</c:v>
                      </c:pt>
                      <c:pt idx="8556">
                        <c:v>15.23316</c:v>
                      </c:pt>
                      <c:pt idx="8557">
                        <c:v>15.441600000000001</c:v>
                      </c:pt>
                      <c:pt idx="8558">
                        <c:v>14.792120000000001</c:v>
                      </c:pt>
                      <c:pt idx="8559">
                        <c:v>14.96998</c:v>
                      </c:pt>
                      <c:pt idx="8560">
                        <c:v>14.777239999999999</c:v>
                      </c:pt>
                      <c:pt idx="8561">
                        <c:v>15.0732</c:v>
                      </c:pt>
                      <c:pt idx="8562">
                        <c:v>14.77534</c:v>
                      </c:pt>
                      <c:pt idx="8563">
                        <c:v>14.870239999999999</c:v>
                      </c:pt>
                      <c:pt idx="8564">
                        <c:v>14.661200000000001</c:v>
                      </c:pt>
                      <c:pt idx="8565">
                        <c:v>14.46152</c:v>
                      </c:pt>
                      <c:pt idx="8566">
                        <c:v>14.269780000000001</c:v>
                      </c:pt>
                      <c:pt idx="8567">
                        <c:v>13.548920000000001</c:v>
                      </c:pt>
                      <c:pt idx="8568">
                        <c:v>13.398280000000002</c:v>
                      </c:pt>
                      <c:pt idx="8569">
                        <c:v>13.59624</c:v>
                      </c:pt>
                      <c:pt idx="8570">
                        <c:v>13.57648</c:v>
                      </c:pt>
                      <c:pt idx="8571">
                        <c:v>13.503020000000001</c:v>
                      </c:pt>
                      <c:pt idx="8572">
                        <c:v>13.651059999999999</c:v>
                      </c:pt>
                      <c:pt idx="8573">
                        <c:v>13.50286</c:v>
                      </c:pt>
                      <c:pt idx="8574">
                        <c:v>13.800660000000001</c:v>
                      </c:pt>
                      <c:pt idx="8575">
                        <c:v>13.775799999999998</c:v>
                      </c:pt>
                      <c:pt idx="8576">
                        <c:v>13.573499999999999</c:v>
                      </c:pt>
                      <c:pt idx="8577">
                        <c:v>13.775499999999999</c:v>
                      </c:pt>
                      <c:pt idx="8578">
                        <c:v>13.8117</c:v>
                      </c:pt>
                      <c:pt idx="8579">
                        <c:v>13.66644</c:v>
                      </c:pt>
                      <c:pt idx="8580">
                        <c:v>13.5434</c:v>
                      </c:pt>
                      <c:pt idx="8581">
                        <c:v>13.69164</c:v>
                      </c:pt>
                      <c:pt idx="8582">
                        <c:v>12.994459999999998</c:v>
                      </c:pt>
                      <c:pt idx="8583">
                        <c:v>12.39456</c:v>
                      </c:pt>
                      <c:pt idx="8584">
                        <c:v>12.915459999999999</c:v>
                      </c:pt>
                      <c:pt idx="8585">
                        <c:v>13.860299999999999</c:v>
                      </c:pt>
                      <c:pt idx="8586">
                        <c:v>13.78528</c:v>
                      </c:pt>
                      <c:pt idx="8587">
                        <c:v>13.708819999999999</c:v>
                      </c:pt>
                      <c:pt idx="8588">
                        <c:v>13.587879999999998</c:v>
                      </c:pt>
                      <c:pt idx="8589">
                        <c:v>13.67376</c:v>
                      </c:pt>
                      <c:pt idx="8590">
                        <c:v>13.37018</c:v>
                      </c:pt>
                      <c:pt idx="8591">
                        <c:v>13.2515</c:v>
                      </c:pt>
                      <c:pt idx="8592">
                        <c:v>13.07124</c:v>
                      </c:pt>
                      <c:pt idx="8593">
                        <c:v>13.240219999999999</c:v>
                      </c:pt>
                      <c:pt idx="8594">
                        <c:v>13.12378</c:v>
                      </c:pt>
                      <c:pt idx="8595">
                        <c:v>13.234860000000001</c:v>
                      </c:pt>
                      <c:pt idx="8596">
                        <c:v>13.213760000000001</c:v>
                      </c:pt>
                      <c:pt idx="8597">
                        <c:v>13.359639999999999</c:v>
                      </c:pt>
                      <c:pt idx="8598">
                        <c:v>13.45636</c:v>
                      </c:pt>
                      <c:pt idx="8599">
                        <c:v>13.29124</c:v>
                      </c:pt>
                      <c:pt idx="8600">
                        <c:v>12.919879999999999</c:v>
                      </c:pt>
                      <c:pt idx="8601">
                        <c:v>12.931700000000001</c:v>
                      </c:pt>
                      <c:pt idx="8602">
                        <c:v>12.847799999999999</c:v>
                      </c:pt>
                      <c:pt idx="8603">
                        <c:v>12.866379999999999</c:v>
                      </c:pt>
                      <c:pt idx="8604">
                        <c:v>12.888440000000001</c:v>
                      </c:pt>
                      <c:pt idx="8605">
                        <c:v>13.04616</c:v>
                      </c:pt>
                      <c:pt idx="8606">
                        <c:v>13.056100000000001</c:v>
                      </c:pt>
                      <c:pt idx="8607">
                        <c:v>12.991820000000001</c:v>
                      </c:pt>
                      <c:pt idx="8608">
                        <c:v>12.49122</c:v>
                      </c:pt>
                      <c:pt idx="8609">
                        <c:v>12.125260000000001</c:v>
                      </c:pt>
                      <c:pt idx="8610">
                        <c:v>12.05152</c:v>
                      </c:pt>
                      <c:pt idx="8611">
                        <c:v>12.0669</c:v>
                      </c:pt>
                      <c:pt idx="8612">
                        <c:v>11.85102</c:v>
                      </c:pt>
                      <c:pt idx="8613">
                        <c:v>11.88542</c:v>
                      </c:pt>
                      <c:pt idx="8614">
                        <c:v>11.809659999999999</c:v>
                      </c:pt>
                      <c:pt idx="8615">
                        <c:v>11.89616</c:v>
                      </c:pt>
                      <c:pt idx="8616">
                        <c:v>11.87514</c:v>
                      </c:pt>
                      <c:pt idx="8617">
                        <c:v>12.46486</c:v>
                      </c:pt>
                      <c:pt idx="8618">
                        <c:v>12.136520000000001</c:v>
                      </c:pt>
                      <c:pt idx="8619">
                        <c:v>12.345739999999999</c:v>
                      </c:pt>
                      <c:pt idx="8620">
                        <c:v>12.49902</c:v>
                      </c:pt>
                      <c:pt idx="8621">
                        <c:v>13.328580000000001</c:v>
                      </c:pt>
                      <c:pt idx="8622">
                        <c:v>13.623659999999999</c:v>
                      </c:pt>
                      <c:pt idx="8623">
                        <c:v>13.943020000000001</c:v>
                      </c:pt>
                      <c:pt idx="8624">
                        <c:v>13.670620000000001</c:v>
                      </c:pt>
                      <c:pt idx="8625">
                        <c:v>13.352600000000001</c:v>
                      </c:pt>
                      <c:pt idx="8626">
                        <c:v>13.18628</c:v>
                      </c:pt>
                      <c:pt idx="8627">
                        <c:v>13.08874</c:v>
                      </c:pt>
                      <c:pt idx="8628">
                        <c:v>14.029920000000001</c:v>
                      </c:pt>
                      <c:pt idx="8629">
                        <c:v>14.162100000000001</c:v>
                      </c:pt>
                      <c:pt idx="8630">
                        <c:v>14.0747</c:v>
                      </c:pt>
                      <c:pt idx="8631">
                        <c:v>14.144159999999999</c:v>
                      </c:pt>
                      <c:pt idx="8632">
                        <c:v>14.169540000000001</c:v>
                      </c:pt>
                      <c:pt idx="8633">
                        <c:v>14.21358</c:v>
                      </c:pt>
                      <c:pt idx="8634">
                        <c:v>14.1113</c:v>
                      </c:pt>
                      <c:pt idx="8635">
                        <c:v>14.211959999999999</c:v>
                      </c:pt>
                      <c:pt idx="8636">
                        <c:v>14.146739999999999</c:v>
                      </c:pt>
                      <c:pt idx="8637">
                        <c:v>14.32972</c:v>
                      </c:pt>
                      <c:pt idx="8638">
                        <c:v>13.9918</c:v>
                      </c:pt>
                      <c:pt idx="8639">
                        <c:v>13.97518</c:v>
                      </c:pt>
                      <c:pt idx="8640">
                        <c:v>13.581059999999999</c:v>
                      </c:pt>
                      <c:pt idx="8641">
                        <c:v>13.695739999999999</c:v>
                      </c:pt>
                      <c:pt idx="8642">
                        <c:v>13.738860000000001</c:v>
                      </c:pt>
                      <c:pt idx="8643">
                        <c:v>13.740320000000001</c:v>
                      </c:pt>
                      <c:pt idx="8644">
                        <c:v>13.608319999999999</c:v>
                      </c:pt>
                      <c:pt idx="8645">
                        <c:v>13.748340000000001</c:v>
                      </c:pt>
                      <c:pt idx="8646">
                        <c:v>14.164040000000002</c:v>
                      </c:pt>
                      <c:pt idx="8647">
                        <c:v>14.473240000000001</c:v>
                      </c:pt>
                      <c:pt idx="8648">
                        <c:v>14.39456</c:v>
                      </c:pt>
                      <c:pt idx="8649">
                        <c:v>14.52896</c:v>
                      </c:pt>
                      <c:pt idx="8650">
                        <c:v>14.14202</c:v>
                      </c:pt>
                      <c:pt idx="8651">
                        <c:v>14.46576</c:v>
                      </c:pt>
                      <c:pt idx="8652">
                        <c:v>14.469059999999999</c:v>
                      </c:pt>
                      <c:pt idx="8653">
                        <c:v>14.8035</c:v>
                      </c:pt>
                      <c:pt idx="8654">
                        <c:v>14.625959999999999</c:v>
                      </c:pt>
                      <c:pt idx="8655">
                        <c:v>14.496360000000001</c:v>
                      </c:pt>
                      <c:pt idx="8656">
                        <c:v>14.12514</c:v>
                      </c:pt>
                      <c:pt idx="8657">
                        <c:v>14.125080000000001</c:v>
                      </c:pt>
                      <c:pt idx="8658">
                        <c:v>14.1822</c:v>
                      </c:pt>
                      <c:pt idx="8659">
                        <c:v>14.15842</c:v>
                      </c:pt>
                      <c:pt idx="8660">
                        <c:v>13.935280000000001</c:v>
                      </c:pt>
                      <c:pt idx="8661">
                        <c:v>14.144080000000001</c:v>
                      </c:pt>
                      <c:pt idx="8662">
                        <c:v>13.828760000000001</c:v>
                      </c:pt>
                      <c:pt idx="8663">
                        <c:v>13.9962</c:v>
                      </c:pt>
                      <c:pt idx="8664">
                        <c:v>13.820559999999999</c:v>
                      </c:pt>
                      <c:pt idx="8665">
                        <c:v>13.818620000000001</c:v>
                      </c:pt>
                      <c:pt idx="8666">
                        <c:v>13.623700000000001</c:v>
                      </c:pt>
                      <c:pt idx="8667">
                        <c:v>13.13128</c:v>
                      </c:pt>
                      <c:pt idx="8668">
                        <c:v>14.01754</c:v>
                      </c:pt>
                      <c:pt idx="8669">
                        <c:v>14.029540000000001</c:v>
                      </c:pt>
                      <c:pt idx="8670">
                        <c:v>14.197719999999999</c:v>
                      </c:pt>
                      <c:pt idx="8671">
                        <c:v>14.264700000000001</c:v>
                      </c:pt>
                      <c:pt idx="8672">
                        <c:v>14.126100000000001</c:v>
                      </c:pt>
                      <c:pt idx="8673">
                        <c:v>14.163180000000001</c:v>
                      </c:pt>
                      <c:pt idx="8674">
                        <c:v>14.27862</c:v>
                      </c:pt>
                      <c:pt idx="8675">
                        <c:v>14.1539</c:v>
                      </c:pt>
                      <c:pt idx="8676">
                        <c:v>14.12842</c:v>
                      </c:pt>
                      <c:pt idx="8677">
                        <c:v>13.860520000000001</c:v>
                      </c:pt>
                      <c:pt idx="8678">
                        <c:v>13.494399999999999</c:v>
                      </c:pt>
                      <c:pt idx="8679">
                        <c:v>13.659739999999999</c:v>
                      </c:pt>
                      <c:pt idx="8680">
                        <c:v>13.77402</c:v>
                      </c:pt>
                      <c:pt idx="8681">
                        <c:v>13.913080000000001</c:v>
                      </c:pt>
                      <c:pt idx="8682">
                        <c:v>13.978639999999999</c:v>
                      </c:pt>
                      <c:pt idx="8683">
                        <c:v>13.740600000000001</c:v>
                      </c:pt>
                      <c:pt idx="8684">
                        <c:v>13.022680000000001</c:v>
                      </c:pt>
                      <c:pt idx="8685">
                        <c:v>13.313079999999999</c:v>
                      </c:pt>
                      <c:pt idx="8686">
                        <c:v>13.390040000000001</c:v>
                      </c:pt>
                      <c:pt idx="8687">
                        <c:v>13.358420000000001</c:v>
                      </c:pt>
                      <c:pt idx="8688">
                        <c:v>13.31892</c:v>
                      </c:pt>
                      <c:pt idx="8689">
                        <c:v>13.6172</c:v>
                      </c:pt>
                      <c:pt idx="8690">
                        <c:v>13.691600000000001</c:v>
                      </c:pt>
                      <c:pt idx="8691">
                        <c:v>13.991299999999999</c:v>
                      </c:pt>
                      <c:pt idx="8692">
                        <c:v>13.891780000000001</c:v>
                      </c:pt>
                      <c:pt idx="8693">
                        <c:v>14.161799999999999</c:v>
                      </c:pt>
                      <c:pt idx="8694">
                        <c:v>14.166919999999999</c:v>
                      </c:pt>
                      <c:pt idx="8695">
                        <c:v>14.109579999999999</c:v>
                      </c:pt>
                      <c:pt idx="8696">
                        <c:v>13.951360000000001</c:v>
                      </c:pt>
                      <c:pt idx="8697">
                        <c:v>14.14106</c:v>
                      </c:pt>
                      <c:pt idx="8698">
                        <c:v>14.132059999999999</c:v>
                      </c:pt>
                      <c:pt idx="8699">
                        <c:v>14.198219999999999</c:v>
                      </c:pt>
                      <c:pt idx="8700">
                        <c:v>14.1896</c:v>
                      </c:pt>
                      <c:pt idx="8701">
                        <c:v>14.47278</c:v>
                      </c:pt>
                      <c:pt idx="8702">
                        <c:v>14.170219999999999</c:v>
                      </c:pt>
                      <c:pt idx="8703">
                        <c:v>14.008479999999999</c:v>
                      </c:pt>
                      <c:pt idx="8704">
                        <c:v>13.822299999999998</c:v>
                      </c:pt>
                      <c:pt idx="8705">
                        <c:v>13.98142</c:v>
                      </c:pt>
                      <c:pt idx="8706">
                        <c:v>14.046559999999999</c:v>
                      </c:pt>
                      <c:pt idx="8707">
                        <c:v>14.05524</c:v>
                      </c:pt>
                      <c:pt idx="8708">
                        <c:v>14.078200000000001</c:v>
                      </c:pt>
                      <c:pt idx="8709">
                        <c:v>14.2994</c:v>
                      </c:pt>
                      <c:pt idx="8710">
                        <c:v>14.17356</c:v>
                      </c:pt>
                      <c:pt idx="8711">
                        <c:v>14.033659999999999</c:v>
                      </c:pt>
                      <c:pt idx="8712">
                        <c:v>14.1249</c:v>
                      </c:pt>
                      <c:pt idx="8713">
                        <c:v>14.13386</c:v>
                      </c:pt>
                      <c:pt idx="8714">
                        <c:v>14.128299999999999</c:v>
                      </c:pt>
                      <c:pt idx="8715">
                        <c:v>14.1966</c:v>
                      </c:pt>
                      <c:pt idx="8716">
                        <c:v>14.114700000000001</c:v>
                      </c:pt>
                      <c:pt idx="8717">
                        <c:v>14.30392</c:v>
                      </c:pt>
                      <c:pt idx="8718">
                        <c:v>14.61632</c:v>
                      </c:pt>
                      <c:pt idx="8719">
                        <c:v>14.9254</c:v>
                      </c:pt>
                      <c:pt idx="8720">
                        <c:v>14.71908</c:v>
                      </c:pt>
                      <c:pt idx="8721">
                        <c:v>14.60726</c:v>
                      </c:pt>
                      <c:pt idx="8722">
                        <c:v>15.15428</c:v>
                      </c:pt>
                      <c:pt idx="8723">
                        <c:v>15.17412</c:v>
                      </c:pt>
                      <c:pt idx="8724">
                        <c:v>15.04932</c:v>
                      </c:pt>
                      <c:pt idx="8725">
                        <c:v>15.24362</c:v>
                      </c:pt>
                      <c:pt idx="8726">
                        <c:v>15.137799999999999</c:v>
                      </c:pt>
                      <c:pt idx="8727">
                        <c:v>15.151899999999999</c:v>
                      </c:pt>
                      <c:pt idx="8728">
                        <c:v>14.9216</c:v>
                      </c:pt>
                      <c:pt idx="8729">
                        <c:v>15.15274</c:v>
                      </c:pt>
                      <c:pt idx="8730">
                        <c:v>14.76332</c:v>
                      </c:pt>
                      <c:pt idx="8731">
                        <c:v>14.663740000000001</c:v>
                      </c:pt>
                      <c:pt idx="8732">
                        <c:v>14.56222</c:v>
                      </c:pt>
                      <c:pt idx="8733">
                        <c:v>14.362159999999999</c:v>
                      </c:pt>
                      <c:pt idx="8734">
                        <c:v>14.071479999999999</c:v>
                      </c:pt>
                      <c:pt idx="8735">
                        <c:v>13.914759999999999</c:v>
                      </c:pt>
                      <c:pt idx="8736">
                        <c:v>13.862620000000001</c:v>
                      </c:pt>
                      <c:pt idx="8737">
                        <c:v>14.05452</c:v>
                      </c:pt>
                      <c:pt idx="8738">
                        <c:v>13.76164</c:v>
                      </c:pt>
                      <c:pt idx="8739">
                        <c:v>13.946299999999999</c:v>
                      </c:pt>
                      <c:pt idx="8740">
                        <c:v>13.921700000000001</c:v>
                      </c:pt>
                      <c:pt idx="8741">
                        <c:v>14.0968</c:v>
                      </c:pt>
                      <c:pt idx="8742">
                        <c:v>14.110700000000001</c:v>
                      </c:pt>
                      <c:pt idx="8743">
                        <c:v>14.517580000000001</c:v>
                      </c:pt>
                      <c:pt idx="8744">
                        <c:v>14.28162</c:v>
                      </c:pt>
                      <c:pt idx="8745">
                        <c:v>14.445600000000001</c:v>
                      </c:pt>
                      <c:pt idx="8746">
                        <c:v>14.4284</c:v>
                      </c:pt>
                      <c:pt idx="8747">
                        <c:v>14.53064</c:v>
                      </c:pt>
                      <c:pt idx="8748">
                        <c:v>14.507440000000001</c:v>
                      </c:pt>
                      <c:pt idx="8749">
                        <c:v>14.283620000000001</c:v>
                      </c:pt>
                      <c:pt idx="8750">
                        <c:v>14.271280000000001</c:v>
                      </c:pt>
                      <c:pt idx="8751">
                        <c:v>14.038040000000001</c:v>
                      </c:pt>
                      <c:pt idx="8752">
                        <c:v>13.95768</c:v>
                      </c:pt>
                      <c:pt idx="8753">
                        <c:v>13.914159999999999</c:v>
                      </c:pt>
                      <c:pt idx="8754">
                        <c:v>13.838940000000001</c:v>
                      </c:pt>
                      <c:pt idx="8755">
                        <c:v>14.02948</c:v>
                      </c:pt>
                      <c:pt idx="8756">
                        <c:v>13.621919999999999</c:v>
                      </c:pt>
                      <c:pt idx="8757">
                        <c:v>13.9399</c:v>
                      </c:pt>
                      <c:pt idx="8758">
                        <c:v>13.818520000000001</c:v>
                      </c:pt>
                      <c:pt idx="8759">
                        <c:v>13.627799999999999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118480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/>
                  <a:t>Hours Jan 1 - Dec 31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487336"/>
        <c:crosses val="autoZero"/>
        <c:auto val="1"/>
        <c:lblAlgn val="ctr"/>
        <c:lblOffset val="100"/>
        <c:noMultiLvlLbl val="0"/>
      </c:catAx>
      <c:valAx>
        <c:axId val="2118487336"/>
        <c:scaling>
          <c:orientation val="minMax"/>
          <c:max val="35.0"/>
          <c:min val="18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/>
                  <a:t>Load [MW]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480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Huskyville Renweable Generation</a:t>
            </a:r>
            <a:r>
              <a:rPr lang="en-US" sz="2400" baseline="0"/>
              <a:t> Potential</a:t>
            </a:r>
            <a:endParaRPr lang="en-US" sz="24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Solar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Sheet1!$G$2:$G$8761</c:f>
              <c:numCache>
                <c:formatCode>General</c:formatCode>
                <c:ptCount val="876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0.14</c:v>
                </c:pt>
                <c:pt idx="9">
                  <c:v>0.8108333333</c:v>
                </c:pt>
                <c:pt idx="10">
                  <c:v>1.341666667</c:v>
                </c:pt>
                <c:pt idx="11">
                  <c:v>1.61</c:v>
                </c:pt>
                <c:pt idx="12">
                  <c:v>1.5925</c:v>
                </c:pt>
                <c:pt idx="13">
                  <c:v>1.289166667</c:v>
                </c:pt>
                <c:pt idx="14">
                  <c:v>0.7233333333</c:v>
                </c:pt>
                <c:pt idx="15">
                  <c:v>0.0875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0.1458333333</c:v>
                </c:pt>
                <c:pt idx="33">
                  <c:v>0.8166666667</c:v>
                </c:pt>
                <c:pt idx="34">
                  <c:v>1.353333333</c:v>
                </c:pt>
                <c:pt idx="35">
                  <c:v>1.621666667</c:v>
                </c:pt>
                <c:pt idx="36">
                  <c:v>1.604166667</c:v>
                </c:pt>
                <c:pt idx="37">
                  <c:v>1.306666667</c:v>
                </c:pt>
                <c:pt idx="38">
                  <c:v>0.7408333333</c:v>
                </c:pt>
                <c:pt idx="39">
                  <c:v>0.09916666667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0.1458333333</c:v>
                </c:pt>
                <c:pt idx="57">
                  <c:v>0.8225</c:v>
                </c:pt>
                <c:pt idx="58">
                  <c:v>1.359166667</c:v>
                </c:pt>
                <c:pt idx="59">
                  <c:v>1.633333333</c:v>
                </c:pt>
                <c:pt idx="60">
                  <c:v>1.621666667</c:v>
                </c:pt>
                <c:pt idx="61">
                  <c:v>1.318333333</c:v>
                </c:pt>
                <c:pt idx="62">
                  <c:v>0.7583333333</c:v>
                </c:pt>
                <c:pt idx="63">
                  <c:v>0.105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0.1516666667</c:v>
                </c:pt>
                <c:pt idx="81">
                  <c:v>0.8341666667</c:v>
                </c:pt>
                <c:pt idx="82">
                  <c:v>1.370833333</c:v>
                </c:pt>
                <c:pt idx="83">
                  <c:v>1.650833333</c:v>
                </c:pt>
                <c:pt idx="84">
                  <c:v>1.639166667</c:v>
                </c:pt>
                <c:pt idx="85">
                  <c:v>1.335833333</c:v>
                </c:pt>
                <c:pt idx="86">
                  <c:v>0.7758333333</c:v>
                </c:pt>
                <c:pt idx="87">
                  <c:v>0.1166666667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0.1575</c:v>
                </c:pt>
                <c:pt idx="105">
                  <c:v>0.84</c:v>
                </c:pt>
                <c:pt idx="106">
                  <c:v>1.388333333</c:v>
                </c:pt>
                <c:pt idx="107">
                  <c:v>1.6625</c:v>
                </c:pt>
                <c:pt idx="108">
                  <c:v>1.656666667</c:v>
                </c:pt>
                <c:pt idx="109">
                  <c:v>1.359166667</c:v>
                </c:pt>
                <c:pt idx="110">
                  <c:v>0.7991666667</c:v>
                </c:pt>
                <c:pt idx="111">
                  <c:v>0.1283333333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0.1633333333</c:v>
                </c:pt>
                <c:pt idx="129">
                  <c:v>0.8516666667</c:v>
                </c:pt>
                <c:pt idx="130">
                  <c:v>1.4</c:v>
                </c:pt>
                <c:pt idx="131">
                  <c:v>1.68</c:v>
                </c:pt>
                <c:pt idx="132">
                  <c:v>1.674166667</c:v>
                </c:pt>
                <c:pt idx="133">
                  <c:v>1.376666667</c:v>
                </c:pt>
                <c:pt idx="134">
                  <c:v>0.8166666667</c:v>
                </c:pt>
                <c:pt idx="135">
                  <c:v>0.14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0.1691666667</c:v>
                </c:pt>
                <c:pt idx="153">
                  <c:v>0.8633333333</c:v>
                </c:pt>
                <c:pt idx="154">
                  <c:v>1.411666667</c:v>
                </c:pt>
                <c:pt idx="155">
                  <c:v>1.6975</c:v>
                </c:pt>
                <c:pt idx="156">
                  <c:v>1.691666667</c:v>
                </c:pt>
                <c:pt idx="157">
                  <c:v>1.4</c:v>
                </c:pt>
                <c:pt idx="158">
                  <c:v>0.84</c:v>
                </c:pt>
                <c:pt idx="159">
                  <c:v>0.1516666667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0.175</c:v>
                </c:pt>
                <c:pt idx="177">
                  <c:v>0.875</c:v>
                </c:pt>
                <c:pt idx="178">
                  <c:v>1.429166667</c:v>
                </c:pt>
                <c:pt idx="179">
                  <c:v>1.715</c:v>
                </c:pt>
                <c:pt idx="180">
                  <c:v>1.709166667</c:v>
                </c:pt>
                <c:pt idx="181">
                  <c:v>1.4175</c:v>
                </c:pt>
                <c:pt idx="182">
                  <c:v>0.8633333333</c:v>
                </c:pt>
                <c:pt idx="183">
                  <c:v>0.1633333333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0.1808333333</c:v>
                </c:pt>
                <c:pt idx="201">
                  <c:v>0.8925</c:v>
                </c:pt>
                <c:pt idx="202">
                  <c:v>1.446666667</c:v>
                </c:pt>
                <c:pt idx="203">
                  <c:v>1.7325</c:v>
                </c:pt>
                <c:pt idx="204">
                  <c:v>1.7325</c:v>
                </c:pt>
                <c:pt idx="205">
                  <c:v>1.440833333</c:v>
                </c:pt>
                <c:pt idx="206">
                  <c:v>0.8866666667</c:v>
                </c:pt>
                <c:pt idx="207">
                  <c:v>0.1808333333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0.1925</c:v>
                </c:pt>
                <c:pt idx="225">
                  <c:v>0.9041666667</c:v>
                </c:pt>
                <c:pt idx="226">
                  <c:v>1.464166667</c:v>
                </c:pt>
                <c:pt idx="227">
                  <c:v>1.75</c:v>
                </c:pt>
                <c:pt idx="228">
                  <c:v>1.755833333</c:v>
                </c:pt>
                <c:pt idx="229">
                  <c:v>1.464166667</c:v>
                </c:pt>
                <c:pt idx="230">
                  <c:v>0.91</c:v>
                </c:pt>
                <c:pt idx="231">
                  <c:v>0.1925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0.1983333333</c:v>
                </c:pt>
                <c:pt idx="249">
                  <c:v>0.9216666667</c:v>
                </c:pt>
                <c:pt idx="250">
                  <c:v>1.481666667</c:v>
                </c:pt>
                <c:pt idx="251">
                  <c:v>1.773333333</c:v>
                </c:pt>
                <c:pt idx="252">
                  <c:v>1.779166667</c:v>
                </c:pt>
                <c:pt idx="253">
                  <c:v>1.4875</c:v>
                </c:pt>
                <c:pt idx="254">
                  <c:v>0.9333333333</c:v>
                </c:pt>
                <c:pt idx="255">
                  <c:v>0.21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0.21</c:v>
                </c:pt>
                <c:pt idx="273">
                  <c:v>0.9391666667</c:v>
                </c:pt>
                <c:pt idx="274">
                  <c:v>1.499166667</c:v>
                </c:pt>
                <c:pt idx="275">
                  <c:v>1.796666667</c:v>
                </c:pt>
                <c:pt idx="276">
                  <c:v>1.8025</c:v>
                </c:pt>
                <c:pt idx="277">
                  <c:v>1.516666667</c:v>
                </c:pt>
                <c:pt idx="278">
                  <c:v>0.9625</c:v>
                </c:pt>
                <c:pt idx="279">
                  <c:v>0.2333333333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0.2216666667</c:v>
                </c:pt>
                <c:pt idx="297">
                  <c:v>0.9566666667</c:v>
                </c:pt>
                <c:pt idx="298">
                  <c:v>1.5225</c:v>
                </c:pt>
                <c:pt idx="299">
                  <c:v>1.82</c:v>
                </c:pt>
                <c:pt idx="300">
                  <c:v>1.825833333</c:v>
                </c:pt>
                <c:pt idx="301">
                  <c:v>1.54</c:v>
                </c:pt>
                <c:pt idx="302">
                  <c:v>0.9858333333</c:v>
                </c:pt>
                <c:pt idx="303">
                  <c:v>0.2508333333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0.2333333333</c:v>
                </c:pt>
                <c:pt idx="321">
                  <c:v>0.9741666667</c:v>
                </c:pt>
                <c:pt idx="322">
                  <c:v>1.54</c:v>
                </c:pt>
                <c:pt idx="323">
                  <c:v>1.843333333</c:v>
                </c:pt>
                <c:pt idx="324">
                  <c:v>1.849166667</c:v>
                </c:pt>
                <c:pt idx="325">
                  <c:v>1.569166667</c:v>
                </c:pt>
                <c:pt idx="326">
                  <c:v>1.015</c:v>
                </c:pt>
                <c:pt idx="327">
                  <c:v>0.2683333333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0.245</c:v>
                </c:pt>
                <c:pt idx="345">
                  <c:v>0.9975</c:v>
                </c:pt>
                <c:pt idx="346">
                  <c:v>1.563333333</c:v>
                </c:pt>
                <c:pt idx="347">
                  <c:v>1.866666667</c:v>
                </c:pt>
                <c:pt idx="348">
                  <c:v>1.878333333</c:v>
                </c:pt>
                <c:pt idx="349">
                  <c:v>1.5925</c:v>
                </c:pt>
                <c:pt idx="350">
                  <c:v>1.044166667</c:v>
                </c:pt>
                <c:pt idx="351">
                  <c:v>0.2916666667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0.0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0.2625</c:v>
                </c:pt>
                <c:pt idx="369">
                  <c:v>1.015</c:v>
                </c:pt>
                <c:pt idx="370">
                  <c:v>1.586666667</c:v>
                </c:pt>
                <c:pt idx="371">
                  <c:v>1.89</c:v>
                </c:pt>
                <c:pt idx="372">
                  <c:v>1.901666667</c:v>
                </c:pt>
                <c:pt idx="373">
                  <c:v>1.621666667</c:v>
                </c:pt>
                <c:pt idx="374">
                  <c:v>1.073333333</c:v>
                </c:pt>
                <c:pt idx="375">
                  <c:v>0.315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0.0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0.0</c:v>
                </c:pt>
                <c:pt idx="392">
                  <c:v>0.2741666667</c:v>
                </c:pt>
                <c:pt idx="393">
                  <c:v>1.038333333</c:v>
                </c:pt>
                <c:pt idx="394">
                  <c:v>1.61</c:v>
                </c:pt>
                <c:pt idx="395">
                  <c:v>1.919166667</c:v>
                </c:pt>
                <c:pt idx="396">
                  <c:v>1.930833333</c:v>
                </c:pt>
                <c:pt idx="397">
                  <c:v>1.650833333</c:v>
                </c:pt>
                <c:pt idx="398">
                  <c:v>1.1025</c:v>
                </c:pt>
                <c:pt idx="399">
                  <c:v>0.3441666667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0.0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0.2916666667</c:v>
                </c:pt>
                <c:pt idx="417">
                  <c:v>1.061666667</c:v>
                </c:pt>
                <c:pt idx="418">
                  <c:v>1.639166667</c:v>
                </c:pt>
                <c:pt idx="419">
                  <c:v>1.9425</c:v>
                </c:pt>
                <c:pt idx="420">
                  <c:v>1.96</c:v>
                </c:pt>
                <c:pt idx="421">
                  <c:v>1.68</c:v>
                </c:pt>
                <c:pt idx="422">
                  <c:v>1.131666667</c:v>
                </c:pt>
                <c:pt idx="423">
                  <c:v>0.3675</c:v>
                </c:pt>
                <c:pt idx="424">
                  <c:v>0.0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0.3091666667</c:v>
                </c:pt>
                <c:pt idx="441">
                  <c:v>1.085</c:v>
                </c:pt>
                <c:pt idx="442">
                  <c:v>1.6625</c:v>
                </c:pt>
                <c:pt idx="443">
                  <c:v>1.971666667</c:v>
                </c:pt>
                <c:pt idx="444">
                  <c:v>1.989166667</c:v>
                </c:pt>
                <c:pt idx="445">
                  <c:v>1.715</c:v>
                </c:pt>
                <c:pt idx="446">
                  <c:v>1.166666667</c:v>
                </c:pt>
                <c:pt idx="447">
                  <c:v>0.3966666667</c:v>
                </c:pt>
                <c:pt idx="448">
                  <c:v>0.0</c:v>
                </c:pt>
                <c:pt idx="449">
                  <c:v>0.0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0.3266666667</c:v>
                </c:pt>
                <c:pt idx="465">
                  <c:v>1.108333333</c:v>
                </c:pt>
                <c:pt idx="466">
                  <c:v>1.691666667</c:v>
                </c:pt>
                <c:pt idx="467">
                  <c:v>2.000833333</c:v>
                </c:pt>
                <c:pt idx="468">
                  <c:v>2.018333333</c:v>
                </c:pt>
                <c:pt idx="469">
                  <c:v>1.744166667</c:v>
                </c:pt>
                <c:pt idx="470">
                  <c:v>1.195833333</c:v>
                </c:pt>
                <c:pt idx="471">
                  <c:v>0.4258333333</c:v>
                </c:pt>
                <c:pt idx="472">
                  <c:v>0.0</c:v>
                </c:pt>
                <c:pt idx="473">
                  <c:v>0.0</c:v>
                </c:pt>
                <c:pt idx="474">
                  <c:v>0.0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0.0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0.35</c:v>
                </c:pt>
                <c:pt idx="489">
                  <c:v>1.1375</c:v>
                </c:pt>
                <c:pt idx="490">
                  <c:v>1.720833333</c:v>
                </c:pt>
                <c:pt idx="491">
                  <c:v>2.03</c:v>
                </c:pt>
                <c:pt idx="492">
                  <c:v>2.053333333</c:v>
                </c:pt>
                <c:pt idx="493">
                  <c:v>1.779166667</c:v>
                </c:pt>
                <c:pt idx="494">
                  <c:v>1.230833333</c:v>
                </c:pt>
                <c:pt idx="495">
                  <c:v>0.4608333333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0.0</c:v>
                </c:pt>
                <c:pt idx="500">
                  <c:v>0.0</c:v>
                </c:pt>
                <c:pt idx="501">
                  <c:v>0.0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0.0</c:v>
                </c:pt>
                <c:pt idx="506">
                  <c:v>0.0</c:v>
                </c:pt>
                <c:pt idx="507">
                  <c:v>0.0</c:v>
                </c:pt>
                <c:pt idx="508">
                  <c:v>0.0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0.3733333333</c:v>
                </c:pt>
                <c:pt idx="513">
                  <c:v>1.160833333</c:v>
                </c:pt>
                <c:pt idx="514">
                  <c:v>1.744166667</c:v>
                </c:pt>
                <c:pt idx="515">
                  <c:v>2.059166667</c:v>
                </c:pt>
                <c:pt idx="516">
                  <c:v>2.0825</c:v>
                </c:pt>
                <c:pt idx="517">
                  <c:v>1.808333333</c:v>
                </c:pt>
                <c:pt idx="518">
                  <c:v>1.26</c:v>
                </c:pt>
                <c:pt idx="519">
                  <c:v>0.49</c:v>
                </c:pt>
                <c:pt idx="520">
                  <c:v>0.0</c:v>
                </c:pt>
                <c:pt idx="521">
                  <c:v>0.0</c:v>
                </c:pt>
                <c:pt idx="522">
                  <c:v>0.0</c:v>
                </c:pt>
                <c:pt idx="523">
                  <c:v>0.0</c:v>
                </c:pt>
                <c:pt idx="524">
                  <c:v>0.0</c:v>
                </c:pt>
                <c:pt idx="525">
                  <c:v>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0.0</c:v>
                </c:pt>
                <c:pt idx="532">
                  <c:v>0.0</c:v>
                </c:pt>
                <c:pt idx="533">
                  <c:v>0.0</c:v>
                </c:pt>
                <c:pt idx="534">
                  <c:v>0.0</c:v>
                </c:pt>
                <c:pt idx="535">
                  <c:v>0.0</c:v>
                </c:pt>
                <c:pt idx="536">
                  <c:v>0.3908333333</c:v>
                </c:pt>
                <c:pt idx="537">
                  <c:v>1.19</c:v>
                </c:pt>
                <c:pt idx="538">
                  <c:v>1.779166667</c:v>
                </c:pt>
                <c:pt idx="539">
                  <c:v>2.094166667</c:v>
                </c:pt>
                <c:pt idx="540">
                  <c:v>2.1175</c:v>
                </c:pt>
                <c:pt idx="541">
                  <c:v>1.843333333</c:v>
                </c:pt>
                <c:pt idx="542">
                  <c:v>1.295</c:v>
                </c:pt>
                <c:pt idx="543">
                  <c:v>0.525</c:v>
                </c:pt>
                <c:pt idx="544">
                  <c:v>0.005833333333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0.0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0.0</c:v>
                </c:pt>
                <c:pt idx="559">
                  <c:v>0.0</c:v>
                </c:pt>
                <c:pt idx="560">
                  <c:v>0.42</c:v>
                </c:pt>
                <c:pt idx="561">
                  <c:v>1.219166667</c:v>
                </c:pt>
                <c:pt idx="562">
                  <c:v>1.808333333</c:v>
                </c:pt>
                <c:pt idx="563">
                  <c:v>2.123333333</c:v>
                </c:pt>
                <c:pt idx="564">
                  <c:v>2.146666667</c:v>
                </c:pt>
                <c:pt idx="565">
                  <c:v>1.878333333</c:v>
                </c:pt>
                <c:pt idx="566">
                  <c:v>1.33</c:v>
                </c:pt>
                <c:pt idx="567">
                  <c:v>0.5541666667</c:v>
                </c:pt>
                <c:pt idx="568">
                  <c:v>0.005833333333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0.0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0.0</c:v>
                </c:pt>
                <c:pt idx="582">
                  <c:v>0.0</c:v>
                </c:pt>
                <c:pt idx="583">
                  <c:v>0.0</c:v>
                </c:pt>
                <c:pt idx="584">
                  <c:v>0.4433333333</c:v>
                </c:pt>
                <c:pt idx="585">
                  <c:v>1.248333333</c:v>
                </c:pt>
                <c:pt idx="586">
                  <c:v>1.8375</c:v>
                </c:pt>
                <c:pt idx="587">
                  <c:v>2.158333333</c:v>
                </c:pt>
                <c:pt idx="588">
                  <c:v>2.181666667</c:v>
                </c:pt>
                <c:pt idx="589">
                  <c:v>1.913333333</c:v>
                </c:pt>
                <c:pt idx="590">
                  <c:v>1.365</c:v>
                </c:pt>
                <c:pt idx="591">
                  <c:v>0.5891666667</c:v>
                </c:pt>
                <c:pt idx="592">
                  <c:v>0.01166666667</c:v>
                </c:pt>
                <c:pt idx="593">
                  <c:v>0.0</c:v>
                </c:pt>
                <c:pt idx="594">
                  <c:v>0.0</c:v>
                </c:pt>
                <c:pt idx="595">
                  <c:v>0.0</c:v>
                </c:pt>
                <c:pt idx="596">
                  <c:v>0.0</c:v>
                </c:pt>
                <c:pt idx="597">
                  <c:v>0.0</c:v>
                </c:pt>
                <c:pt idx="598">
                  <c:v>0.0</c:v>
                </c:pt>
                <c:pt idx="599">
                  <c:v>0.0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0.0</c:v>
                </c:pt>
                <c:pt idx="606">
                  <c:v>0.0</c:v>
                </c:pt>
                <c:pt idx="607">
                  <c:v>0.0</c:v>
                </c:pt>
                <c:pt idx="608">
                  <c:v>0.4725</c:v>
                </c:pt>
                <c:pt idx="609">
                  <c:v>1.2775</c:v>
                </c:pt>
                <c:pt idx="610">
                  <c:v>1.8725</c:v>
                </c:pt>
                <c:pt idx="611">
                  <c:v>2.193333333</c:v>
                </c:pt>
                <c:pt idx="612">
                  <c:v>2.216666667</c:v>
                </c:pt>
                <c:pt idx="613">
                  <c:v>1.948333333</c:v>
                </c:pt>
                <c:pt idx="614">
                  <c:v>1.4</c:v>
                </c:pt>
                <c:pt idx="615">
                  <c:v>0.6241666667</c:v>
                </c:pt>
                <c:pt idx="616">
                  <c:v>0.0175</c:v>
                </c:pt>
                <c:pt idx="617">
                  <c:v>0.0</c:v>
                </c:pt>
                <c:pt idx="618">
                  <c:v>0.0</c:v>
                </c:pt>
                <c:pt idx="619">
                  <c:v>0.0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0.0</c:v>
                </c:pt>
                <c:pt idx="625">
                  <c:v>0.0</c:v>
                </c:pt>
                <c:pt idx="626">
                  <c:v>0.0</c:v>
                </c:pt>
                <c:pt idx="627">
                  <c:v>0.0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0.4958333333</c:v>
                </c:pt>
                <c:pt idx="633">
                  <c:v>1.306666667</c:v>
                </c:pt>
                <c:pt idx="634">
                  <c:v>1.901666667</c:v>
                </c:pt>
                <c:pt idx="635">
                  <c:v>2.228333333</c:v>
                </c:pt>
                <c:pt idx="636">
                  <c:v>2.251666667</c:v>
                </c:pt>
                <c:pt idx="637">
                  <c:v>1.983333333</c:v>
                </c:pt>
                <c:pt idx="638">
                  <c:v>1.435</c:v>
                </c:pt>
                <c:pt idx="639">
                  <c:v>0.6591666667</c:v>
                </c:pt>
                <c:pt idx="640">
                  <c:v>0.02333333333</c:v>
                </c:pt>
                <c:pt idx="641">
                  <c:v>0.0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0.0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0.005833333333</c:v>
                </c:pt>
                <c:pt idx="656">
                  <c:v>0.525</c:v>
                </c:pt>
                <c:pt idx="657">
                  <c:v>1.341666667</c:v>
                </c:pt>
                <c:pt idx="658">
                  <c:v>1.936666667</c:v>
                </c:pt>
                <c:pt idx="659">
                  <c:v>2.263333333000001</c:v>
                </c:pt>
                <c:pt idx="660">
                  <c:v>2.286666667</c:v>
                </c:pt>
                <c:pt idx="661">
                  <c:v>2.018333333</c:v>
                </c:pt>
                <c:pt idx="662">
                  <c:v>1.47</c:v>
                </c:pt>
                <c:pt idx="663">
                  <c:v>0.6941666667</c:v>
                </c:pt>
                <c:pt idx="664">
                  <c:v>0.035</c:v>
                </c:pt>
                <c:pt idx="665">
                  <c:v>0.0</c:v>
                </c:pt>
                <c:pt idx="666">
                  <c:v>0.0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0.0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0.005833333333</c:v>
                </c:pt>
                <c:pt idx="680">
                  <c:v>0.56</c:v>
                </c:pt>
                <c:pt idx="681">
                  <c:v>1.376666667</c:v>
                </c:pt>
                <c:pt idx="682">
                  <c:v>1.971666667</c:v>
                </c:pt>
                <c:pt idx="683">
                  <c:v>2.298333333</c:v>
                </c:pt>
                <c:pt idx="684">
                  <c:v>2.3275</c:v>
                </c:pt>
                <c:pt idx="685">
                  <c:v>2.059166667</c:v>
                </c:pt>
                <c:pt idx="686">
                  <c:v>1.510833333</c:v>
                </c:pt>
                <c:pt idx="687">
                  <c:v>0.7291666667</c:v>
                </c:pt>
                <c:pt idx="688">
                  <c:v>0.04666666667</c:v>
                </c:pt>
                <c:pt idx="689">
                  <c:v>0.0</c:v>
                </c:pt>
                <c:pt idx="690">
                  <c:v>0.0</c:v>
                </c:pt>
                <c:pt idx="691">
                  <c:v>0.0</c:v>
                </c:pt>
                <c:pt idx="692">
                  <c:v>0.0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0.0</c:v>
                </c:pt>
                <c:pt idx="700">
                  <c:v>0.0</c:v>
                </c:pt>
                <c:pt idx="701">
                  <c:v>0.0</c:v>
                </c:pt>
                <c:pt idx="702">
                  <c:v>0.0</c:v>
                </c:pt>
                <c:pt idx="703">
                  <c:v>0.01166666667</c:v>
                </c:pt>
                <c:pt idx="704">
                  <c:v>0.5891666667</c:v>
                </c:pt>
                <c:pt idx="705">
                  <c:v>1.405833333</c:v>
                </c:pt>
                <c:pt idx="706">
                  <c:v>2.006666667</c:v>
                </c:pt>
                <c:pt idx="707">
                  <c:v>2.333333333</c:v>
                </c:pt>
                <c:pt idx="708">
                  <c:v>2.362499999999999</c:v>
                </c:pt>
                <c:pt idx="709">
                  <c:v>2.094166667</c:v>
                </c:pt>
                <c:pt idx="710">
                  <c:v>1.545833333</c:v>
                </c:pt>
                <c:pt idx="711">
                  <c:v>0.7641666667</c:v>
                </c:pt>
                <c:pt idx="712">
                  <c:v>0.0525</c:v>
                </c:pt>
                <c:pt idx="713">
                  <c:v>0.0</c:v>
                </c:pt>
                <c:pt idx="714">
                  <c:v>0.0</c:v>
                </c:pt>
                <c:pt idx="715">
                  <c:v>0.0</c:v>
                </c:pt>
                <c:pt idx="716">
                  <c:v>0.0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  <c:pt idx="720">
                  <c:v>0.0</c:v>
                </c:pt>
                <c:pt idx="721">
                  <c:v>0.0</c:v>
                </c:pt>
                <c:pt idx="722">
                  <c:v>0.0</c:v>
                </c:pt>
                <c:pt idx="723">
                  <c:v>0.0</c:v>
                </c:pt>
                <c:pt idx="724">
                  <c:v>0.0</c:v>
                </c:pt>
                <c:pt idx="725">
                  <c:v>0.0</c:v>
                </c:pt>
                <c:pt idx="726">
                  <c:v>0.0</c:v>
                </c:pt>
                <c:pt idx="727">
                  <c:v>0.01166666667</c:v>
                </c:pt>
                <c:pt idx="728">
                  <c:v>0.6183333333</c:v>
                </c:pt>
                <c:pt idx="729">
                  <c:v>1.440833333</c:v>
                </c:pt>
                <c:pt idx="730">
                  <c:v>2.041666667</c:v>
                </c:pt>
                <c:pt idx="731">
                  <c:v>2.368333333</c:v>
                </c:pt>
                <c:pt idx="732">
                  <c:v>2.3975</c:v>
                </c:pt>
                <c:pt idx="733">
                  <c:v>2.135</c:v>
                </c:pt>
                <c:pt idx="734">
                  <c:v>1.586666667</c:v>
                </c:pt>
                <c:pt idx="735">
                  <c:v>0.805</c:v>
                </c:pt>
                <c:pt idx="736">
                  <c:v>0.07</c:v>
                </c:pt>
                <c:pt idx="737">
                  <c:v>0.0</c:v>
                </c:pt>
                <c:pt idx="738">
                  <c:v>0.0</c:v>
                </c:pt>
                <c:pt idx="739">
                  <c:v>0.0</c:v>
                </c:pt>
                <c:pt idx="740">
                  <c:v>0.0</c:v>
                </c:pt>
                <c:pt idx="741">
                  <c:v>0.0</c:v>
                </c:pt>
                <c:pt idx="742">
                  <c:v>0.0</c:v>
                </c:pt>
                <c:pt idx="743">
                  <c:v>0.0</c:v>
                </c:pt>
                <c:pt idx="744">
                  <c:v>0.0</c:v>
                </c:pt>
                <c:pt idx="745">
                  <c:v>0.0</c:v>
                </c:pt>
                <c:pt idx="746">
                  <c:v>0.0</c:v>
                </c:pt>
                <c:pt idx="747">
                  <c:v>0.0</c:v>
                </c:pt>
                <c:pt idx="748">
                  <c:v>0.0</c:v>
                </c:pt>
                <c:pt idx="749">
                  <c:v>0.0</c:v>
                </c:pt>
                <c:pt idx="750">
                  <c:v>0.0</c:v>
                </c:pt>
                <c:pt idx="751">
                  <c:v>0.0175</c:v>
                </c:pt>
                <c:pt idx="752">
                  <c:v>0.6533333333</c:v>
                </c:pt>
                <c:pt idx="753">
                  <c:v>1.475833333</c:v>
                </c:pt>
                <c:pt idx="754">
                  <c:v>2.076666667</c:v>
                </c:pt>
                <c:pt idx="755">
                  <c:v>2.409166667</c:v>
                </c:pt>
                <c:pt idx="756">
                  <c:v>2.438333333</c:v>
                </c:pt>
                <c:pt idx="757">
                  <c:v>2.17</c:v>
                </c:pt>
                <c:pt idx="758">
                  <c:v>1.621666667</c:v>
                </c:pt>
                <c:pt idx="759">
                  <c:v>0.84</c:v>
                </c:pt>
                <c:pt idx="760">
                  <c:v>0.08166666667</c:v>
                </c:pt>
                <c:pt idx="761">
                  <c:v>0.0</c:v>
                </c:pt>
                <c:pt idx="762">
                  <c:v>0.0</c:v>
                </c:pt>
                <c:pt idx="763">
                  <c:v>0.0</c:v>
                </c:pt>
                <c:pt idx="764">
                  <c:v>0.0</c:v>
                </c:pt>
                <c:pt idx="765">
                  <c:v>0.0</c:v>
                </c:pt>
                <c:pt idx="766">
                  <c:v>0.0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0.0</c:v>
                </c:pt>
                <c:pt idx="775">
                  <c:v>0.02916666667</c:v>
                </c:pt>
                <c:pt idx="776">
                  <c:v>0.6883333333</c:v>
                </c:pt>
                <c:pt idx="777">
                  <c:v>1.510833333</c:v>
                </c:pt>
                <c:pt idx="778">
                  <c:v>2.1175</c:v>
                </c:pt>
                <c:pt idx="779">
                  <c:v>2.444166667</c:v>
                </c:pt>
                <c:pt idx="780">
                  <c:v>2.479166667</c:v>
                </c:pt>
                <c:pt idx="781">
                  <c:v>2.210833333</c:v>
                </c:pt>
                <c:pt idx="782">
                  <c:v>1.6625</c:v>
                </c:pt>
                <c:pt idx="783">
                  <c:v>0.875</c:v>
                </c:pt>
                <c:pt idx="784">
                  <c:v>0.09333333333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0.0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0.035</c:v>
                </c:pt>
                <c:pt idx="800">
                  <c:v>0.7175</c:v>
                </c:pt>
                <c:pt idx="801">
                  <c:v>1.551666667</c:v>
                </c:pt>
                <c:pt idx="802">
                  <c:v>2.152499999999999</c:v>
                </c:pt>
                <c:pt idx="803">
                  <c:v>2.485</c:v>
                </c:pt>
                <c:pt idx="804">
                  <c:v>2.52</c:v>
                </c:pt>
                <c:pt idx="805">
                  <c:v>2.251666667</c:v>
                </c:pt>
                <c:pt idx="806">
                  <c:v>1.703333333</c:v>
                </c:pt>
                <c:pt idx="807">
                  <c:v>0.9158333333</c:v>
                </c:pt>
                <c:pt idx="808">
                  <c:v>0.1108333333</c:v>
                </c:pt>
                <c:pt idx="809">
                  <c:v>0.0</c:v>
                </c:pt>
                <c:pt idx="810">
                  <c:v>0.0</c:v>
                </c:pt>
                <c:pt idx="811">
                  <c:v>0.0</c:v>
                </c:pt>
                <c:pt idx="812">
                  <c:v>0.0</c:v>
                </c:pt>
                <c:pt idx="813">
                  <c:v>0.0</c:v>
                </c:pt>
                <c:pt idx="814">
                  <c:v>0.0</c:v>
                </c:pt>
                <c:pt idx="815">
                  <c:v>0.0</c:v>
                </c:pt>
                <c:pt idx="816">
                  <c:v>0.0</c:v>
                </c:pt>
                <c:pt idx="817">
                  <c:v>0.0</c:v>
                </c:pt>
                <c:pt idx="818">
                  <c:v>0.0</c:v>
                </c:pt>
                <c:pt idx="819">
                  <c:v>0.0</c:v>
                </c:pt>
                <c:pt idx="820">
                  <c:v>0.0</c:v>
                </c:pt>
                <c:pt idx="821">
                  <c:v>0.0</c:v>
                </c:pt>
                <c:pt idx="822">
                  <c:v>0.0</c:v>
                </c:pt>
                <c:pt idx="823">
                  <c:v>0.04666666667</c:v>
                </c:pt>
                <c:pt idx="824">
                  <c:v>0.7525</c:v>
                </c:pt>
                <c:pt idx="825">
                  <c:v>1.586666667</c:v>
                </c:pt>
                <c:pt idx="826">
                  <c:v>2.193333333</c:v>
                </c:pt>
                <c:pt idx="827">
                  <c:v>2.525833333</c:v>
                </c:pt>
                <c:pt idx="828">
                  <c:v>2.555</c:v>
                </c:pt>
                <c:pt idx="829">
                  <c:v>2.2925</c:v>
                </c:pt>
                <c:pt idx="830">
                  <c:v>1.744166667</c:v>
                </c:pt>
                <c:pt idx="831">
                  <c:v>0.9566666667</c:v>
                </c:pt>
                <c:pt idx="832">
                  <c:v>0.1283333333</c:v>
                </c:pt>
                <c:pt idx="833">
                  <c:v>0.0</c:v>
                </c:pt>
                <c:pt idx="834">
                  <c:v>0.0</c:v>
                </c:pt>
                <c:pt idx="835">
                  <c:v>0.0</c:v>
                </c:pt>
                <c:pt idx="836">
                  <c:v>0.0</c:v>
                </c:pt>
                <c:pt idx="837">
                  <c:v>0.0</c:v>
                </c:pt>
                <c:pt idx="838">
                  <c:v>0.0</c:v>
                </c:pt>
                <c:pt idx="839">
                  <c:v>0.0</c:v>
                </c:pt>
                <c:pt idx="840">
                  <c:v>0.0</c:v>
                </c:pt>
                <c:pt idx="841">
                  <c:v>0.0</c:v>
                </c:pt>
                <c:pt idx="842">
                  <c:v>0.0</c:v>
                </c:pt>
                <c:pt idx="843">
                  <c:v>0.0</c:v>
                </c:pt>
                <c:pt idx="844">
                  <c:v>0.0</c:v>
                </c:pt>
                <c:pt idx="845">
                  <c:v>0.0</c:v>
                </c:pt>
                <c:pt idx="846">
                  <c:v>0.0</c:v>
                </c:pt>
                <c:pt idx="847">
                  <c:v>0.0525</c:v>
                </c:pt>
                <c:pt idx="848">
                  <c:v>0.7933333333</c:v>
                </c:pt>
                <c:pt idx="849">
                  <c:v>1.621666667</c:v>
                </c:pt>
                <c:pt idx="850">
                  <c:v>2.234166667</c:v>
                </c:pt>
                <c:pt idx="851">
                  <c:v>2.560833333</c:v>
                </c:pt>
                <c:pt idx="852">
                  <c:v>2.595833333</c:v>
                </c:pt>
                <c:pt idx="853">
                  <c:v>2.333333333</c:v>
                </c:pt>
                <c:pt idx="854">
                  <c:v>1.779166667</c:v>
                </c:pt>
                <c:pt idx="855">
                  <c:v>0.9916666667</c:v>
                </c:pt>
                <c:pt idx="856">
                  <c:v>0.1516666667</c:v>
                </c:pt>
                <c:pt idx="857">
                  <c:v>0.0</c:v>
                </c:pt>
                <c:pt idx="858">
                  <c:v>0.0</c:v>
                </c:pt>
                <c:pt idx="859">
                  <c:v>0.0</c:v>
                </c:pt>
                <c:pt idx="860">
                  <c:v>0.0</c:v>
                </c:pt>
                <c:pt idx="861">
                  <c:v>0.0</c:v>
                </c:pt>
                <c:pt idx="862">
                  <c:v>0.0</c:v>
                </c:pt>
                <c:pt idx="863">
                  <c:v>0.0</c:v>
                </c:pt>
                <c:pt idx="864">
                  <c:v>0.0</c:v>
                </c:pt>
                <c:pt idx="865">
                  <c:v>0.0</c:v>
                </c:pt>
                <c:pt idx="866">
                  <c:v>0.0</c:v>
                </c:pt>
                <c:pt idx="867">
                  <c:v>0.0</c:v>
                </c:pt>
                <c:pt idx="868">
                  <c:v>0.0</c:v>
                </c:pt>
                <c:pt idx="869">
                  <c:v>0.0</c:v>
                </c:pt>
                <c:pt idx="870">
                  <c:v>0.0</c:v>
                </c:pt>
                <c:pt idx="871">
                  <c:v>0.06416666667</c:v>
                </c:pt>
                <c:pt idx="872">
                  <c:v>0.8283333333</c:v>
                </c:pt>
                <c:pt idx="873">
                  <c:v>1.6625</c:v>
                </c:pt>
                <c:pt idx="874">
                  <c:v>2.269166667</c:v>
                </c:pt>
                <c:pt idx="875">
                  <c:v>2.601666667</c:v>
                </c:pt>
                <c:pt idx="876">
                  <c:v>2.636666667</c:v>
                </c:pt>
                <c:pt idx="877">
                  <c:v>2.374166667</c:v>
                </c:pt>
                <c:pt idx="878">
                  <c:v>1.82</c:v>
                </c:pt>
                <c:pt idx="879">
                  <c:v>1.0325</c:v>
                </c:pt>
                <c:pt idx="880">
                  <c:v>0.1691666667</c:v>
                </c:pt>
                <c:pt idx="881">
                  <c:v>0.0</c:v>
                </c:pt>
                <c:pt idx="882">
                  <c:v>0.0</c:v>
                </c:pt>
                <c:pt idx="883">
                  <c:v>0.0</c:v>
                </c:pt>
                <c:pt idx="884">
                  <c:v>0.0</c:v>
                </c:pt>
                <c:pt idx="885">
                  <c:v>0.0</c:v>
                </c:pt>
                <c:pt idx="886">
                  <c:v>0.0</c:v>
                </c:pt>
                <c:pt idx="887">
                  <c:v>0.0</c:v>
                </c:pt>
                <c:pt idx="888">
                  <c:v>0.0</c:v>
                </c:pt>
                <c:pt idx="889">
                  <c:v>0.0</c:v>
                </c:pt>
                <c:pt idx="890">
                  <c:v>0.0</c:v>
                </c:pt>
                <c:pt idx="891">
                  <c:v>0.0</c:v>
                </c:pt>
                <c:pt idx="892">
                  <c:v>0.0</c:v>
                </c:pt>
                <c:pt idx="893">
                  <c:v>0.0</c:v>
                </c:pt>
                <c:pt idx="894">
                  <c:v>0.0</c:v>
                </c:pt>
                <c:pt idx="895">
                  <c:v>0.08166666667</c:v>
                </c:pt>
                <c:pt idx="896">
                  <c:v>0.8633333333</c:v>
                </c:pt>
                <c:pt idx="897">
                  <c:v>1.703333333</c:v>
                </c:pt>
                <c:pt idx="898">
                  <c:v>2.31</c:v>
                </c:pt>
                <c:pt idx="899">
                  <c:v>2.6425</c:v>
                </c:pt>
                <c:pt idx="900">
                  <c:v>2.6775</c:v>
                </c:pt>
                <c:pt idx="901">
                  <c:v>2.415</c:v>
                </c:pt>
                <c:pt idx="902">
                  <c:v>1.860833333</c:v>
                </c:pt>
                <c:pt idx="903">
                  <c:v>1.073333333</c:v>
                </c:pt>
                <c:pt idx="904">
                  <c:v>0.1925</c:v>
                </c:pt>
                <c:pt idx="905">
                  <c:v>0.0</c:v>
                </c:pt>
                <c:pt idx="906">
                  <c:v>0.0</c:v>
                </c:pt>
                <c:pt idx="907">
                  <c:v>0.0</c:v>
                </c:pt>
                <c:pt idx="908">
                  <c:v>0.0</c:v>
                </c:pt>
                <c:pt idx="909">
                  <c:v>0.0</c:v>
                </c:pt>
                <c:pt idx="910">
                  <c:v>0.0</c:v>
                </c:pt>
                <c:pt idx="911">
                  <c:v>0.0</c:v>
                </c:pt>
                <c:pt idx="912">
                  <c:v>0.0</c:v>
                </c:pt>
                <c:pt idx="913">
                  <c:v>0.0</c:v>
                </c:pt>
                <c:pt idx="914">
                  <c:v>0.0</c:v>
                </c:pt>
                <c:pt idx="915">
                  <c:v>0.0</c:v>
                </c:pt>
                <c:pt idx="916">
                  <c:v>0.0</c:v>
                </c:pt>
                <c:pt idx="917">
                  <c:v>0.0</c:v>
                </c:pt>
                <c:pt idx="918">
                  <c:v>0.0</c:v>
                </c:pt>
                <c:pt idx="919">
                  <c:v>0.09333333333</c:v>
                </c:pt>
                <c:pt idx="920">
                  <c:v>0.9041666667</c:v>
                </c:pt>
                <c:pt idx="921">
                  <c:v>1.744166667</c:v>
                </c:pt>
                <c:pt idx="922">
                  <c:v>2.350833332999999</c:v>
                </c:pt>
                <c:pt idx="923">
                  <c:v>2.689166667</c:v>
                </c:pt>
                <c:pt idx="924">
                  <c:v>2.724166667</c:v>
                </c:pt>
                <c:pt idx="925">
                  <c:v>2.455833332999999</c:v>
                </c:pt>
                <c:pt idx="926">
                  <c:v>1.901666667</c:v>
                </c:pt>
                <c:pt idx="927">
                  <c:v>1.114166667</c:v>
                </c:pt>
                <c:pt idx="928">
                  <c:v>0.2158333333</c:v>
                </c:pt>
                <c:pt idx="929">
                  <c:v>0.0</c:v>
                </c:pt>
                <c:pt idx="930">
                  <c:v>0.0</c:v>
                </c:pt>
                <c:pt idx="931">
                  <c:v>0.0</c:v>
                </c:pt>
                <c:pt idx="932">
                  <c:v>0.0</c:v>
                </c:pt>
                <c:pt idx="933">
                  <c:v>0.0</c:v>
                </c:pt>
                <c:pt idx="934">
                  <c:v>0.0</c:v>
                </c:pt>
                <c:pt idx="935">
                  <c:v>0.0</c:v>
                </c:pt>
                <c:pt idx="936">
                  <c:v>0.0</c:v>
                </c:pt>
                <c:pt idx="937">
                  <c:v>0.0</c:v>
                </c:pt>
                <c:pt idx="938">
                  <c:v>0.0</c:v>
                </c:pt>
                <c:pt idx="939">
                  <c:v>0.0</c:v>
                </c:pt>
                <c:pt idx="940">
                  <c:v>0.0</c:v>
                </c:pt>
                <c:pt idx="941">
                  <c:v>0.0</c:v>
                </c:pt>
                <c:pt idx="942">
                  <c:v>0.0</c:v>
                </c:pt>
                <c:pt idx="943">
                  <c:v>0.1108333333</c:v>
                </c:pt>
                <c:pt idx="944">
                  <c:v>0.9391666667</c:v>
                </c:pt>
                <c:pt idx="945">
                  <c:v>1.785</c:v>
                </c:pt>
                <c:pt idx="946">
                  <c:v>2.391666666999999</c:v>
                </c:pt>
                <c:pt idx="947">
                  <c:v>2.73</c:v>
                </c:pt>
                <c:pt idx="948">
                  <c:v>2.765</c:v>
                </c:pt>
                <c:pt idx="949">
                  <c:v>2.496666666999999</c:v>
                </c:pt>
                <c:pt idx="950">
                  <c:v>1.948333333</c:v>
                </c:pt>
                <c:pt idx="951">
                  <c:v>1.155</c:v>
                </c:pt>
                <c:pt idx="952">
                  <c:v>0.245</c:v>
                </c:pt>
                <c:pt idx="953">
                  <c:v>0.0</c:v>
                </c:pt>
                <c:pt idx="954">
                  <c:v>0.0</c:v>
                </c:pt>
                <c:pt idx="955">
                  <c:v>0.0</c:v>
                </c:pt>
                <c:pt idx="956">
                  <c:v>0.0</c:v>
                </c:pt>
                <c:pt idx="957">
                  <c:v>0.0</c:v>
                </c:pt>
                <c:pt idx="958">
                  <c:v>0.0</c:v>
                </c:pt>
                <c:pt idx="959">
                  <c:v>0.0</c:v>
                </c:pt>
                <c:pt idx="960">
                  <c:v>0.0</c:v>
                </c:pt>
                <c:pt idx="961">
                  <c:v>0.0</c:v>
                </c:pt>
                <c:pt idx="962">
                  <c:v>0.0</c:v>
                </c:pt>
                <c:pt idx="963">
                  <c:v>0.0</c:v>
                </c:pt>
                <c:pt idx="964">
                  <c:v>0.0</c:v>
                </c:pt>
                <c:pt idx="965">
                  <c:v>0.0</c:v>
                </c:pt>
                <c:pt idx="966">
                  <c:v>0.0</c:v>
                </c:pt>
                <c:pt idx="967">
                  <c:v>0.1283333333</c:v>
                </c:pt>
                <c:pt idx="968">
                  <c:v>0.98</c:v>
                </c:pt>
                <c:pt idx="969">
                  <c:v>1.825833333</c:v>
                </c:pt>
                <c:pt idx="970">
                  <c:v>2.438333333</c:v>
                </c:pt>
                <c:pt idx="971">
                  <c:v>2.770833333</c:v>
                </c:pt>
                <c:pt idx="972">
                  <c:v>2.805833333</c:v>
                </c:pt>
                <c:pt idx="973">
                  <c:v>2.5375</c:v>
                </c:pt>
                <c:pt idx="974">
                  <c:v>1.989166667</c:v>
                </c:pt>
                <c:pt idx="975">
                  <c:v>1.19</c:v>
                </c:pt>
                <c:pt idx="976">
                  <c:v>0.2683333333</c:v>
                </c:pt>
                <c:pt idx="977">
                  <c:v>0.0</c:v>
                </c:pt>
                <c:pt idx="978">
                  <c:v>0.0</c:v>
                </c:pt>
                <c:pt idx="979">
                  <c:v>0.0</c:v>
                </c:pt>
                <c:pt idx="980">
                  <c:v>0.0</c:v>
                </c:pt>
                <c:pt idx="981">
                  <c:v>0.0</c:v>
                </c:pt>
                <c:pt idx="982">
                  <c:v>0.0</c:v>
                </c:pt>
                <c:pt idx="983">
                  <c:v>0.0</c:v>
                </c:pt>
                <c:pt idx="984">
                  <c:v>0.0</c:v>
                </c:pt>
                <c:pt idx="985">
                  <c:v>0.0</c:v>
                </c:pt>
                <c:pt idx="986">
                  <c:v>0.0</c:v>
                </c:pt>
                <c:pt idx="987">
                  <c:v>0.0</c:v>
                </c:pt>
                <c:pt idx="988">
                  <c:v>0.0</c:v>
                </c:pt>
                <c:pt idx="989">
                  <c:v>0.0</c:v>
                </c:pt>
                <c:pt idx="990">
                  <c:v>0.0</c:v>
                </c:pt>
                <c:pt idx="991">
                  <c:v>0.1458333333</c:v>
                </c:pt>
                <c:pt idx="992">
                  <c:v>1.020833333</c:v>
                </c:pt>
                <c:pt idx="993">
                  <c:v>1.866666667</c:v>
                </c:pt>
                <c:pt idx="994">
                  <c:v>2.479166667</c:v>
                </c:pt>
                <c:pt idx="995">
                  <c:v>2.811666666999999</c:v>
                </c:pt>
                <c:pt idx="996">
                  <c:v>2.846666667</c:v>
                </c:pt>
                <c:pt idx="997">
                  <c:v>2.584166667</c:v>
                </c:pt>
                <c:pt idx="998">
                  <c:v>2.03</c:v>
                </c:pt>
                <c:pt idx="999">
                  <c:v>1.230833333</c:v>
                </c:pt>
                <c:pt idx="1000">
                  <c:v>0.2975</c:v>
                </c:pt>
                <c:pt idx="1001">
                  <c:v>0.0</c:v>
                </c:pt>
                <c:pt idx="1002">
                  <c:v>0.0</c:v>
                </c:pt>
                <c:pt idx="1003">
                  <c:v>0.0</c:v>
                </c:pt>
                <c:pt idx="1004">
                  <c:v>0.0</c:v>
                </c:pt>
                <c:pt idx="1005">
                  <c:v>0.0</c:v>
                </c:pt>
                <c:pt idx="1006">
                  <c:v>0.0</c:v>
                </c:pt>
                <c:pt idx="1007">
                  <c:v>0.0</c:v>
                </c:pt>
                <c:pt idx="1008">
                  <c:v>0.0</c:v>
                </c:pt>
                <c:pt idx="1009">
                  <c:v>0.0</c:v>
                </c:pt>
                <c:pt idx="1010">
                  <c:v>0.0</c:v>
                </c:pt>
                <c:pt idx="1011">
                  <c:v>0.0</c:v>
                </c:pt>
                <c:pt idx="1012">
                  <c:v>0.0</c:v>
                </c:pt>
                <c:pt idx="1013">
                  <c:v>0.0</c:v>
                </c:pt>
                <c:pt idx="1014">
                  <c:v>0.0</c:v>
                </c:pt>
                <c:pt idx="1015">
                  <c:v>0.1691666667</c:v>
                </c:pt>
                <c:pt idx="1016">
                  <c:v>1.061666667</c:v>
                </c:pt>
                <c:pt idx="1017">
                  <c:v>1.9075</c:v>
                </c:pt>
                <c:pt idx="1018">
                  <c:v>2.52</c:v>
                </c:pt>
                <c:pt idx="1019">
                  <c:v>2.858333333</c:v>
                </c:pt>
                <c:pt idx="1020">
                  <c:v>2.893333333</c:v>
                </c:pt>
                <c:pt idx="1021">
                  <c:v>2.625</c:v>
                </c:pt>
                <c:pt idx="1022">
                  <c:v>2.070833333</c:v>
                </c:pt>
                <c:pt idx="1023">
                  <c:v>1.2775</c:v>
                </c:pt>
                <c:pt idx="1024">
                  <c:v>0.3325</c:v>
                </c:pt>
                <c:pt idx="1025">
                  <c:v>0.0</c:v>
                </c:pt>
                <c:pt idx="1026">
                  <c:v>0.0</c:v>
                </c:pt>
                <c:pt idx="1027">
                  <c:v>0.0</c:v>
                </c:pt>
                <c:pt idx="1028">
                  <c:v>0.0</c:v>
                </c:pt>
                <c:pt idx="1029">
                  <c:v>0.0</c:v>
                </c:pt>
                <c:pt idx="1030">
                  <c:v>0.0</c:v>
                </c:pt>
                <c:pt idx="1031">
                  <c:v>0.0</c:v>
                </c:pt>
                <c:pt idx="1032">
                  <c:v>0.0</c:v>
                </c:pt>
                <c:pt idx="1033">
                  <c:v>0.0</c:v>
                </c:pt>
                <c:pt idx="1034">
                  <c:v>0.0</c:v>
                </c:pt>
                <c:pt idx="1035">
                  <c:v>0.0</c:v>
                </c:pt>
                <c:pt idx="1036">
                  <c:v>0.0</c:v>
                </c:pt>
                <c:pt idx="1037">
                  <c:v>0.0</c:v>
                </c:pt>
                <c:pt idx="1038">
                  <c:v>0.0</c:v>
                </c:pt>
                <c:pt idx="1039">
                  <c:v>0.1925</c:v>
                </c:pt>
                <c:pt idx="1040">
                  <c:v>1.1025</c:v>
                </c:pt>
                <c:pt idx="1041">
                  <c:v>1.948333333</c:v>
                </c:pt>
                <c:pt idx="1042">
                  <c:v>2.566666667</c:v>
                </c:pt>
                <c:pt idx="1043">
                  <c:v>2.899166667</c:v>
                </c:pt>
                <c:pt idx="1044">
                  <c:v>2.934166667</c:v>
                </c:pt>
                <c:pt idx="1045">
                  <c:v>2.665833333</c:v>
                </c:pt>
                <c:pt idx="1046">
                  <c:v>2.111666667</c:v>
                </c:pt>
                <c:pt idx="1047">
                  <c:v>1.318333333</c:v>
                </c:pt>
                <c:pt idx="1048">
                  <c:v>0.3616666667</c:v>
                </c:pt>
                <c:pt idx="1049">
                  <c:v>0.0</c:v>
                </c:pt>
                <c:pt idx="1050">
                  <c:v>0.0</c:v>
                </c:pt>
                <c:pt idx="1051">
                  <c:v>0.0</c:v>
                </c:pt>
                <c:pt idx="1052">
                  <c:v>0.0</c:v>
                </c:pt>
                <c:pt idx="1053">
                  <c:v>0.0</c:v>
                </c:pt>
                <c:pt idx="1054">
                  <c:v>0.0</c:v>
                </c:pt>
                <c:pt idx="1055">
                  <c:v>0.0</c:v>
                </c:pt>
                <c:pt idx="1056">
                  <c:v>0.0</c:v>
                </c:pt>
                <c:pt idx="1057">
                  <c:v>0.0</c:v>
                </c:pt>
                <c:pt idx="1058">
                  <c:v>0.0</c:v>
                </c:pt>
                <c:pt idx="1059">
                  <c:v>0.0</c:v>
                </c:pt>
                <c:pt idx="1060">
                  <c:v>0.0</c:v>
                </c:pt>
                <c:pt idx="1061">
                  <c:v>0.0</c:v>
                </c:pt>
                <c:pt idx="1062">
                  <c:v>0.0</c:v>
                </c:pt>
                <c:pt idx="1063">
                  <c:v>0.2158333333</c:v>
                </c:pt>
                <c:pt idx="1064">
                  <c:v>1.143333333</c:v>
                </c:pt>
                <c:pt idx="1065">
                  <c:v>1.995</c:v>
                </c:pt>
                <c:pt idx="1066">
                  <c:v>2.6075</c:v>
                </c:pt>
                <c:pt idx="1067">
                  <c:v>2.945833333</c:v>
                </c:pt>
                <c:pt idx="1068">
                  <c:v>2.980833333</c:v>
                </c:pt>
                <c:pt idx="1069">
                  <c:v>2.712499999999999</c:v>
                </c:pt>
                <c:pt idx="1070">
                  <c:v>2.158333333</c:v>
                </c:pt>
                <c:pt idx="1071">
                  <c:v>1.359166667</c:v>
                </c:pt>
                <c:pt idx="1072">
                  <c:v>0.3966666667</c:v>
                </c:pt>
                <c:pt idx="1073">
                  <c:v>0.0</c:v>
                </c:pt>
                <c:pt idx="1074">
                  <c:v>0.0</c:v>
                </c:pt>
                <c:pt idx="1075">
                  <c:v>0.0</c:v>
                </c:pt>
                <c:pt idx="1076">
                  <c:v>0.0</c:v>
                </c:pt>
                <c:pt idx="1077">
                  <c:v>0.0</c:v>
                </c:pt>
                <c:pt idx="1078">
                  <c:v>0.0</c:v>
                </c:pt>
                <c:pt idx="1079">
                  <c:v>0.0</c:v>
                </c:pt>
                <c:pt idx="1080">
                  <c:v>0.0</c:v>
                </c:pt>
                <c:pt idx="1081">
                  <c:v>0.0</c:v>
                </c:pt>
                <c:pt idx="1082">
                  <c:v>0.0</c:v>
                </c:pt>
                <c:pt idx="1083">
                  <c:v>0.0</c:v>
                </c:pt>
                <c:pt idx="1084">
                  <c:v>0.0</c:v>
                </c:pt>
                <c:pt idx="1085">
                  <c:v>0.0</c:v>
                </c:pt>
                <c:pt idx="1086">
                  <c:v>0.0</c:v>
                </c:pt>
                <c:pt idx="1087">
                  <c:v>0.245</c:v>
                </c:pt>
                <c:pt idx="1088">
                  <c:v>1.19</c:v>
                </c:pt>
                <c:pt idx="1089">
                  <c:v>2.035833332999999</c:v>
                </c:pt>
                <c:pt idx="1090">
                  <c:v>2.654166667</c:v>
                </c:pt>
                <c:pt idx="1091">
                  <c:v>2.986666667</c:v>
                </c:pt>
                <c:pt idx="1092">
                  <c:v>3.021666667</c:v>
                </c:pt>
                <c:pt idx="1093">
                  <c:v>2.753333333</c:v>
                </c:pt>
                <c:pt idx="1094">
                  <c:v>2.199166667</c:v>
                </c:pt>
                <c:pt idx="1095">
                  <c:v>1.4</c:v>
                </c:pt>
                <c:pt idx="1096">
                  <c:v>0.4316666667</c:v>
                </c:pt>
                <c:pt idx="1097">
                  <c:v>0.0</c:v>
                </c:pt>
                <c:pt idx="1098">
                  <c:v>0.0</c:v>
                </c:pt>
                <c:pt idx="1099">
                  <c:v>0.0</c:v>
                </c:pt>
                <c:pt idx="1100">
                  <c:v>0.0</c:v>
                </c:pt>
                <c:pt idx="1101">
                  <c:v>0.0</c:v>
                </c:pt>
                <c:pt idx="1102">
                  <c:v>0.0</c:v>
                </c:pt>
                <c:pt idx="1103">
                  <c:v>0.0</c:v>
                </c:pt>
                <c:pt idx="1104">
                  <c:v>0.0</c:v>
                </c:pt>
                <c:pt idx="1105">
                  <c:v>0.0</c:v>
                </c:pt>
                <c:pt idx="1106">
                  <c:v>0.0</c:v>
                </c:pt>
                <c:pt idx="1107">
                  <c:v>0.0</c:v>
                </c:pt>
                <c:pt idx="1108">
                  <c:v>0.0</c:v>
                </c:pt>
                <c:pt idx="1109">
                  <c:v>0.0</c:v>
                </c:pt>
                <c:pt idx="1110">
                  <c:v>0.0</c:v>
                </c:pt>
                <c:pt idx="1111">
                  <c:v>0.2741666667</c:v>
                </c:pt>
                <c:pt idx="1112">
                  <c:v>1.230833333</c:v>
                </c:pt>
                <c:pt idx="1113">
                  <c:v>2.0825</c:v>
                </c:pt>
                <c:pt idx="1114">
                  <c:v>2.695</c:v>
                </c:pt>
                <c:pt idx="1115">
                  <c:v>3.033333333</c:v>
                </c:pt>
                <c:pt idx="1116">
                  <c:v>3.068333333</c:v>
                </c:pt>
                <c:pt idx="1117">
                  <c:v>2.8</c:v>
                </c:pt>
                <c:pt idx="1118">
                  <c:v>2.24</c:v>
                </c:pt>
                <c:pt idx="1119">
                  <c:v>1.440833333</c:v>
                </c:pt>
                <c:pt idx="1120">
                  <c:v>0.4666666667</c:v>
                </c:pt>
                <c:pt idx="1121">
                  <c:v>0.0</c:v>
                </c:pt>
                <c:pt idx="1122">
                  <c:v>0.0</c:v>
                </c:pt>
                <c:pt idx="1123">
                  <c:v>0.0</c:v>
                </c:pt>
                <c:pt idx="1124">
                  <c:v>0.0</c:v>
                </c:pt>
                <c:pt idx="1125">
                  <c:v>0.0</c:v>
                </c:pt>
                <c:pt idx="1126">
                  <c:v>0.0</c:v>
                </c:pt>
                <c:pt idx="1127">
                  <c:v>0.0</c:v>
                </c:pt>
                <c:pt idx="1128">
                  <c:v>0.0</c:v>
                </c:pt>
                <c:pt idx="1129">
                  <c:v>0.0</c:v>
                </c:pt>
                <c:pt idx="1130">
                  <c:v>0.0</c:v>
                </c:pt>
                <c:pt idx="1131">
                  <c:v>0.0</c:v>
                </c:pt>
                <c:pt idx="1132">
                  <c:v>0.0</c:v>
                </c:pt>
                <c:pt idx="1133">
                  <c:v>0.0</c:v>
                </c:pt>
                <c:pt idx="1134">
                  <c:v>0.0</c:v>
                </c:pt>
                <c:pt idx="1135">
                  <c:v>0.3033333333</c:v>
                </c:pt>
                <c:pt idx="1136">
                  <c:v>1.2775</c:v>
                </c:pt>
                <c:pt idx="1137">
                  <c:v>2.123333333</c:v>
                </c:pt>
                <c:pt idx="1138">
                  <c:v>2.741666667</c:v>
                </c:pt>
                <c:pt idx="1139">
                  <c:v>3.08</c:v>
                </c:pt>
                <c:pt idx="1140">
                  <c:v>3.115</c:v>
                </c:pt>
                <c:pt idx="1141">
                  <c:v>2.840833332999999</c:v>
                </c:pt>
                <c:pt idx="1142">
                  <c:v>2.286666667</c:v>
                </c:pt>
                <c:pt idx="1143">
                  <c:v>1.481666667</c:v>
                </c:pt>
                <c:pt idx="1144">
                  <c:v>0.5075</c:v>
                </c:pt>
                <c:pt idx="1145">
                  <c:v>0.0</c:v>
                </c:pt>
                <c:pt idx="1146">
                  <c:v>0.0</c:v>
                </c:pt>
                <c:pt idx="1147">
                  <c:v>0.0</c:v>
                </c:pt>
                <c:pt idx="1148">
                  <c:v>0.0</c:v>
                </c:pt>
                <c:pt idx="1149">
                  <c:v>0.0</c:v>
                </c:pt>
                <c:pt idx="1150">
                  <c:v>0.0</c:v>
                </c:pt>
                <c:pt idx="1151">
                  <c:v>0.0</c:v>
                </c:pt>
                <c:pt idx="1152">
                  <c:v>0.0</c:v>
                </c:pt>
                <c:pt idx="1153">
                  <c:v>0.0</c:v>
                </c:pt>
                <c:pt idx="1154">
                  <c:v>0.0</c:v>
                </c:pt>
                <c:pt idx="1155">
                  <c:v>0.0</c:v>
                </c:pt>
                <c:pt idx="1156">
                  <c:v>0.0</c:v>
                </c:pt>
                <c:pt idx="1157">
                  <c:v>0.0</c:v>
                </c:pt>
                <c:pt idx="1158">
                  <c:v>0.0</c:v>
                </c:pt>
                <c:pt idx="1159">
                  <c:v>0.3325</c:v>
                </c:pt>
                <c:pt idx="1160">
                  <c:v>1.318333333</c:v>
                </c:pt>
                <c:pt idx="1161">
                  <c:v>2.17</c:v>
                </c:pt>
                <c:pt idx="1162">
                  <c:v>2.788333333</c:v>
                </c:pt>
                <c:pt idx="1163">
                  <c:v>3.120833333</c:v>
                </c:pt>
                <c:pt idx="1164">
                  <c:v>3.155833333</c:v>
                </c:pt>
                <c:pt idx="1165">
                  <c:v>2.8875</c:v>
                </c:pt>
                <c:pt idx="1166">
                  <c:v>2.3275</c:v>
                </c:pt>
                <c:pt idx="1167">
                  <c:v>1.5225</c:v>
                </c:pt>
                <c:pt idx="1168">
                  <c:v>0.5425</c:v>
                </c:pt>
                <c:pt idx="1169">
                  <c:v>0.0</c:v>
                </c:pt>
                <c:pt idx="1170">
                  <c:v>0.0</c:v>
                </c:pt>
                <c:pt idx="1171">
                  <c:v>0.0</c:v>
                </c:pt>
                <c:pt idx="1172">
                  <c:v>0.0</c:v>
                </c:pt>
                <c:pt idx="1173">
                  <c:v>0.0</c:v>
                </c:pt>
                <c:pt idx="1174">
                  <c:v>0.0</c:v>
                </c:pt>
                <c:pt idx="1175">
                  <c:v>0.0</c:v>
                </c:pt>
                <c:pt idx="1176">
                  <c:v>0.0</c:v>
                </c:pt>
                <c:pt idx="1177">
                  <c:v>0.0</c:v>
                </c:pt>
                <c:pt idx="1178">
                  <c:v>0.0</c:v>
                </c:pt>
                <c:pt idx="1179">
                  <c:v>0.0</c:v>
                </c:pt>
                <c:pt idx="1180">
                  <c:v>0.0</c:v>
                </c:pt>
                <c:pt idx="1181">
                  <c:v>0.0</c:v>
                </c:pt>
                <c:pt idx="1182">
                  <c:v>0.0</c:v>
                </c:pt>
                <c:pt idx="1183">
                  <c:v>0.3675</c:v>
                </c:pt>
                <c:pt idx="1184">
                  <c:v>1.365</c:v>
                </c:pt>
                <c:pt idx="1185">
                  <c:v>2.216666667</c:v>
                </c:pt>
                <c:pt idx="1186">
                  <c:v>2.834999999999999</c:v>
                </c:pt>
                <c:pt idx="1187">
                  <c:v>3.1675</c:v>
                </c:pt>
                <c:pt idx="1188">
                  <c:v>3.2025</c:v>
                </c:pt>
                <c:pt idx="1189">
                  <c:v>2.928333333</c:v>
                </c:pt>
                <c:pt idx="1190">
                  <c:v>2.374166667</c:v>
                </c:pt>
                <c:pt idx="1191">
                  <c:v>1.569166667</c:v>
                </c:pt>
                <c:pt idx="1192">
                  <c:v>0.5833333333</c:v>
                </c:pt>
                <c:pt idx="1193">
                  <c:v>0.0</c:v>
                </c:pt>
                <c:pt idx="1194">
                  <c:v>0.0</c:v>
                </c:pt>
                <c:pt idx="1195">
                  <c:v>0.0</c:v>
                </c:pt>
                <c:pt idx="1196">
                  <c:v>0.0</c:v>
                </c:pt>
                <c:pt idx="1197">
                  <c:v>0.0</c:v>
                </c:pt>
                <c:pt idx="1198">
                  <c:v>0.0</c:v>
                </c:pt>
                <c:pt idx="1199">
                  <c:v>0.0</c:v>
                </c:pt>
                <c:pt idx="1200">
                  <c:v>0.0</c:v>
                </c:pt>
                <c:pt idx="1201">
                  <c:v>0.0</c:v>
                </c:pt>
                <c:pt idx="1202">
                  <c:v>0.0</c:v>
                </c:pt>
                <c:pt idx="1203">
                  <c:v>0.0</c:v>
                </c:pt>
                <c:pt idx="1204">
                  <c:v>0.0</c:v>
                </c:pt>
                <c:pt idx="1205">
                  <c:v>0.0</c:v>
                </c:pt>
                <c:pt idx="1206">
                  <c:v>0.0</c:v>
                </c:pt>
                <c:pt idx="1207">
                  <c:v>0.4083333333</c:v>
                </c:pt>
                <c:pt idx="1208">
                  <c:v>1.411666667</c:v>
                </c:pt>
                <c:pt idx="1209">
                  <c:v>2.263333333000001</c:v>
                </c:pt>
                <c:pt idx="1210">
                  <c:v>2.875833332999999</c:v>
                </c:pt>
                <c:pt idx="1211">
                  <c:v>3.214166667</c:v>
                </c:pt>
                <c:pt idx="1212">
                  <c:v>3.249166667</c:v>
                </c:pt>
                <c:pt idx="1213">
                  <c:v>2.975</c:v>
                </c:pt>
                <c:pt idx="1214">
                  <c:v>2.415</c:v>
                </c:pt>
                <c:pt idx="1215">
                  <c:v>1.61</c:v>
                </c:pt>
                <c:pt idx="1216">
                  <c:v>0.6241666667</c:v>
                </c:pt>
                <c:pt idx="1217">
                  <c:v>0.005833333333</c:v>
                </c:pt>
                <c:pt idx="1218">
                  <c:v>0.0</c:v>
                </c:pt>
                <c:pt idx="1219">
                  <c:v>0.0</c:v>
                </c:pt>
                <c:pt idx="1220">
                  <c:v>0.0</c:v>
                </c:pt>
                <c:pt idx="1221">
                  <c:v>0.0</c:v>
                </c:pt>
                <c:pt idx="1222">
                  <c:v>0.0</c:v>
                </c:pt>
                <c:pt idx="1223">
                  <c:v>0.0</c:v>
                </c:pt>
                <c:pt idx="1224">
                  <c:v>0.0</c:v>
                </c:pt>
                <c:pt idx="1225">
                  <c:v>0.0</c:v>
                </c:pt>
                <c:pt idx="1226">
                  <c:v>0.0</c:v>
                </c:pt>
                <c:pt idx="1227">
                  <c:v>0.0</c:v>
                </c:pt>
                <c:pt idx="1228">
                  <c:v>0.0</c:v>
                </c:pt>
                <c:pt idx="1229">
                  <c:v>0.0</c:v>
                </c:pt>
                <c:pt idx="1230">
                  <c:v>0.0</c:v>
                </c:pt>
                <c:pt idx="1231">
                  <c:v>0.4433333333</c:v>
                </c:pt>
                <c:pt idx="1232">
                  <c:v>1.4525</c:v>
                </c:pt>
                <c:pt idx="1233">
                  <c:v>2.31</c:v>
                </c:pt>
                <c:pt idx="1234">
                  <c:v>2.922499999999999</c:v>
                </c:pt>
                <c:pt idx="1235">
                  <c:v>3.260833333</c:v>
                </c:pt>
                <c:pt idx="1236">
                  <c:v>3.295833333</c:v>
                </c:pt>
                <c:pt idx="1237">
                  <c:v>3.021666667</c:v>
                </c:pt>
                <c:pt idx="1238">
                  <c:v>2.461666667</c:v>
                </c:pt>
                <c:pt idx="1239">
                  <c:v>1.650833333</c:v>
                </c:pt>
                <c:pt idx="1240">
                  <c:v>0.665</c:v>
                </c:pt>
                <c:pt idx="1241">
                  <c:v>0.01166666667</c:v>
                </c:pt>
                <c:pt idx="1242">
                  <c:v>0.0</c:v>
                </c:pt>
                <c:pt idx="1243">
                  <c:v>0.0</c:v>
                </c:pt>
                <c:pt idx="1244">
                  <c:v>0.0</c:v>
                </c:pt>
                <c:pt idx="1245">
                  <c:v>0.0</c:v>
                </c:pt>
                <c:pt idx="1246">
                  <c:v>0.0</c:v>
                </c:pt>
                <c:pt idx="1247">
                  <c:v>0.0</c:v>
                </c:pt>
                <c:pt idx="1248">
                  <c:v>0.0</c:v>
                </c:pt>
                <c:pt idx="1249">
                  <c:v>0.0</c:v>
                </c:pt>
                <c:pt idx="1250">
                  <c:v>0.0</c:v>
                </c:pt>
                <c:pt idx="1251">
                  <c:v>0.0</c:v>
                </c:pt>
                <c:pt idx="1252">
                  <c:v>0.0</c:v>
                </c:pt>
                <c:pt idx="1253">
                  <c:v>0.0</c:v>
                </c:pt>
                <c:pt idx="1254">
                  <c:v>0.0</c:v>
                </c:pt>
                <c:pt idx="1255">
                  <c:v>0.49</c:v>
                </c:pt>
                <c:pt idx="1256">
                  <c:v>1.499166667</c:v>
                </c:pt>
                <c:pt idx="1257">
                  <c:v>2.356666666999999</c:v>
                </c:pt>
                <c:pt idx="1258">
                  <c:v>2.969166667</c:v>
                </c:pt>
                <c:pt idx="1259">
                  <c:v>3.3075</c:v>
                </c:pt>
                <c:pt idx="1260">
                  <c:v>3.336666666999999</c:v>
                </c:pt>
                <c:pt idx="1261">
                  <c:v>3.0625</c:v>
                </c:pt>
                <c:pt idx="1262">
                  <c:v>2.5025</c:v>
                </c:pt>
                <c:pt idx="1263">
                  <c:v>1.691666667</c:v>
                </c:pt>
                <c:pt idx="1264">
                  <c:v>0.7058333333</c:v>
                </c:pt>
                <c:pt idx="1265">
                  <c:v>0.0175</c:v>
                </c:pt>
                <c:pt idx="1266">
                  <c:v>0.0</c:v>
                </c:pt>
                <c:pt idx="1267">
                  <c:v>0.0</c:v>
                </c:pt>
                <c:pt idx="1268">
                  <c:v>0.0</c:v>
                </c:pt>
                <c:pt idx="1269">
                  <c:v>0.0</c:v>
                </c:pt>
                <c:pt idx="1270">
                  <c:v>0.0</c:v>
                </c:pt>
                <c:pt idx="1271">
                  <c:v>0.0</c:v>
                </c:pt>
                <c:pt idx="1272">
                  <c:v>0.0</c:v>
                </c:pt>
                <c:pt idx="1273">
                  <c:v>0.0</c:v>
                </c:pt>
                <c:pt idx="1274">
                  <c:v>0.0</c:v>
                </c:pt>
                <c:pt idx="1275">
                  <c:v>0.0</c:v>
                </c:pt>
                <c:pt idx="1276">
                  <c:v>0.0</c:v>
                </c:pt>
                <c:pt idx="1277">
                  <c:v>0.0</c:v>
                </c:pt>
                <c:pt idx="1278">
                  <c:v>0.0</c:v>
                </c:pt>
                <c:pt idx="1279">
                  <c:v>0.5308333333</c:v>
                </c:pt>
                <c:pt idx="1280">
                  <c:v>1.545833333</c:v>
                </c:pt>
                <c:pt idx="1281">
                  <c:v>2.403333333</c:v>
                </c:pt>
                <c:pt idx="1282">
                  <c:v>3.015833332999999</c:v>
                </c:pt>
                <c:pt idx="1283">
                  <c:v>3.354166667</c:v>
                </c:pt>
                <c:pt idx="1284">
                  <c:v>3.383333333</c:v>
                </c:pt>
                <c:pt idx="1285">
                  <c:v>3.109166667</c:v>
                </c:pt>
                <c:pt idx="1286">
                  <c:v>2.543333333</c:v>
                </c:pt>
                <c:pt idx="1287">
                  <c:v>1.738333333</c:v>
                </c:pt>
                <c:pt idx="1288">
                  <c:v>0.7408333333</c:v>
                </c:pt>
                <c:pt idx="1289">
                  <c:v>0.02333333333</c:v>
                </c:pt>
                <c:pt idx="1290">
                  <c:v>0.0</c:v>
                </c:pt>
                <c:pt idx="1291">
                  <c:v>0.0</c:v>
                </c:pt>
                <c:pt idx="1292">
                  <c:v>0.0</c:v>
                </c:pt>
                <c:pt idx="1293">
                  <c:v>0.0</c:v>
                </c:pt>
                <c:pt idx="1294">
                  <c:v>0.0</c:v>
                </c:pt>
                <c:pt idx="1295">
                  <c:v>0.0</c:v>
                </c:pt>
                <c:pt idx="1296">
                  <c:v>0.0</c:v>
                </c:pt>
                <c:pt idx="1297">
                  <c:v>0.0</c:v>
                </c:pt>
                <c:pt idx="1298">
                  <c:v>0.0</c:v>
                </c:pt>
                <c:pt idx="1299">
                  <c:v>0.0</c:v>
                </c:pt>
                <c:pt idx="1300">
                  <c:v>0.0</c:v>
                </c:pt>
                <c:pt idx="1301">
                  <c:v>0.0</c:v>
                </c:pt>
                <c:pt idx="1302">
                  <c:v>0.0</c:v>
                </c:pt>
                <c:pt idx="1303">
                  <c:v>0.5775</c:v>
                </c:pt>
                <c:pt idx="1304">
                  <c:v>1.5925</c:v>
                </c:pt>
                <c:pt idx="1305">
                  <c:v>2.45</c:v>
                </c:pt>
                <c:pt idx="1306">
                  <c:v>3.0625</c:v>
                </c:pt>
                <c:pt idx="1307">
                  <c:v>3.400833333</c:v>
                </c:pt>
                <c:pt idx="1308">
                  <c:v>3.43</c:v>
                </c:pt>
                <c:pt idx="1309">
                  <c:v>3.155833333</c:v>
                </c:pt>
                <c:pt idx="1310">
                  <c:v>2.59</c:v>
                </c:pt>
                <c:pt idx="1311">
                  <c:v>1.779166667</c:v>
                </c:pt>
                <c:pt idx="1312">
                  <c:v>0.7816666667</c:v>
                </c:pt>
                <c:pt idx="1313">
                  <c:v>0.02916666667</c:v>
                </c:pt>
                <c:pt idx="1314">
                  <c:v>0.0</c:v>
                </c:pt>
                <c:pt idx="1315">
                  <c:v>0.0</c:v>
                </c:pt>
                <c:pt idx="1316">
                  <c:v>0.0</c:v>
                </c:pt>
                <c:pt idx="1317">
                  <c:v>0.0</c:v>
                </c:pt>
                <c:pt idx="1318">
                  <c:v>0.0</c:v>
                </c:pt>
                <c:pt idx="1319">
                  <c:v>0.0</c:v>
                </c:pt>
                <c:pt idx="1320">
                  <c:v>0.0</c:v>
                </c:pt>
                <c:pt idx="1321">
                  <c:v>0.0</c:v>
                </c:pt>
                <c:pt idx="1322">
                  <c:v>0.0</c:v>
                </c:pt>
                <c:pt idx="1323">
                  <c:v>0.0</c:v>
                </c:pt>
                <c:pt idx="1324">
                  <c:v>0.0</c:v>
                </c:pt>
                <c:pt idx="1325">
                  <c:v>0.0</c:v>
                </c:pt>
                <c:pt idx="1326">
                  <c:v>0.005833333333</c:v>
                </c:pt>
                <c:pt idx="1327">
                  <c:v>0.6183333333</c:v>
                </c:pt>
                <c:pt idx="1328">
                  <c:v>1.639166667</c:v>
                </c:pt>
                <c:pt idx="1329">
                  <c:v>2.496666666999999</c:v>
                </c:pt>
                <c:pt idx="1330">
                  <c:v>3.109166667</c:v>
                </c:pt>
                <c:pt idx="1331">
                  <c:v>3.4475</c:v>
                </c:pt>
                <c:pt idx="1332">
                  <c:v>3.476666666999999</c:v>
                </c:pt>
                <c:pt idx="1333">
                  <c:v>3.196666667</c:v>
                </c:pt>
                <c:pt idx="1334">
                  <c:v>2.630833332999999</c:v>
                </c:pt>
                <c:pt idx="1335">
                  <c:v>1.82</c:v>
                </c:pt>
                <c:pt idx="1336">
                  <c:v>0.8225</c:v>
                </c:pt>
                <c:pt idx="1337">
                  <c:v>0.04083333333</c:v>
                </c:pt>
                <c:pt idx="1338">
                  <c:v>0.0</c:v>
                </c:pt>
                <c:pt idx="1339">
                  <c:v>0.0</c:v>
                </c:pt>
                <c:pt idx="1340">
                  <c:v>0.0</c:v>
                </c:pt>
                <c:pt idx="1341">
                  <c:v>0.0</c:v>
                </c:pt>
                <c:pt idx="1342">
                  <c:v>0.0</c:v>
                </c:pt>
                <c:pt idx="1343">
                  <c:v>0.0</c:v>
                </c:pt>
                <c:pt idx="1344">
                  <c:v>0.0</c:v>
                </c:pt>
                <c:pt idx="1345">
                  <c:v>0.0</c:v>
                </c:pt>
                <c:pt idx="1346">
                  <c:v>0.0</c:v>
                </c:pt>
                <c:pt idx="1347">
                  <c:v>0.0</c:v>
                </c:pt>
                <c:pt idx="1348">
                  <c:v>0.0</c:v>
                </c:pt>
                <c:pt idx="1349">
                  <c:v>0.0</c:v>
                </c:pt>
                <c:pt idx="1350">
                  <c:v>0.005833333333</c:v>
                </c:pt>
                <c:pt idx="1351">
                  <c:v>0.665</c:v>
                </c:pt>
                <c:pt idx="1352">
                  <c:v>1.691666667</c:v>
                </c:pt>
                <c:pt idx="1353">
                  <c:v>2.543333333</c:v>
                </c:pt>
                <c:pt idx="1354">
                  <c:v>3.155833333</c:v>
                </c:pt>
                <c:pt idx="1355">
                  <c:v>3.494166667</c:v>
                </c:pt>
                <c:pt idx="1356">
                  <c:v>3.523333333</c:v>
                </c:pt>
                <c:pt idx="1357">
                  <c:v>3.243333333000001</c:v>
                </c:pt>
                <c:pt idx="1358">
                  <c:v>2.6775</c:v>
                </c:pt>
                <c:pt idx="1359">
                  <c:v>1.866666667</c:v>
                </c:pt>
                <c:pt idx="1360">
                  <c:v>0.8633333333</c:v>
                </c:pt>
                <c:pt idx="1361">
                  <c:v>0.0525</c:v>
                </c:pt>
                <c:pt idx="1362">
                  <c:v>0.0</c:v>
                </c:pt>
                <c:pt idx="1363">
                  <c:v>0.0</c:v>
                </c:pt>
                <c:pt idx="1364">
                  <c:v>0.0</c:v>
                </c:pt>
                <c:pt idx="1365">
                  <c:v>0.0</c:v>
                </c:pt>
                <c:pt idx="1366">
                  <c:v>0.0</c:v>
                </c:pt>
                <c:pt idx="1367">
                  <c:v>0.0</c:v>
                </c:pt>
                <c:pt idx="1368">
                  <c:v>0.0</c:v>
                </c:pt>
                <c:pt idx="1369">
                  <c:v>0.0</c:v>
                </c:pt>
                <c:pt idx="1370">
                  <c:v>0.0</c:v>
                </c:pt>
                <c:pt idx="1371">
                  <c:v>0.0</c:v>
                </c:pt>
                <c:pt idx="1372">
                  <c:v>0.0</c:v>
                </c:pt>
                <c:pt idx="1373">
                  <c:v>0.0</c:v>
                </c:pt>
                <c:pt idx="1374">
                  <c:v>0.0175</c:v>
                </c:pt>
                <c:pt idx="1375">
                  <c:v>0.7116666667</c:v>
                </c:pt>
                <c:pt idx="1376">
                  <c:v>1.738333333</c:v>
                </c:pt>
                <c:pt idx="1377">
                  <c:v>2.59</c:v>
                </c:pt>
                <c:pt idx="1378">
                  <c:v>3.208333333</c:v>
                </c:pt>
                <c:pt idx="1379">
                  <c:v>3.540833333</c:v>
                </c:pt>
                <c:pt idx="1380">
                  <c:v>3.564166667</c:v>
                </c:pt>
                <c:pt idx="1381">
                  <c:v>3.29</c:v>
                </c:pt>
                <c:pt idx="1382">
                  <c:v>2.718333333</c:v>
                </c:pt>
                <c:pt idx="1383">
                  <c:v>1.9075</c:v>
                </c:pt>
                <c:pt idx="1384">
                  <c:v>0.9041666667</c:v>
                </c:pt>
                <c:pt idx="1385">
                  <c:v>0.06416666667</c:v>
                </c:pt>
                <c:pt idx="1386">
                  <c:v>0.0</c:v>
                </c:pt>
                <c:pt idx="1387">
                  <c:v>0.0</c:v>
                </c:pt>
                <c:pt idx="1388">
                  <c:v>0.0</c:v>
                </c:pt>
                <c:pt idx="1389">
                  <c:v>0.0</c:v>
                </c:pt>
                <c:pt idx="1390">
                  <c:v>0.0</c:v>
                </c:pt>
                <c:pt idx="1391">
                  <c:v>0.0</c:v>
                </c:pt>
                <c:pt idx="1392">
                  <c:v>0.0</c:v>
                </c:pt>
                <c:pt idx="1393">
                  <c:v>0.0</c:v>
                </c:pt>
                <c:pt idx="1394">
                  <c:v>0.0</c:v>
                </c:pt>
                <c:pt idx="1395">
                  <c:v>0.0</c:v>
                </c:pt>
                <c:pt idx="1396">
                  <c:v>0.0</c:v>
                </c:pt>
                <c:pt idx="1397">
                  <c:v>0.0</c:v>
                </c:pt>
                <c:pt idx="1398">
                  <c:v>0.02333333333</c:v>
                </c:pt>
                <c:pt idx="1399">
                  <c:v>0.7583333333</c:v>
                </c:pt>
                <c:pt idx="1400">
                  <c:v>1.785</c:v>
                </c:pt>
                <c:pt idx="1401">
                  <c:v>2.636666667</c:v>
                </c:pt>
                <c:pt idx="1402">
                  <c:v>3.255</c:v>
                </c:pt>
                <c:pt idx="1403">
                  <c:v>3.5875</c:v>
                </c:pt>
                <c:pt idx="1404">
                  <c:v>3.610833332999999</c:v>
                </c:pt>
                <c:pt idx="1405">
                  <c:v>3.330833332999999</c:v>
                </c:pt>
                <c:pt idx="1406">
                  <c:v>2.765</c:v>
                </c:pt>
                <c:pt idx="1407">
                  <c:v>1.948333333</c:v>
                </c:pt>
                <c:pt idx="1408">
                  <c:v>0.945</c:v>
                </c:pt>
                <c:pt idx="1409">
                  <c:v>0.07583333333</c:v>
                </c:pt>
                <c:pt idx="1410">
                  <c:v>0.0</c:v>
                </c:pt>
                <c:pt idx="1411">
                  <c:v>0.0</c:v>
                </c:pt>
                <c:pt idx="1412">
                  <c:v>0.0</c:v>
                </c:pt>
                <c:pt idx="1413">
                  <c:v>0.0</c:v>
                </c:pt>
                <c:pt idx="1414">
                  <c:v>0.0</c:v>
                </c:pt>
                <c:pt idx="1415">
                  <c:v>0.0</c:v>
                </c:pt>
                <c:pt idx="1416">
                  <c:v>0.0</c:v>
                </c:pt>
                <c:pt idx="1417">
                  <c:v>0.0</c:v>
                </c:pt>
                <c:pt idx="1418">
                  <c:v>0.0</c:v>
                </c:pt>
                <c:pt idx="1419">
                  <c:v>0.0</c:v>
                </c:pt>
                <c:pt idx="1420">
                  <c:v>0.0</c:v>
                </c:pt>
                <c:pt idx="1421">
                  <c:v>0.0</c:v>
                </c:pt>
                <c:pt idx="1422">
                  <c:v>0.035</c:v>
                </c:pt>
                <c:pt idx="1423">
                  <c:v>0.805</c:v>
                </c:pt>
                <c:pt idx="1424">
                  <c:v>1.831666667</c:v>
                </c:pt>
                <c:pt idx="1425">
                  <c:v>2.689166667</c:v>
                </c:pt>
                <c:pt idx="1426">
                  <c:v>3.301666667</c:v>
                </c:pt>
                <c:pt idx="1427">
                  <c:v>3.634166667</c:v>
                </c:pt>
                <c:pt idx="1428">
                  <c:v>3.6575</c:v>
                </c:pt>
                <c:pt idx="1429">
                  <c:v>3.377499999999999</c:v>
                </c:pt>
                <c:pt idx="1430">
                  <c:v>2.805833333</c:v>
                </c:pt>
                <c:pt idx="1431">
                  <c:v>1.989166667</c:v>
                </c:pt>
                <c:pt idx="1432">
                  <c:v>0.9858333333</c:v>
                </c:pt>
                <c:pt idx="1433">
                  <c:v>0.09333333333</c:v>
                </c:pt>
                <c:pt idx="1434">
                  <c:v>0.0</c:v>
                </c:pt>
                <c:pt idx="1435">
                  <c:v>0.0</c:v>
                </c:pt>
                <c:pt idx="1436">
                  <c:v>0.0</c:v>
                </c:pt>
                <c:pt idx="1437">
                  <c:v>0.0</c:v>
                </c:pt>
                <c:pt idx="1438">
                  <c:v>0.0</c:v>
                </c:pt>
                <c:pt idx="1439">
                  <c:v>0.0</c:v>
                </c:pt>
                <c:pt idx="1440">
                  <c:v>0.0</c:v>
                </c:pt>
                <c:pt idx="1441">
                  <c:v>0.0</c:v>
                </c:pt>
                <c:pt idx="1442">
                  <c:v>0.0</c:v>
                </c:pt>
                <c:pt idx="1443">
                  <c:v>0.0</c:v>
                </c:pt>
                <c:pt idx="1444">
                  <c:v>0.0</c:v>
                </c:pt>
                <c:pt idx="1445">
                  <c:v>0.0</c:v>
                </c:pt>
                <c:pt idx="1446">
                  <c:v>0.04666666667</c:v>
                </c:pt>
                <c:pt idx="1447">
                  <c:v>0.8516666667</c:v>
                </c:pt>
                <c:pt idx="1448">
                  <c:v>1.884166667</c:v>
                </c:pt>
                <c:pt idx="1449">
                  <c:v>2.735833332999999</c:v>
                </c:pt>
                <c:pt idx="1450">
                  <c:v>3.348333333</c:v>
                </c:pt>
                <c:pt idx="1451">
                  <c:v>3.680833333</c:v>
                </c:pt>
                <c:pt idx="1452">
                  <c:v>3.704166667</c:v>
                </c:pt>
                <c:pt idx="1453">
                  <c:v>3.424166667</c:v>
                </c:pt>
                <c:pt idx="1454">
                  <c:v>2.8525</c:v>
                </c:pt>
                <c:pt idx="1455">
                  <c:v>2.035833332999999</c:v>
                </c:pt>
                <c:pt idx="1456">
                  <c:v>1.026666667</c:v>
                </c:pt>
                <c:pt idx="1457">
                  <c:v>0.1108333333</c:v>
                </c:pt>
                <c:pt idx="1458">
                  <c:v>0.0</c:v>
                </c:pt>
                <c:pt idx="1459">
                  <c:v>0.0</c:v>
                </c:pt>
                <c:pt idx="1460">
                  <c:v>0.0</c:v>
                </c:pt>
                <c:pt idx="1461">
                  <c:v>0.0</c:v>
                </c:pt>
                <c:pt idx="1462">
                  <c:v>0.0</c:v>
                </c:pt>
                <c:pt idx="1463">
                  <c:v>0.0</c:v>
                </c:pt>
                <c:pt idx="1464">
                  <c:v>0.0</c:v>
                </c:pt>
                <c:pt idx="1465">
                  <c:v>0.0</c:v>
                </c:pt>
                <c:pt idx="1466">
                  <c:v>0.0</c:v>
                </c:pt>
                <c:pt idx="1467">
                  <c:v>0.0</c:v>
                </c:pt>
                <c:pt idx="1468">
                  <c:v>0.0</c:v>
                </c:pt>
                <c:pt idx="1469">
                  <c:v>0.0</c:v>
                </c:pt>
                <c:pt idx="1470">
                  <c:v>0.05833333333</c:v>
                </c:pt>
                <c:pt idx="1471">
                  <c:v>0.9041666667</c:v>
                </c:pt>
                <c:pt idx="1472">
                  <c:v>1.930833333</c:v>
                </c:pt>
                <c:pt idx="1473">
                  <c:v>2.7825</c:v>
                </c:pt>
                <c:pt idx="1474">
                  <c:v>3.395</c:v>
                </c:pt>
                <c:pt idx="1475">
                  <c:v>3.7275</c:v>
                </c:pt>
                <c:pt idx="1476">
                  <c:v>3.750833333</c:v>
                </c:pt>
                <c:pt idx="1477">
                  <c:v>3.465</c:v>
                </c:pt>
                <c:pt idx="1478">
                  <c:v>2.893333333</c:v>
                </c:pt>
                <c:pt idx="1479">
                  <c:v>2.076666667</c:v>
                </c:pt>
                <c:pt idx="1480">
                  <c:v>1.0675</c:v>
                </c:pt>
                <c:pt idx="1481">
                  <c:v>0.1283333333</c:v>
                </c:pt>
                <c:pt idx="1482">
                  <c:v>0.0</c:v>
                </c:pt>
                <c:pt idx="1483">
                  <c:v>0.0</c:v>
                </c:pt>
                <c:pt idx="1484">
                  <c:v>0.0</c:v>
                </c:pt>
                <c:pt idx="1485">
                  <c:v>0.0</c:v>
                </c:pt>
                <c:pt idx="1486">
                  <c:v>0.0</c:v>
                </c:pt>
                <c:pt idx="1487">
                  <c:v>0.0</c:v>
                </c:pt>
                <c:pt idx="1488">
                  <c:v>0.0</c:v>
                </c:pt>
                <c:pt idx="1489">
                  <c:v>0.0</c:v>
                </c:pt>
                <c:pt idx="1490">
                  <c:v>0.0</c:v>
                </c:pt>
                <c:pt idx="1491">
                  <c:v>0.0</c:v>
                </c:pt>
                <c:pt idx="1492">
                  <c:v>0.0</c:v>
                </c:pt>
                <c:pt idx="1493">
                  <c:v>0.0</c:v>
                </c:pt>
                <c:pt idx="1494">
                  <c:v>0.07583333333</c:v>
                </c:pt>
                <c:pt idx="1495">
                  <c:v>0.9508333333</c:v>
                </c:pt>
                <c:pt idx="1496">
                  <c:v>1.9775</c:v>
                </c:pt>
                <c:pt idx="1497">
                  <c:v>2.834999999999999</c:v>
                </c:pt>
                <c:pt idx="1498">
                  <c:v>3.441666667</c:v>
                </c:pt>
                <c:pt idx="1499">
                  <c:v>3.774166667</c:v>
                </c:pt>
                <c:pt idx="1500">
                  <c:v>3.7975</c:v>
                </c:pt>
                <c:pt idx="1501">
                  <c:v>3.511666667</c:v>
                </c:pt>
                <c:pt idx="1502">
                  <c:v>2.94</c:v>
                </c:pt>
                <c:pt idx="1503">
                  <c:v>2.1175</c:v>
                </c:pt>
                <c:pt idx="1504">
                  <c:v>1.108333333</c:v>
                </c:pt>
                <c:pt idx="1505">
                  <c:v>0.1458333333</c:v>
                </c:pt>
                <c:pt idx="1506">
                  <c:v>0.0</c:v>
                </c:pt>
                <c:pt idx="1507">
                  <c:v>0.0</c:v>
                </c:pt>
                <c:pt idx="1508">
                  <c:v>0.0</c:v>
                </c:pt>
                <c:pt idx="1509">
                  <c:v>0.0</c:v>
                </c:pt>
                <c:pt idx="1510">
                  <c:v>0.0</c:v>
                </c:pt>
                <c:pt idx="1511">
                  <c:v>0.0</c:v>
                </c:pt>
                <c:pt idx="1512">
                  <c:v>0.0</c:v>
                </c:pt>
                <c:pt idx="1513">
                  <c:v>0.0</c:v>
                </c:pt>
                <c:pt idx="1514">
                  <c:v>0.0</c:v>
                </c:pt>
                <c:pt idx="1515">
                  <c:v>0.0</c:v>
                </c:pt>
                <c:pt idx="1516">
                  <c:v>0.0</c:v>
                </c:pt>
                <c:pt idx="1517">
                  <c:v>0.0</c:v>
                </c:pt>
                <c:pt idx="1518">
                  <c:v>0.09333333333</c:v>
                </c:pt>
                <c:pt idx="1519">
                  <c:v>0.9975</c:v>
                </c:pt>
                <c:pt idx="1520">
                  <c:v>2.03</c:v>
                </c:pt>
                <c:pt idx="1521">
                  <c:v>2.881666667</c:v>
                </c:pt>
                <c:pt idx="1522">
                  <c:v>3.494166667</c:v>
                </c:pt>
                <c:pt idx="1523">
                  <c:v>3.820833333</c:v>
                </c:pt>
                <c:pt idx="1524">
                  <c:v>3.838333333</c:v>
                </c:pt>
                <c:pt idx="1525">
                  <c:v>3.5525</c:v>
                </c:pt>
                <c:pt idx="1526">
                  <c:v>2.980833333</c:v>
                </c:pt>
                <c:pt idx="1527">
                  <c:v>2.158333333</c:v>
                </c:pt>
                <c:pt idx="1528">
                  <c:v>1.149166667</c:v>
                </c:pt>
                <c:pt idx="1529">
                  <c:v>0.1691666667</c:v>
                </c:pt>
                <c:pt idx="1530">
                  <c:v>0.0</c:v>
                </c:pt>
                <c:pt idx="1531">
                  <c:v>0.0</c:v>
                </c:pt>
                <c:pt idx="1532">
                  <c:v>0.0</c:v>
                </c:pt>
                <c:pt idx="1533">
                  <c:v>0.0</c:v>
                </c:pt>
                <c:pt idx="1534">
                  <c:v>0.0</c:v>
                </c:pt>
                <c:pt idx="1535">
                  <c:v>0.0</c:v>
                </c:pt>
                <c:pt idx="1536">
                  <c:v>0.0</c:v>
                </c:pt>
                <c:pt idx="1537">
                  <c:v>0.0</c:v>
                </c:pt>
                <c:pt idx="1538">
                  <c:v>0.0</c:v>
                </c:pt>
                <c:pt idx="1539">
                  <c:v>0.0</c:v>
                </c:pt>
                <c:pt idx="1540">
                  <c:v>0.0</c:v>
                </c:pt>
                <c:pt idx="1541">
                  <c:v>0.0</c:v>
                </c:pt>
                <c:pt idx="1542">
                  <c:v>0.1108333333</c:v>
                </c:pt>
                <c:pt idx="1543">
                  <c:v>1.05</c:v>
                </c:pt>
                <c:pt idx="1544">
                  <c:v>2.076666667</c:v>
                </c:pt>
                <c:pt idx="1545">
                  <c:v>2.928333333</c:v>
                </c:pt>
                <c:pt idx="1546">
                  <c:v>3.540833333</c:v>
                </c:pt>
                <c:pt idx="1547">
                  <c:v>3.8675</c:v>
                </c:pt>
                <c:pt idx="1548">
                  <c:v>3.885</c:v>
                </c:pt>
                <c:pt idx="1549">
                  <c:v>3.599166667</c:v>
                </c:pt>
                <c:pt idx="1550">
                  <c:v>3.021666667</c:v>
                </c:pt>
                <c:pt idx="1551">
                  <c:v>2.199166667</c:v>
                </c:pt>
                <c:pt idx="1552">
                  <c:v>1.19</c:v>
                </c:pt>
                <c:pt idx="1553">
                  <c:v>0.1925</c:v>
                </c:pt>
                <c:pt idx="1554">
                  <c:v>0.0</c:v>
                </c:pt>
                <c:pt idx="1555">
                  <c:v>0.0</c:v>
                </c:pt>
                <c:pt idx="1556">
                  <c:v>0.0</c:v>
                </c:pt>
                <c:pt idx="1557">
                  <c:v>0.0</c:v>
                </c:pt>
                <c:pt idx="1558">
                  <c:v>0.0</c:v>
                </c:pt>
                <c:pt idx="1559">
                  <c:v>0.0</c:v>
                </c:pt>
                <c:pt idx="1560">
                  <c:v>0.0</c:v>
                </c:pt>
                <c:pt idx="1561">
                  <c:v>0.0</c:v>
                </c:pt>
                <c:pt idx="1562">
                  <c:v>0.0</c:v>
                </c:pt>
                <c:pt idx="1563">
                  <c:v>0.0</c:v>
                </c:pt>
                <c:pt idx="1564">
                  <c:v>0.0</c:v>
                </c:pt>
                <c:pt idx="1565">
                  <c:v>0.0</c:v>
                </c:pt>
                <c:pt idx="1566">
                  <c:v>0.1341666667</c:v>
                </c:pt>
                <c:pt idx="1567">
                  <c:v>1.096666667</c:v>
                </c:pt>
                <c:pt idx="1568">
                  <c:v>2.129166667</c:v>
                </c:pt>
                <c:pt idx="1569">
                  <c:v>2.980833333</c:v>
                </c:pt>
                <c:pt idx="1570">
                  <c:v>3.5875</c:v>
                </c:pt>
                <c:pt idx="1571">
                  <c:v>3.914166667</c:v>
                </c:pt>
                <c:pt idx="1572">
                  <c:v>3.931666667</c:v>
                </c:pt>
                <c:pt idx="1573">
                  <c:v>3.645833333</c:v>
                </c:pt>
                <c:pt idx="1574">
                  <c:v>3.068333333</c:v>
                </c:pt>
                <c:pt idx="1575">
                  <c:v>2.245833333</c:v>
                </c:pt>
                <c:pt idx="1576">
                  <c:v>1.230833333</c:v>
                </c:pt>
                <c:pt idx="1577">
                  <c:v>0.2158333333</c:v>
                </c:pt>
                <c:pt idx="1578">
                  <c:v>0.0</c:v>
                </c:pt>
                <c:pt idx="1579">
                  <c:v>0.0</c:v>
                </c:pt>
                <c:pt idx="1580">
                  <c:v>0.0</c:v>
                </c:pt>
                <c:pt idx="1581">
                  <c:v>0.0</c:v>
                </c:pt>
                <c:pt idx="1582">
                  <c:v>0.0</c:v>
                </c:pt>
                <c:pt idx="1583">
                  <c:v>0.0</c:v>
                </c:pt>
                <c:pt idx="1584">
                  <c:v>0.0</c:v>
                </c:pt>
                <c:pt idx="1585">
                  <c:v>0.0</c:v>
                </c:pt>
                <c:pt idx="1586">
                  <c:v>0.0</c:v>
                </c:pt>
                <c:pt idx="1587">
                  <c:v>0.0</c:v>
                </c:pt>
                <c:pt idx="1588">
                  <c:v>0.0</c:v>
                </c:pt>
                <c:pt idx="1589">
                  <c:v>0.0</c:v>
                </c:pt>
                <c:pt idx="1590">
                  <c:v>0.1575</c:v>
                </c:pt>
                <c:pt idx="1591">
                  <c:v>1.149166667</c:v>
                </c:pt>
                <c:pt idx="1592">
                  <c:v>2.175833333</c:v>
                </c:pt>
                <c:pt idx="1593">
                  <c:v>3.0275</c:v>
                </c:pt>
                <c:pt idx="1594">
                  <c:v>3.634166667</c:v>
                </c:pt>
                <c:pt idx="1595">
                  <c:v>3.960833333</c:v>
                </c:pt>
                <c:pt idx="1596">
                  <c:v>3.978333333</c:v>
                </c:pt>
                <c:pt idx="1597">
                  <c:v>3.686666667</c:v>
                </c:pt>
                <c:pt idx="1598">
                  <c:v>3.109166667</c:v>
                </c:pt>
                <c:pt idx="1599">
                  <c:v>2.286666667</c:v>
                </c:pt>
                <c:pt idx="1600">
                  <c:v>1.271666667</c:v>
                </c:pt>
                <c:pt idx="1601">
                  <c:v>0.2391666667</c:v>
                </c:pt>
                <c:pt idx="1602">
                  <c:v>0.0</c:v>
                </c:pt>
                <c:pt idx="1603">
                  <c:v>0.0</c:v>
                </c:pt>
                <c:pt idx="1604">
                  <c:v>0.0</c:v>
                </c:pt>
                <c:pt idx="1605">
                  <c:v>0.0</c:v>
                </c:pt>
                <c:pt idx="1606">
                  <c:v>0.0</c:v>
                </c:pt>
                <c:pt idx="1607">
                  <c:v>0.0</c:v>
                </c:pt>
                <c:pt idx="1608">
                  <c:v>0.0</c:v>
                </c:pt>
                <c:pt idx="1609">
                  <c:v>0.0</c:v>
                </c:pt>
                <c:pt idx="1610">
                  <c:v>0.0</c:v>
                </c:pt>
                <c:pt idx="1611">
                  <c:v>0.0</c:v>
                </c:pt>
                <c:pt idx="1612">
                  <c:v>0.0</c:v>
                </c:pt>
                <c:pt idx="1613">
                  <c:v>0.0</c:v>
                </c:pt>
                <c:pt idx="1614">
                  <c:v>0.1866666667</c:v>
                </c:pt>
                <c:pt idx="1615">
                  <c:v>1.195833333</c:v>
                </c:pt>
                <c:pt idx="1616">
                  <c:v>2.228333333</c:v>
                </c:pt>
                <c:pt idx="1617">
                  <c:v>3.074166667</c:v>
                </c:pt>
                <c:pt idx="1618">
                  <c:v>3.680833333</c:v>
                </c:pt>
                <c:pt idx="1619">
                  <c:v>4.007499999999999</c:v>
                </c:pt>
                <c:pt idx="1620">
                  <c:v>4.019166666999999</c:v>
                </c:pt>
                <c:pt idx="1621">
                  <c:v>3.733333333</c:v>
                </c:pt>
                <c:pt idx="1622">
                  <c:v>3.15</c:v>
                </c:pt>
                <c:pt idx="1623">
                  <c:v>2.3275</c:v>
                </c:pt>
                <c:pt idx="1624">
                  <c:v>1.3125</c:v>
                </c:pt>
                <c:pt idx="1625">
                  <c:v>0.2625</c:v>
                </c:pt>
                <c:pt idx="1626">
                  <c:v>0.0</c:v>
                </c:pt>
                <c:pt idx="1627">
                  <c:v>0.0</c:v>
                </c:pt>
                <c:pt idx="1628">
                  <c:v>0.0</c:v>
                </c:pt>
                <c:pt idx="1629">
                  <c:v>0.0</c:v>
                </c:pt>
                <c:pt idx="1630">
                  <c:v>0.0</c:v>
                </c:pt>
                <c:pt idx="1631">
                  <c:v>0.0</c:v>
                </c:pt>
                <c:pt idx="1632">
                  <c:v>0.0</c:v>
                </c:pt>
                <c:pt idx="1633">
                  <c:v>0.0</c:v>
                </c:pt>
                <c:pt idx="1634">
                  <c:v>0.0</c:v>
                </c:pt>
                <c:pt idx="1635">
                  <c:v>0.0</c:v>
                </c:pt>
                <c:pt idx="1636">
                  <c:v>0.0</c:v>
                </c:pt>
                <c:pt idx="1637">
                  <c:v>0.0</c:v>
                </c:pt>
                <c:pt idx="1638">
                  <c:v>0.2158333333</c:v>
                </c:pt>
                <c:pt idx="1639">
                  <c:v>1.248333333</c:v>
                </c:pt>
                <c:pt idx="1640">
                  <c:v>2.275</c:v>
                </c:pt>
                <c:pt idx="1641">
                  <c:v>3.126666667</c:v>
                </c:pt>
                <c:pt idx="1642">
                  <c:v>3.7275</c:v>
                </c:pt>
                <c:pt idx="1643">
                  <c:v>4.054166666999998</c:v>
                </c:pt>
                <c:pt idx="1644">
                  <c:v>4.065833332999999</c:v>
                </c:pt>
                <c:pt idx="1645">
                  <c:v>3.774166667</c:v>
                </c:pt>
                <c:pt idx="1646">
                  <c:v>3.196666667</c:v>
                </c:pt>
                <c:pt idx="1647">
                  <c:v>2.368333333</c:v>
                </c:pt>
                <c:pt idx="1648">
                  <c:v>1.353333333</c:v>
                </c:pt>
                <c:pt idx="1649">
                  <c:v>0.2916666667</c:v>
                </c:pt>
                <c:pt idx="1650">
                  <c:v>0.0</c:v>
                </c:pt>
                <c:pt idx="1651">
                  <c:v>0.0</c:v>
                </c:pt>
                <c:pt idx="1652">
                  <c:v>0.0</c:v>
                </c:pt>
                <c:pt idx="1653">
                  <c:v>0.0</c:v>
                </c:pt>
                <c:pt idx="1654">
                  <c:v>0.0</c:v>
                </c:pt>
                <c:pt idx="1655">
                  <c:v>0.0</c:v>
                </c:pt>
                <c:pt idx="1656">
                  <c:v>0.0</c:v>
                </c:pt>
                <c:pt idx="1657">
                  <c:v>0.0</c:v>
                </c:pt>
                <c:pt idx="1658">
                  <c:v>0.0</c:v>
                </c:pt>
                <c:pt idx="1659">
                  <c:v>0.0</c:v>
                </c:pt>
                <c:pt idx="1660">
                  <c:v>0.0</c:v>
                </c:pt>
                <c:pt idx="1661">
                  <c:v>0.0</c:v>
                </c:pt>
                <c:pt idx="1662">
                  <c:v>0.245</c:v>
                </c:pt>
                <c:pt idx="1663">
                  <c:v>1.295</c:v>
                </c:pt>
                <c:pt idx="1664">
                  <c:v>2.3275</c:v>
                </c:pt>
                <c:pt idx="1665">
                  <c:v>3.173333333</c:v>
                </c:pt>
                <c:pt idx="1666">
                  <c:v>3.78</c:v>
                </c:pt>
                <c:pt idx="1667">
                  <c:v>4.094999999999999</c:v>
                </c:pt>
                <c:pt idx="1668">
                  <c:v>4.112499999999999</c:v>
                </c:pt>
                <c:pt idx="1669">
                  <c:v>3.814999999999999</c:v>
                </c:pt>
                <c:pt idx="1670">
                  <c:v>3.2375</c:v>
                </c:pt>
                <c:pt idx="1671">
                  <c:v>2.409166667</c:v>
                </c:pt>
                <c:pt idx="1672">
                  <c:v>1.394166667</c:v>
                </c:pt>
                <c:pt idx="1673">
                  <c:v>0.3208333333</c:v>
                </c:pt>
                <c:pt idx="1674">
                  <c:v>0.0</c:v>
                </c:pt>
                <c:pt idx="1675">
                  <c:v>0.0</c:v>
                </c:pt>
                <c:pt idx="1676">
                  <c:v>0.0</c:v>
                </c:pt>
                <c:pt idx="1677">
                  <c:v>0.0</c:v>
                </c:pt>
                <c:pt idx="1678">
                  <c:v>0.0</c:v>
                </c:pt>
                <c:pt idx="1679">
                  <c:v>0.0</c:v>
                </c:pt>
                <c:pt idx="1680">
                  <c:v>0.0</c:v>
                </c:pt>
                <c:pt idx="1681">
                  <c:v>0.0</c:v>
                </c:pt>
                <c:pt idx="1682">
                  <c:v>0.0</c:v>
                </c:pt>
                <c:pt idx="1683">
                  <c:v>0.0</c:v>
                </c:pt>
                <c:pt idx="1684">
                  <c:v>0.0</c:v>
                </c:pt>
                <c:pt idx="1685">
                  <c:v>0.0</c:v>
                </c:pt>
                <c:pt idx="1686">
                  <c:v>0.28</c:v>
                </c:pt>
                <c:pt idx="1687">
                  <c:v>1.3475</c:v>
                </c:pt>
                <c:pt idx="1688">
                  <c:v>2.374166667</c:v>
                </c:pt>
                <c:pt idx="1689">
                  <c:v>3.22</c:v>
                </c:pt>
                <c:pt idx="1690">
                  <c:v>3.826666667</c:v>
                </c:pt>
                <c:pt idx="1691">
                  <c:v>4.141666667000001</c:v>
                </c:pt>
                <c:pt idx="1692">
                  <c:v>4.153333333</c:v>
                </c:pt>
                <c:pt idx="1693">
                  <c:v>3.861666667</c:v>
                </c:pt>
                <c:pt idx="1694">
                  <c:v>3.278333333</c:v>
                </c:pt>
                <c:pt idx="1695">
                  <c:v>2.45</c:v>
                </c:pt>
                <c:pt idx="1696">
                  <c:v>1.435</c:v>
                </c:pt>
                <c:pt idx="1697">
                  <c:v>0.35</c:v>
                </c:pt>
                <c:pt idx="1698">
                  <c:v>0.0</c:v>
                </c:pt>
                <c:pt idx="1699">
                  <c:v>0.0</c:v>
                </c:pt>
                <c:pt idx="1700">
                  <c:v>0.0</c:v>
                </c:pt>
                <c:pt idx="1701">
                  <c:v>0.0</c:v>
                </c:pt>
                <c:pt idx="1702">
                  <c:v>0.0</c:v>
                </c:pt>
                <c:pt idx="1703">
                  <c:v>0.0</c:v>
                </c:pt>
                <c:pt idx="1704">
                  <c:v>0.0</c:v>
                </c:pt>
                <c:pt idx="1705">
                  <c:v>0.0</c:v>
                </c:pt>
                <c:pt idx="1706">
                  <c:v>0.0</c:v>
                </c:pt>
                <c:pt idx="1707">
                  <c:v>0.0</c:v>
                </c:pt>
                <c:pt idx="1708">
                  <c:v>0.0</c:v>
                </c:pt>
                <c:pt idx="1709">
                  <c:v>0.0</c:v>
                </c:pt>
                <c:pt idx="1710">
                  <c:v>0.315</c:v>
                </c:pt>
                <c:pt idx="1711">
                  <c:v>1.394166667</c:v>
                </c:pt>
                <c:pt idx="1712">
                  <c:v>2.426666667</c:v>
                </c:pt>
                <c:pt idx="1713">
                  <c:v>3.266666667</c:v>
                </c:pt>
                <c:pt idx="1714">
                  <c:v>3.873333333</c:v>
                </c:pt>
                <c:pt idx="1715">
                  <c:v>4.188333332999998</c:v>
                </c:pt>
                <c:pt idx="1716">
                  <c:v>4.2</c:v>
                </c:pt>
                <c:pt idx="1717">
                  <c:v>3.902499999999999</c:v>
                </c:pt>
                <c:pt idx="1718">
                  <c:v>3.319166667</c:v>
                </c:pt>
                <c:pt idx="1719">
                  <c:v>2.490833333</c:v>
                </c:pt>
                <c:pt idx="1720">
                  <c:v>1.475833333</c:v>
                </c:pt>
                <c:pt idx="1721">
                  <c:v>0.3791666667</c:v>
                </c:pt>
                <c:pt idx="1722">
                  <c:v>0.0</c:v>
                </c:pt>
                <c:pt idx="1723">
                  <c:v>0.0</c:v>
                </c:pt>
                <c:pt idx="1724">
                  <c:v>0.0</c:v>
                </c:pt>
                <c:pt idx="1725">
                  <c:v>0.0</c:v>
                </c:pt>
                <c:pt idx="1726">
                  <c:v>0.0</c:v>
                </c:pt>
                <c:pt idx="1727">
                  <c:v>0.0</c:v>
                </c:pt>
                <c:pt idx="1728">
                  <c:v>0.0</c:v>
                </c:pt>
                <c:pt idx="1729">
                  <c:v>0.0</c:v>
                </c:pt>
                <c:pt idx="1730">
                  <c:v>0.0</c:v>
                </c:pt>
                <c:pt idx="1731">
                  <c:v>0.0</c:v>
                </c:pt>
                <c:pt idx="1732">
                  <c:v>0.0</c:v>
                </c:pt>
                <c:pt idx="1733">
                  <c:v>0.0</c:v>
                </c:pt>
                <c:pt idx="1734">
                  <c:v>0.35</c:v>
                </c:pt>
                <c:pt idx="1735">
                  <c:v>1.446666667</c:v>
                </c:pt>
                <c:pt idx="1736">
                  <c:v>2.473333333</c:v>
                </c:pt>
                <c:pt idx="1737">
                  <c:v>3.319166667</c:v>
                </c:pt>
                <c:pt idx="1738">
                  <c:v>3.92</c:v>
                </c:pt>
                <c:pt idx="1739">
                  <c:v>4.235</c:v>
                </c:pt>
                <c:pt idx="1740">
                  <c:v>4.246666667</c:v>
                </c:pt>
                <c:pt idx="1741">
                  <c:v>3.949166667</c:v>
                </c:pt>
                <c:pt idx="1742">
                  <c:v>3.36</c:v>
                </c:pt>
                <c:pt idx="1743">
                  <c:v>2.531666667</c:v>
                </c:pt>
                <c:pt idx="1744">
                  <c:v>1.516666667</c:v>
                </c:pt>
                <c:pt idx="1745">
                  <c:v>0.4141666667</c:v>
                </c:pt>
                <c:pt idx="1746">
                  <c:v>0.0</c:v>
                </c:pt>
                <c:pt idx="1747">
                  <c:v>0.0</c:v>
                </c:pt>
                <c:pt idx="1748">
                  <c:v>0.0</c:v>
                </c:pt>
                <c:pt idx="1749">
                  <c:v>0.0</c:v>
                </c:pt>
                <c:pt idx="1750">
                  <c:v>0.0</c:v>
                </c:pt>
                <c:pt idx="1751">
                  <c:v>0.0</c:v>
                </c:pt>
                <c:pt idx="1752">
                  <c:v>0.0</c:v>
                </c:pt>
                <c:pt idx="1753">
                  <c:v>0.0</c:v>
                </c:pt>
                <c:pt idx="1754">
                  <c:v>0.0</c:v>
                </c:pt>
                <c:pt idx="1755">
                  <c:v>0.0</c:v>
                </c:pt>
                <c:pt idx="1756">
                  <c:v>0.0</c:v>
                </c:pt>
                <c:pt idx="1757">
                  <c:v>0.0</c:v>
                </c:pt>
                <c:pt idx="1758">
                  <c:v>0.3908333333</c:v>
                </c:pt>
                <c:pt idx="1759">
                  <c:v>1.493333333</c:v>
                </c:pt>
                <c:pt idx="1760">
                  <c:v>2.525833333</c:v>
                </c:pt>
                <c:pt idx="1761">
                  <c:v>3.365833333</c:v>
                </c:pt>
                <c:pt idx="1762">
                  <c:v>3.966666667</c:v>
                </c:pt>
                <c:pt idx="1763">
                  <c:v>4.281666667000001</c:v>
                </c:pt>
                <c:pt idx="1764">
                  <c:v>4.2875</c:v>
                </c:pt>
                <c:pt idx="1765">
                  <c:v>3.99</c:v>
                </c:pt>
                <c:pt idx="1766">
                  <c:v>3.406666667</c:v>
                </c:pt>
                <c:pt idx="1767">
                  <c:v>2.572499999999999</c:v>
                </c:pt>
                <c:pt idx="1768">
                  <c:v>1.5575</c:v>
                </c:pt>
                <c:pt idx="1769">
                  <c:v>0.4491666667</c:v>
                </c:pt>
                <c:pt idx="1770">
                  <c:v>0.0</c:v>
                </c:pt>
                <c:pt idx="1771">
                  <c:v>0.0</c:v>
                </c:pt>
                <c:pt idx="1772">
                  <c:v>0.0</c:v>
                </c:pt>
                <c:pt idx="1773">
                  <c:v>0.0</c:v>
                </c:pt>
                <c:pt idx="1774">
                  <c:v>0.0</c:v>
                </c:pt>
                <c:pt idx="1775">
                  <c:v>0.0</c:v>
                </c:pt>
                <c:pt idx="1776">
                  <c:v>0.0</c:v>
                </c:pt>
                <c:pt idx="1777">
                  <c:v>0.0</c:v>
                </c:pt>
                <c:pt idx="1778">
                  <c:v>0.0</c:v>
                </c:pt>
                <c:pt idx="1779">
                  <c:v>0.0</c:v>
                </c:pt>
                <c:pt idx="1780">
                  <c:v>0.0</c:v>
                </c:pt>
                <c:pt idx="1781">
                  <c:v>0.0</c:v>
                </c:pt>
                <c:pt idx="1782">
                  <c:v>0.4316666667</c:v>
                </c:pt>
                <c:pt idx="1783">
                  <c:v>1.545833333</c:v>
                </c:pt>
                <c:pt idx="1784">
                  <c:v>2.572499999999999</c:v>
                </c:pt>
                <c:pt idx="1785">
                  <c:v>3.4125</c:v>
                </c:pt>
                <c:pt idx="1786">
                  <c:v>4.013333333</c:v>
                </c:pt>
                <c:pt idx="1787">
                  <c:v>4.322499999999999</c:v>
                </c:pt>
                <c:pt idx="1788">
                  <c:v>4.334166667</c:v>
                </c:pt>
                <c:pt idx="1789">
                  <c:v>4.030833333</c:v>
                </c:pt>
                <c:pt idx="1790">
                  <c:v>3.4475</c:v>
                </c:pt>
                <c:pt idx="1791">
                  <c:v>2.613333333</c:v>
                </c:pt>
                <c:pt idx="1792">
                  <c:v>1.598333333</c:v>
                </c:pt>
                <c:pt idx="1793">
                  <c:v>0.4841666667</c:v>
                </c:pt>
                <c:pt idx="1794">
                  <c:v>0.0</c:v>
                </c:pt>
                <c:pt idx="1795">
                  <c:v>0.0</c:v>
                </c:pt>
                <c:pt idx="1796">
                  <c:v>0.0</c:v>
                </c:pt>
                <c:pt idx="1797">
                  <c:v>0.0</c:v>
                </c:pt>
                <c:pt idx="1798">
                  <c:v>0.0</c:v>
                </c:pt>
                <c:pt idx="1799">
                  <c:v>0.0</c:v>
                </c:pt>
                <c:pt idx="1800">
                  <c:v>0.0</c:v>
                </c:pt>
                <c:pt idx="1801">
                  <c:v>0.0</c:v>
                </c:pt>
                <c:pt idx="1802">
                  <c:v>0.0</c:v>
                </c:pt>
                <c:pt idx="1803">
                  <c:v>0.0</c:v>
                </c:pt>
                <c:pt idx="1804">
                  <c:v>0.0</c:v>
                </c:pt>
                <c:pt idx="1805">
                  <c:v>0.0</c:v>
                </c:pt>
                <c:pt idx="1806">
                  <c:v>0.4783333333</c:v>
                </c:pt>
                <c:pt idx="1807">
                  <c:v>1.598333333</c:v>
                </c:pt>
                <c:pt idx="1808">
                  <c:v>2.619166667</c:v>
                </c:pt>
                <c:pt idx="1809">
                  <c:v>3.459166667</c:v>
                </c:pt>
                <c:pt idx="1810">
                  <c:v>4.06</c:v>
                </c:pt>
                <c:pt idx="1811">
                  <c:v>4.369166666999999</c:v>
                </c:pt>
                <c:pt idx="1812">
                  <c:v>4.375</c:v>
                </c:pt>
                <c:pt idx="1813">
                  <c:v>4.071666667</c:v>
                </c:pt>
                <c:pt idx="1814">
                  <c:v>3.488333333</c:v>
                </c:pt>
                <c:pt idx="1815">
                  <c:v>2.654166667</c:v>
                </c:pt>
                <c:pt idx="1816">
                  <c:v>1.633333333</c:v>
                </c:pt>
                <c:pt idx="1817">
                  <c:v>0.5191666667</c:v>
                </c:pt>
                <c:pt idx="1818">
                  <c:v>0.0</c:v>
                </c:pt>
                <c:pt idx="1819">
                  <c:v>0.0</c:v>
                </c:pt>
                <c:pt idx="1820">
                  <c:v>0.0</c:v>
                </c:pt>
                <c:pt idx="1821">
                  <c:v>0.0</c:v>
                </c:pt>
                <c:pt idx="1822">
                  <c:v>0.0</c:v>
                </c:pt>
                <c:pt idx="1823">
                  <c:v>0.0</c:v>
                </c:pt>
                <c:pt idx="1824">
                  <c:v>0.0</c:v>
                </c:pt>
                <c:pt idx="1825">
                  <c:v>0.0</c:v>
                </c:pt>
                <c:pt idx="1826">
                  <c:v>0.0</c:v>
                </c:pt>
                <c:pt idx="1827">
                  <c:v>0.0</c:v>
                </c:pt>
                <c:pt idx="1828">
                  <c:v>0.0</c:v>
                </c:pt>
                <c:pt idx="1829">
                  <c:v>0.0</c:v>
                </c:pt>
                <c:pt idx="1830">
                  <c:v>0.525</c:v>
                </c:pt>
                <c:pt idx="1831">
                  <c:v>1.645</c:v>
                </c:pt>
                <c:pt idx="1832">
                  <c:v>2.671666667</c:v>
                </c:pt>
                <c:pt idx="1833">
                  <c:v>3.511666667</c:v>
                </c:pt>
                <c:pt idx="1834">
                  <c:v>4.106666667000001</c:v>
                </c:pt>
                <c:pt idx="1835">
                  <c:v>4.415833332999998</c:v>
                </c:pt>
                <c:pt idx="1836">
                  <c:v>4.415833332999998</c:v>
                </c:pt>
                <c:pt idx="1837">
                  <c:v>4.112499999999999</c:v>
                </c:pt>
                <c:pt idx="1838">
                  <c:v>3.529166667</c:v>
                </c:pt>
                <c:pt idx="1839">
                  <c:v>2.695</c:v>
                </c:pt>
                <c:pt idx="1840">
                  <c:v>1.674166667</c:v>
                </c:pt>
                <c:pt idx="1841">
                  <c:v>0.5541666667</c:v>
                </c:pt>
                <c:pt idx="1842">
                  <c:v>0.0</c:v>
                </c:pt>
                <c:pt idx="1843">
                  <c:v>0.0</c:v>
                </c:pt>
                <c:pt idx="1844">
                  <c:v>0.0</c:v>
                </c:pt>
                <c:pt idx="1845">
                  <c:v>0.0</c:v>
                </c:pt>
                <c:pt idx="1846">
                  <c:v>0.0</c:v>
                </c:pt>
                <c:pt idx="1847">
                  <c:v>0.0</c:v>
                </c:pt>
                <c:pt idx="1848">
                  <c:v>0.0</c:v>
                </c:pt>
                <c:pt idx="1849">
                  <c:v>0.0</c:v>
                </c:pt>
                <c:pt idx="1850">
                  <c:v>0.0</c:v>
                </c:pt>
                <c:pt idx="1851">
                  <c:v>0.0</c:v>
                </c:pt>
                <c:pt idx="1852">
                  <c:v>0.0</c:v>
                </c:pt>
                <c:pt idx="1853">
                  <c:v>0.0</c:v>
                </c:pt>
                <c:pt idx="1854">
                  <c:v>0.5716666667</c:v>
                </c:pt>
                <c:pt idx="1855">
                  <c:v>1.6975</c:v>
                </c:pt>
                <c:pt idx="1856">
                  <c:v>2.718333333</c:v>
                </c:pt>
                <c:pt idx="1857">
                  <c:v>3.558333333</c:v>
                </c:pt>
                <c:pt idx="1858">
                  <c:v>4.147499999999999</c:v>
                </c:pt>
                <c:pt idx="1859">
                  <c:v>4.456666667</c:v>
                </c:pt>
                <c:pt idx="1860">
                  <c:v>4.462499999999999</c:v>
                </c:pt>
                <c:pt idx="1861">
                  <c:v>4.159166666999999</c:v>
                </c:pt>
                <c:pt idx="1862">
                  <c:v>3.57</c:v>
                </c:pt>
                <c:pt idx="1863">
                  <c:v>2.735833332999999</c:v>
                </c:pt>
                <c:pt idx="1864">
                  <c:v>1.715</c:v>
                </c:pt>
                <c:pt idx="1865">
                  <c:v>0.595</c:v>
                </c:pt>
                <c:pt idx="1866">
                  <c:v>0.0</c:v>
                </c:pt>
                <c:pt idx="1867">
                  <c:v>0.0</c:v>
                </c:pt>
                <c:pt idx="1868">
                  <c:v>0.0</c:v>
                </c:pt>
                <c:pt idx="1869">
                  <c:v>0.0</c:v>
                </c:pt>
                <c:pt idx="1870">
                  <c:v>0.0</c:v>
                </c:pt>
                <c:pt idx="1871">
                  <c:v>0.0</c:v>
                </c:pt>
                <c:pt idx="1872">
                  <c:v>0.0</c:v>
                </c:pt>
                <c:pt idx="1873">
                  <c:v>0.0</c:v>
                </c:pt>
                <c:pt idx="1874">
                  <c:v>0.0</c:v>
                </c:pt>
                <c:pt idx="1875">
                  <c:v>0.0</c:v>
                </c:pt>
                <c:pt idx="1876">
                  <c:v>0.0</c:v>
                </c:pt>
                <c:pt idx="1877">
                  <c:v>0.0</c:v>
                </c:pt>
                <c:pt idx="1878">
                  <c:v>0.6183333333</c:v>
                </c:pt>
                <c:pt idx="1879">
                  <c:v>1.744166667</c:v>
                </c:pt>
                <c:pt idx="1880">
                  <c:v>2.770833333</c:v>
                </c:pt>
                <c:pt idx="1881">
                  <c:v>3.605</c:v>
                </c:pt>
                <c:pt idx="1882">
                  <c:v>4.194166666999998</c:v>
                </c:pt>
                <c:pt idx="1883">
                  <c:v>4.503333333</c:v>
                </c:pt>
                <c:pt idx="1884">
                  <c:v>4.503333333</c:v>
                </c:pt>
                <c:pt idx="1885">
                  <c:v>4.2</c:v>
                </c:pt>
                <c:pt idx="1886">
                  <c:v>3.605</c:v>
                </c:pt>
                <c:pt idx="1887">
                  <c:v>2.770833333</c:v>
                </c:pt>
                <c:pt idx="1888">
                  <c:v>1.755833333</c:v>
                </c:pt>
                <c:pt idx="1889">
                  <c:v>0.63</c:v>
                </c:pt>
                <c:pt idx="1890">
                  <c:v>0.0</c:v>
                </c:pt>
                <c:pt idx="1891">
                  <c:v>0.0</c:v>
                </c:pt>
                <c:pt idx="1892">
                  <c:v>0.0</c:v>
                </c:pt>
                <c:pt idx="1893">
                  <c:v>0.0</c:v>
                </c:pt>
                <c:pt idx="1894">
                  <c:v>0.0</c:v>
                </c:pt>
                <c:pt idx="1895">
                  <c:v>0.0</c:v>
                </c:pt>
                <c:pt idx="1896">
                  <c:v>0.0</c:v>
                </c:pt>
                <c:pt idx="1897">
                  <c:v>0.0</c:v>
                </c:pt>
                <c:pt idx="1898">
                  <c:v>0.0</c:v>
                </c:pt>
                <c:pt idx="1899">
                  <c:v>0.0</c:v>
                </c:pt>
                <c:pt idx="1900">
                  <c:v>0.0</c:v>
                </c:pt>
                <c:pt idx="1901">
                  <c:v>0.005833333333</c:v>
                </c:pt>
                <c:pt idx="1902">
                  <c:v>0.6708333333</c:v>
                </c:pt>
                <c:pt idx="1903">
                  <c:v>1.796666667</c:v>
                </c:pt>
                <c:pt idx="1904">
                  <c:v>2.817499999999999</c:v>
                </c:pt>
                <c:pt idx="1905">
                  <c:v>3.651666667</c:v>
                </c:pt>
                <c:pt idx="1906">
                  <c:v>4.240833332999999</c:v>
                </c:pt>
                <c:pt idx="1907">
                  <c:v>4.544166667</c:v>
                </c:pt>
                <c:pt idx="1908">
                  <c:v>4.544166667</c:v>
                </c:pt>
                <c:pt idx="1909">
                  <c:v>4.240833332999999</c:v>
                </c:pt>
                <c:pt idx="1910">
                  <c:v>3.645833333</c:v>
                </c:pt>
                <c:pt idx="1911">
                  <c:v>2.811666666999999</c:v>
                </c:pt>
                <c:pt idx="1912">
                  <c:v>1.790833333</c:v>
                </c:pt>
                <c:pt idx="1913">
                  <c:v>0.6708333333</c:v>
                </c:pt>
                <c:pt idx="1914">
                  <c:v>0.005833333333</c:v>
                </c:pt>
                <c:pt idx="1915">
                  <c:v>0.0</c:v>
                </c:pt>
                <c:pt idx="1916">
                  <c:v>0.0</c:v>
                </c:pt>
                <c:pt idx="1917">
                  <c:v>0.0</c:v>
                </c:pt>
                <c:pt idx="1918">
                  <c:v>0.0</c:v>
                </c:pt>
                <c:pt idx="1919">
                  <c:v>0.0</c:v>
                </c:pt>
                <c:pt idx="1920">
                  <c:v>0.0</c:v>
                </c:pt>
                <c:pt idx="1921">
                  <c:v>0.0</c:v>
                </c:pt>
                <c:pt idx="1922">
                  <c:v>0.0</c:v>
                </c:pt>
                <c:pt idx="1923">
                  <c:v>0.0</c:v>
                </c:pt>
                <c:pt idx="1924">
                  <c:v>0.0</c:v>
                </c:pt>
                <c:pt idx="1925">
                  <c:v>0.01166666667</c:v>
                </c:pt>
                <c:pt idx="1926">
                  <c:v>0.7175</c:v>
                </c:pt>
                <c:pt idx="1927">
                  <c:v>1.843333333</c:v>
                </c:pt>
                <c:pt idx="1928">
                  <c:v>2.864166667</c:v>
                </c:pt>
                <c:pt idx="1929">
                  <c:v>3.698333333</c:v>
                </c:pt>
                <c:pt idx="1930">
                  <c:v>4.2875</c:v>
                </c:pt>
                <c:pt idx="1931">
                  <c:v>4.590833333</c:v>
                </c:pt>
                <c:pt idx="1932">
                  <c:v>4.585</c:v>
                </c:pt>
                <c:pt idx="1933">
                  <c:v>4.281666667000001</c:v>
                </c:pt>
                <c:pt idx="1934">
                  <c:v>3.686666667</c:v>
                </c:pt>
                <c:pt idx="1935">
                  <c:v>2.8525</c:v>
                </c:pt>
                <c:pt idx="1936">
                  <c:v>1.831666667</c:v>
                </c:pt>
                <c:pt idx="1937">
                  <c:v>0.7058333333</c:v>
                </c:pt>
                <c:pt idx="1938">
                  <c:v>0.01166666667</c:v>
                </c:pt>
                <c:pt idx="1939">
                  <c:v>0.0</c:v>
                </c:pt>
                <c:pt idx="1940">
                  <c:v>0.0</c:v>
                </c:pt>
                <c:pt idx="1941">
                  <c:v>0.0</c:v>
                </c:pt>
                <c:pt idx="1942">
                  <c:v>0.0</c:v>
                </c:pt>
                <c:pt idx="1943">
                  <c:v>0.0</c:v>
                </c:pt>
                <c:pt idx="1944">
                  <c:v>0.0</c:v>
                </c:pt>
                <c:pt idx="1945">
                  <c:v>0.0</c:v>
                </c:pt>
                <c:pt idx="1946">
                  <c:v>0.0</c:v>
                </c:pt>
                <c:pt idx="1947">
                  <c:v>0.0</c:v>
                </c:pt>
                <c:pt idx="1948">
                  <c:v>0.0</c:v>
                </c:pt>
                <c:pt idx="1949">
                  <c:v>0.0175</c:v>
                </c:pt>
                <c:pt idx="1950">
                  <c:v>0.77</c:v>
                </c:pt>
                <c:pt idx="1951">
                  <c:v>1.895833333</c:v>
                </c:pt>
                <c:pt idx="1952">
                  <c:v>2.910833332999999</c:v>
                </c:pt>
                <c:pt idx="1953">
                  <c:v>3.745</c:v>
                </c:pt>
                <c:pt idx="1954">
                  <c:v>4.328333332999999</c:v>
                </c:pt>
                <c:pt idx="1955">
                  <c:v>4.631666667</c:v>
                </c:pt>
                <c:pt idx="1956">
                  <c:v>4.625833332999997</c:v>
                </c:pt>
                <c:pt idx="1957">
                  <c:v>4.316666667000001</c:v>
                </c:pt>
                <c:pt idx="1958">
                  <c:v>3.7275</c:v>
                </c:pt>
                <c:pt idx="1959">
                  <c:v>2.8875</c:v>
                </c:pt>
                <c:pt idx="1960">
                  <c:v>1.8725</c:v>
                </c:pt>
                <c:pt idx="1961">
                  <c:v>0.7466666667</c:v>
                </c:pt>
                <c:pt idx="1962">
                  <c:v>0.0175</c:v>
                </c:pt>
                <c:pt idx="1963">
                  <c:v>0.0</c:v>
                </c:pt>
                <c:pt idx="1964">
                  <c:v>0.0</c:v>
                </c:pt>
                <c:pt idx="1965">
                  <c:v>0.0</c:v>
                </c:pt>
                <c:pt idx="1966">
                  <c:v>0.0</c:v>
                </c:pt>
                <c:pt idx="1967">
                  <c:v>0.0</c:v>
                </c:pt>
                <c:pt idx="1968">
                  <c:v>0.0</c:v>
                </c:pt>
                <c:pt idx="1969">
                  <c:v>0.0</c:v>
                </c:pt>
                <c:pt idx="1970">
                  <c:v>0.0</c:v>
                </c:pt>
                <c:pt idx="1971">
                  <c:v>0.0</c:v>
                </c:pt>
                <c:pt idx="1972">
                  <c:v>0.0</c:v>
                </c:pt>
                <c:pt idx="1973">
                  <c:v>0.02916666667</c:v>
                </c:pt>
                <c:pt idx="1974">
                  <c:v>0.8166666667</c:v>
                </c:pt>
                <c:pt idx="1975">
                  <c:v>1.9425</c:v>
                </c:pt>
                <c:pt idx="1976">
                  <c:v>2.963333333</c:v>
                </c:pt>
                <c:pt idx="1977">
                  <c:v>3.791666667</c:v>
                </c:pt>
                <c:pt idx="1978">
                  <c:v>4.375</c:v>
                </c:pt>
                <c:pt idx="1979">
                  <c:v>4.672499999999999</c:v>
                </c:pt>
                <c:pt idx="1980">
                  <c:v>4.666666666999999</c:v>
                </c:pt>
                <c:pt idx="1981">
                  <c:v>4.357499999999999</c:v>
                </c:pt>
                <c:pt idx="1982">
                  <c:v>3.7625</c:v>
                </c:pt>
                <c:pt idx="1983">
                  <c:v>2.928333333</c:v>
                </c:pt>
                <c:pt idx="1984">
                  <c:v>1.9075</c:v>
                </c:pt>
                <c:pt idx="1985">
                  <c:v>0.7816666667</c:v>
                </c:pt>
                <c:pt idx="1986">
                  <c:v>0.02333333333</c:v>
                </c:pt>
                <c:pt idx="1987">
                  <c:v>0.0</c:v>
                </c:pt>
                <c:pt idx="1988">
                  <c:v>0.0</c:v>
                </c:pt>
                <c:pt idx="1989">
                  <c:v>0.0</c:v>
                </c:pt>
                <c:pt idx="1990">
                  <c:v>0.0</c:v>
                </c:pt>
                <c:pt idx="1991">
                  <c:v>0.0</c:v>
                </c:pt>
                <c:pt idx="1992">
                  <c:v>0.0</c:v>
                </c:pt>
                <c:pt idx="1993">
                  <c:v>0.0</c:v>
                </c:pt>
                <c:pt idx="1994">
                  <c:v>0.0</c:v>
                </c:pt>
                <c:pt idx="1995">
                  <c:v>0.0</c:v>
                </c:pt>
                <c:pt idx="1996">
                  <c:v>0.0</c:v>
                </c:pt>
                <c:pt idx="1997">
                  <c:v>0.04083333333</c:v>
                </c:pt>
                <c:pt idx="1998">
                  <c:v>0.8691666667</c:v>
                </c:pt>
                <c:pt idx="1999">
                  <c:v>1.995</c:v>
                </c:pt>
                <c:pt idx="2000">
                  <c:v>3.01</c:v>
                </c:pt>
                <c:pt idx="2001">
                  <c:v>3.838333333</c:v>
                </c:pt>
                <c:pt idx="2002">
                  <c:v>4.421666667</c:v>
                </c:pt>
                <c:pt idx="2003">
                  <c:v>4.719166667</c:v>
                </c:pt>
                <c:pt idx="2004">
                  <c:v>4.7075</c:v>
                </c:pt>
                <c:pt idx="2005">
                  <c:v>4.398333332999998</c:v>
                </c:pt>
                <c:pt idx="2006">
                  <c:v>3.803333333</c:v>
                </c:pt>
                <c:pt idx="2007">
                  <c:v>2.969166667</c:v>
                </c:pt>
                <c:pt idx="2008">
                  <c:v>1.948333333</c:v>
                </c:pt>
                <c:pt idx="2009">
                  <c:v>0.8225</c:v>
                </c:pt>
                <c:pt idx="2010">
                  <c:v>0.02916666667</c:v>
                </c:pt>
                <c:pt idx="2011">
                  <c:v>0.0</c:v>
                </c:pt>
                <c:pt idx="2012">
                  <c:v>0.0</c:v>
                </c:pt>
                <c:pt idx="2013">
                  <c:v>0.0</c:v>
                </c:pt>
                <c:pt idx="2014">
                  <c:v>0.0</c:v>
                </c:pt>
                <c:pt idx="2015">
                  <c:v>0.0</c:v>
                </c:pt>
                <c:pt idx="2016">
                  <c:v>0.0</c:v>
                </c:pt>
                <c:pt idx="2017">
                  <c:v>0.0</c:v>
                </c:pt>
                <c:pt idx="2018">
                  <c:v>0.0</c:v>
                </c:pt>
                <c:pt idx="2019">
                  <c:v>0.0</c:v>
                </c:pt>
                <c:pt idx="2020">
                  <c:v>0.0</c:v>
                </c:pt>
                <c:pt idx="2021">
                  <c:v>0.0525</c:v>
                </c:pt>
                <c:pt idx="2022">
                  <c:v>0.9158333333</c:v>
                </c:pt>
                <c:pt idx="2023">
                  <c:v>2.041666667</c:v>
                </c:pt>
                <c:pt idx="2024">
                  <c:v>3.056666667</c:v>
                </c:pt>
                <c:pt idx="2025">
                  <c:v>3.885</c:v>
                </c:pt>
                <c:pt idx="2026">
                  <c:v>4.462499999999999</c:v>
                </c:pt>
                <c:pt idx="2027">
                  <c:v>4.76</c:v>
                </c:pt>
                <c:pt idx="2028">
                  <c:v>4.748333333</c:v>
                </c:pt>
                <c:pt idx="2029">
                  <c:v>4.439166667</c:v>
                </c:pt>
                <c:pt idx="2030">
                  <c:v>3.844166667</c:v>
                </c:pt>
                <c:pt idx="2031">
                  <c:v>3.004166667</c:v>
                </c:pt>
                <c:pt idx="2032">
                  <c:v>1.983333333</c:v>
                </c:pt>
                <c:pt idx="2033">
                  <c:v>0.8575</c:v>
                </c:pt>
                <c:pt idx="2034">
                  <c:v>0.04083333333</c:v>
                </c:pt>
                <c:pt idx="2035">
                  <c:v>0.0</c:v>
                </c:pt>
                <c:pt idx="2036">
                  <c:v>0.0</c:v>
                </c:pt>
                <c:pt idx="2037">
                  <c:v>0.0</c:v>
                </c:pt>
                <c:pt idx="2038">
                  <c:v>0.0</c:v>
                </c:pt>
                <c:pt idx="2039">
                  <c:v>0.0</c:v>
                </c:pt>
                <c:pt idx="2040">
                  <c:v>0.0</c:v>
                </c:pt>
                <c:pt idx="2041">
                  <c:v>0.0</c:v>
                </c:pt>
                <c:pt idx="2042">
                  <c:v>0.0</c:v>
                </c:pt>
                <c:pt idx="2043">
                  <c:v>0.0</c:v>
                </c:pt>
                <c:pt idx="2044">
                  <c:v>0.0</c:v>
                </c:pt>
                <c:pt idx="2045">
                  <c:v>0.07</c:v>
                </c:pt>
                <c:pt idx="2046">
                  <c:v>0.9683333333</c:v>
                </c:pt>
                <c:pt idx="2047">
                  <c:v>2.088333333</c:v>
                </c:pt>
                <c:pt idx="2048">
                  <c:v>3.103333333</c:v>
                </c:pt>
                <c:pt idx="2049">
                  <c:v>3.925833333</c:v>
                </c:pt>
                <c:pt idx="2050">
                  <c:v>4.509166667000001</c:v>
                </c:pt>
                <c:pt idx="2051">
                  <c:v>4.800833332999999</c:v>
                </c:pt>
                <c:pt idx="2052">
                  <c:v>4.789166667000001</c:v>
                </c:pt>
                <c:pt idx="2053">
                  <c:v>4.474166667</c:v>
                </c:pt>
                <c:pt idx="2054">
                  <c:v>3.879166667</c:v>
                </c:pt>
                <c:pt idx="2055">
                  <c:v>3.039166667</c:v>
                </c:pt>
                <c:pt idx="2056">
                  <c:v>2.024166667</c:v>
                </c:pt>
                <c:pt idx="2057">
                  <c:v>0.8925</c:v>
                </c:pt>
                <c:pt idx="2058">
                  <c:v>0.04666666667</c:v>
                </c:pt>
                <c:pt idx="2059">
                  <c:v>0.0</c:v>
                </c:pt>
                <c:pt idx="2060">
                  <c:v>0.0</c:v>
                </c:pt>
                <c:pt idx="2061">
                  <c:v>0.0</c:v>
                </c:pt>
                <c:pt idx="2062">
                  <c:v>0.0</c:v>
                </c:pt>
                <c:pt idx="2063">
                  <c:v>0.0</c:v>
                </c:pt>
                <c:pt idx="2064">
                  <c:v>0.0</c:v>
                </c:pt>
                <c:pt idx="2065">
                  <c:v>0.0</c:v>
                </c:pt>
                <c:pt idx="2066">
                  <c:v>0.0</c:v>
                </c:pt>
                <c:pt idx="2067">
                  <c:v>0.0</c:v>
                </c:pt>
                <c:pt idx="2068">
                  <c:v>0.0</c:v>
                </c:pt>
                <c:pt idx="2069">
                  <c:v>0.0875</c:v>
                </c:pt>
                <c:pt idx="2070">
                  <c:v>1.015</c:v>
                </c:pt>
                <c:pt idx="2071">
                  <c:v>2.140833333</c:v>
                </c:pt>
                <c:pt idx="2072">
                  <c:v>3.15</c:v>
                </c:pt>
                <c:pt idx="2073">
                  <c:v>3.9725</c:v>
                </c:pt>
                <c:pt idx="2074">
                  <c:v>4.55</c:v>
                </c:pt>
                <c:pt idx="2075">
                  <c:v>4.841666667</c:v>
                </c:pt>
                <c:pt idx="2076">
                  <c:v>4.83</c:v>
                </c:pt>
                <c:pt idx="2077">
                  <c:v>4.514999999999999</c:v>
                </c:pt>
                <c:pt idx="2078">
                  <c:v>3.92</c:v>
                </c:pt>
                <c:pt idx="2079">
                  <c:v>3.08</c:v>
                </c:pt>
                <c:pt idx="2080">
                  <c:v>2.059166667</c:v>
                </c:pt>
                <c:pt idx="2081">
                  <c:v>0.9333333333</c:v>
                </c:pt>
                <c:pt idx="2082">
                  <c:v>0.05833333333</c:v>
                </c:pt>
                <c:pt idx="2083">
                  <c:v>0.0</c:v>
                </c:pt>
                <c:pt idx="2084">
                  <c:v>0.0</c:v>
                </c:pt>
                <c:pt idx="2085">
                  <c:v>0.0</c:v>
                </c:pt>
                <c:pt idx="2086">
                  <c:v>0.0</c:v>
                </c:pt>
                <c:pt idx="2087">
                  <c:v>0.0</c:v>
                </c:pt>
                <c:pt idx="2088">
                  <c:v>0.0</c:v>
                </c:pt>
                <c:pt idx="2089">
                  <c:v>0.0</c:v>
                </c:pt>
                <c:pt idx="2090">
                  <c:v>0.0</c:v>
                </c:pt>
                <c:pt idx="2091">
                  <c:v>0.0</c:v>
                </c:pt>
                <c:pt idx="2092">
                  <c:v>0.0</c:v>
                </c:pt>
                <c:pt idx="2093">
                  <c:v>0.1108333333</c:v>
                </c:pt>
                <c:pt idx="2094">
                  <c:v>1.061666667</c:v>
                </c:pt>
                <c:pt idx="2095">
                  <c:v>2.1875</c:v>
                </c:pt>
                <c:pt idx="2096">
                  <c:v>3.196666667</c:v>
                </c:pt>
                <c:pt idx="2097">
                  <c:v>4.019166666999999</c:v>
                </c:pt>
                <c:pt idx="2098">
                  <c:v>4.590833333</c:v>
                </c:pt>
                <c:pt idx="2099">
                  <c:v>4.882499999999999</c:v>
                </c:pt>
                <c:pt idx="2100">
                  <c:v>4.870833332999998</c:v>
                </c:pt>
                <c:pt idx="2101">
                  <c:v>4.555833332999999</c:v>
                </c:pt>
                <c:pt idx="2102">
                  <c:v>3.955</c:v>
                </c:pt>
                <c:pt idx="2103">
                  <c:v>3.115</c:v>
                </c:pt>
                <c:pt idx="2104">
                  <c:v>2.094166667</c:v>
                </c:pt>
                <c:pt idx="2105">
                  <c:v>0.9683333333</c:v>
                </c:pt>
                <c:pt idx="2106">
                  <c:v>0.07583333333</c:v>
                </c:pt>
                <c:pt idx="2107">
                  <c:v>0.0</c:v>
                </c:pt>
                <c:pt idx="2108">
                  <c:v>0.0</c:v>
                </c:pt>
                <c:pt idx="2109">
                  <c:v>0.0</c:v>
                </c:pt>
                <c:pt idx="2110">
                  <c:v>0.0</c:v>
                </c:pt>
                <c:pt idx="2111">
                  <c:v>0.0</c:v>
                </c:pt>
                <c:pt idx="2112">
                  <c:v>0.0</c:v>
                </c:pt>
                <c:pt idx="2113">
                  <c:v>0.0</c:v>
                </c:pt>
                <c:pt idx="2114">
                  <c:v>0.0</c:v>
                </c:pt>
                <c:pt idx="2115">
                  <c:v>0.0</c:v>
                </c:pt>
                <c:pt idx="2116">
                  <c:v>0.0</c:v>
                </c:pt>
                <c:pt idx="2117">
                  <c:v>0.1283333333</c:v>
                </c:pt>
                <c:pt idx="2118">
                  <c:v>1.114166667</c:v>
                </c:pt>
                <c:pt idx="2119">
                  <c:v>2.234166667</c:v>
                </c:pt>
                <c:pt idx="2120">
                  <c:v>3.243333333000001</c:v>
                </c:pt>
                <c:pt idx="2121">
                  <c:v>4.06</c:v>
                </c:pt>
                <c:pt idx="2122">
                  <c:v>4.631666667</c:v>
                </c:pt>
                <c:pt idx="2123">
                  <c:v>4.923333333</c:v>
                </c:pt>
                <c:pt idx="2124">
                  <c:v>4.905833332999999</c:v>
                </c:pt>
                <c:pt idx="2125">
                  <c:v>4.590833333</c:v>
                </c:pt>
                <c:pt idx="2126">
                  <c:v>3.99</c:v>
                </c:pt>
                <c:pt idx="2127">
                  <c:v>3.155833333</c:v>
                </c:pt>
                <c:pt idx="2128">
                  <c:v>2.135</c:v>
                </c:pt>
                <c:pt idx="2129">
                  <c:v>1.009166667</c:v>
                </c:pt>
                <c:pt idx="2130">
                  <c:v>0.0875</c:v>
                </c:pt>
                <c:pt idx="2131">
                  <c:v>0.0</c:v>
                </c:pt>
                <c:pt idx="2132">
                  <c:v>0.0</c:v>
                </c:pt>
                <c:pt idx="2133">
                  <c:v>0.0</c:v>
                </c:pt>
                <c:pt idx="2134">
                  <c:v>0.0</c:v>
                </c:pt>
                <c:pt idx="2135">
                  <c:v>0.0</c:v>
                </c:pt>
                <c:pt idx="2136">
                  <c:v>0.0</c:v>
                </c:pt>
                <c:pt idx="2137">
                  <c:v>0.0</c:v>
                </c:pt>
                <c:pt idx="2138">
                  <c:v>0.0</c:v>
                </c:pt>
                <c:pt idx="2139">
                  <c:v>0.0</c:v>
                </c:pt>
                <c:pt idx="2140">
                  <c:v>0.0</c:v>
                </c:pt>
                <c:pt idx="2141">
                  <c:v>0.1516666667</c:v>
                </c:pt>
                <c:pt idx="2142">
                  <c:v>1.160833333</c:v>
                </c:pt>
                <c:pt idx="2143">
                  <c:v>2.280833333</c:v>
                </c:pt>
                <c:pt idx="2144">
                  <c:v>3.29</c:v>
                </c:pt>
                <c:pt idx="2145">
                  <c:v>4.106666667000001</c:v>
                </c:pt>
                <c:pt idx="2146">
                  <c:v>4.678333332999998</c:v>
                </c:pt>
                <c:pt idx="2147">
                  <c:v>4.964166667</c:v>
                </c:pt>
                <c:pt idx="2148">
                  <c:v>4.946666667000001</c:v>
                </c:pt>
                <c:pt idx="2149">
                  <c:v>4.625833332999997</c:v>
                </c:pt>
                <c:pt idx="2150">
                  <c:v>4.030833333</c:v>
                </c:pt>
                <c:pt idx="2151">
                  <c:v>3.190833333</c:v>
                </c:pt>
                <c:pt idx="2152">
                  <c:v>2.17</c:v>
                </c:pt>
                <c:pt idx="2153">
                  <c:v>1.044166667</c:v>
                </c:pt>
                <c:pt idx="2154">
                  <c:v>0.09916666667</c:v>
                </c:pt>
                <c:pt idx="2155">
                  <c:v>0.0</c:v>
                </c:pt>
                <c:pt idx="2156">
                  <c:v>0.0</c:v>
                </c:pt>
                <c:pt idx="2157">
                  <c:v>0.0</c:v>
                </c:pt>
                <c:pt idx="2158">
                  <c:v>0.0</c:v>
                </c:pt>
                <c:pt idx="2159">
                  <c:v>0.0</c:v>
                </c:pt>
                <c:pt idx="2160">
                  <c:v>0.0</c:v>
                </c:pt>
                <c:pt idx="2161">
                  <c:v>0.0</c:v>
                </c:pt>
                <c:pt idx="2162">
                  <c:v>0.0</c:v>
                </c:pt>
                <c:pt idx="2163">
                  <c:v>0.0</c:v>
                </c:pt>
                <c:pt idx="2164">
                  <c:v>0.0</c:v>
                </c:pt>
                <c:pt idx="2165">
                  <c:v>0.1808333333</c:v>
                </c:pt>
                <c:pt idx="2166">
                  <c:v>1.2075</c:v>
                </c:pt>
                <c:pt idx="2167">
                  <c:v>2.3275</c:v>
                </c:pt>
                <c:pt idx="2168">
                  <c:v>3.330833332999999</c:v>
                </c:pt>
                <c:pt idx="2169">
                  <c:v>4.147499999999999</c:v>
                </c:pt>
                <c:pt idx="2170">
                  <c:v>4.719166667</c:v>
                </c:pt>
                <c:pt idx="2171">
                  <c:v>5.004999999999999</c:v>
                </c:pt>
                <c:pt idx="2172">
                  <c:v>4.9875</c:v>
                </c:pt>
                <c:pt idx="2173">
                  <c:v>4.666666666999999</c:v>
                </c:pt>
                <c:pt idx="2174">
                  <c:v>4.065833332999999</c:v>
                </c:pt>
                <c:pt idx="2175">
                  <c:v>3.225833333</c:v>
                </c:pt>
                <c:pt idx="2176">
                  <c:v>2.205</c:v>
                </c:pt>
                <c:pt idx="2177">
                  <c:v>1.079166667</c:v>
                </c:pt>
                <c:pt idx="2178">
                  <c:v>0.1166666667</c:v>
                </c:pt>
                <c:pt idx="2179">
                  <c:v>0.0</c:v>
                </c:pt>
                <c:pt idx="2180">
                  <c:v>0.0</c:v>
                </c:pt>
                <c:pt idx="2181">
                  <c:v>0.0</c:v>
                </c:pt>
                <c:pt idx="2182">
                  <c:v>0.0</c:v>
                </c:pt>
                <c:pt idx="2183">
                  <c:v>0.0</c:v>
                </c:pt>
                <c:pt idx="2184">
                  <c:v>0.0</c:v>
                </c:pt>
                <c:pt idx="2185">
                  <c:v>0.0</c:v>
                </c:pt>
                <c:pt idx="2186">
                  <c:v>0.0</c:v>
                </c:pt>
                <c:pt idx="2187">
                  <c:v>0.0</c:v>
                </c:pt>
                <c:pt idx="2188">
                  <c:v>0.0</c:v>
                </c:pt>
                <c:pt idx="2189">
                  <c:v>0.21</c:v>
                </c:pt>
                <c:pt idx="2190">
                  <c:v>1.26</c:v>
                </c:pt>
                <c:pt idx="2191">
                  <c:v>2.374166667</c:v>
                </c:pt>
                <c:pt idx="2192">
                  <c:v>3.377499999999999</c:v>
                </c:pt>
                <c:pt idx="2193">
                  <c:v>4.188333332999998</c:v>
                </c:pt>
                <c:pt idx="2194">
                  <c:v>4.76</c:v>
                </c:pt>
                <c:pt idx="2195">
                  <c:v>5.04</c:v>
                </c:pt>
                <c:pt idx="2196">
                  <c:v>5.022499999999999</c:v>
                </c:pt>
                <c:pt idx="2197">
                  <c:v>4.701666667000001</c:v>
                </c:pt>
                <c:pt idx="2198">
                  <c:v>4.100833332999999</c:v>
                </c:pt>
                <c:pt idx="2199">
                  <c:v>3.260833333</c:v>
                </c:pt>
                <c:pt idx="2200">
                  <c:v>2.24</c:v>
                </c:pt>
                <c:pt idx="2201">
                  <c:v>1.12</c:v>
                </c:pt>
                <c:pt idx="2202">
                  <c:v>0.1341666667</c:v>
                </c:pt>
                <c:pt idx="2203">
                  <c:v>0.0</c:v>
                </c:pt>
                <c:pt idx="2204">
                  <c:v>0.0</c:v>
                </c:pt>
                <c:pt idx="2205">
                  <c:v>0.0</c:v>
                </c:pt>
                <c:pt idx="2206">
                  <c:v>0.0</c:v>
                </c:pt>
                <c:pt idx="2207">
                  <c:v>0.0</c:v>
                </c:pt>
                <c:pt idx="2208">
                  <c:v>0.0</c:v>
                </c:pt>
                <c:pt idx="2209">
                  <c:v>0.0</c:v>
                </c:pt>
                <c:pt idx="2210">
                  <c:v>0.0</c:v>
                </c:pt>
                <c:pt idx="2211">
                  <c:v>0.0</c:v>
                </c:pt>
                <c:pt idx="2212">
                  <c:v>0.0</c:v>
                </c:pt>
                <c:pt idx="2213">
                  <c:v>0.2391666667</c:v>
                </c:pt>
                <c:pt idx="2214">
                  <c:v>1.306666667</c:v>
                </c:pt>
                <c:pt idx="2215">
                  <c:v>2.420833333</c:v>
                </c:pt>
                <c:pt idx="2216">
                  <c:v>3.424166667</c:v>
                </c:pt>
                <c:pt idx="2217">
                  <c:v>4.235</c:v>
                </c:pt>
                <c:pt idx="2218">
                  <c:v>4.800833332999999</c:v>
                </c:pt>
                <c:pt idx="2219">
                  <c:v>5.080833332999998</c:v>
                </c:pt>
                <c:pt idx="2220">
                  <c:v>5.057499999999999</c:v>
                </c:pt>
                <c:pt idx="2221">
                  <c:v>4.736666667000001</c:v>
                </c:pt>
                <c:pt idx="2222">
                  <c:v>4.135833332999999</c:v>
                </c:pt>
                <c:pt idx="2223">
                  <c:v>3.295833333</c:v>
                </c:pt>
                <c:pt idx="2224">
                  <c:v>2.280833333</c:v>
                </c:pt>
                <c:pt idx="2225">
                  <c:v>1.155</c:v>
                </c:pt>
                <c:pt idx="2226">
                  <c:v>0.1516666667</c:v>
                </c:pt>
                <c:pt idx="2227">
                  <c:v>0.0</c:v>
                </c:pt>
                <c:pt idx="2228">
                  <c:v>0.0</c:v>
                </c:pt>
                <c:pt idx="2229">
                  <c:v>0.0</c:v>
                </c:pt>
                <c:pt idx="2230">
                  <c:v>0.0</c:v>
                </c:pt>
                <c:pt idx="2231">
                  <c:v>0.0</c:v>
                </c:pt>
                <c:pt idx="2232">
                  <c:v>0.0</c:v>
                </c:pt>
                <c:pt idx="2233">
                  <c:v>0.0</c:v>
                </c:pt>
                <c:pt idx="2234">
                  <c:v>0.0</c:v>
                </c:pt>
                <c:pt idx="2235">
                  <c:v>0.0</c:v>
                </c:pt>
                <c:pt idx="2236">
                  <c:v>0.0</c:v>
                </c:pt>
                <c:pt idx="2237">
                  <c:v>0.2683333333</c:v>
                </c:pt>
                <c:pt idx="2238">
                  <c:v>1.353333333</c:v>
                </c:pt>
                <c:pt idx="2239">
                  <c:v>2.4675</c:v>
                </c:pt>
                <c:pt idx="2240">
                  <c:v>3.465</c:v>
                </c:pt>
                <c:pt idx="2241">
                  <c:v>4.275833333</c:v>
                </c:pt>
                <c:pt idx="2242">
                  <c:v>4.841666667</c:v>
                </c:pt>
                <c:pt idx="2243">
                  <c:v>5.121666666999999</c:v>
                </c:pt>
                <c:pt idx="2244">
                  <c:v>5.098333332999998</c:v>
                </c:pt>
                <c:pt idx="2245">
                  <c:v>4.771666667000001</c:v>
                </c:pt>
                <c:pt idx="2246">
                  <c:v>4.170833332999998</c:v>
                </c:pt>
                <c:pt idx="2247">
                  <c:v>3.330833332999999</c:v>
                </c:pt>
                <c:pt idx="2248">
                  <c:v>2.315833332999999</c:v>
                </c:pt>
                <c:pt idx="2249">
                  <c:v>1.19</c:v>
                </c:pt>
                <c:pt idx="2250">
                  <c:v>0.175</c:v>
                </c:pt>
                <c:pt idx="2251">
                  <c:v>0.0</c:v>
                </c:pt>
                <c:pt idx="2252">
                  <c:v>0.0</c:v>
                </c:pt>
                <c:pt idx="2253">
                  <c:v>0.0</c:v>
                </c:pt>
                <c:pt idx="2254">
                  <c:v>0.0</c:v>
                </c:pt>
                <c:pt idx="2255">
                  <c:v>0.0</c:v>
                </c:pt>
                <c:pt idx="2256">
                  <c:v>0.0</c:v>
                </c:pt>
                <c:pt idx="2257">
                  <c:v>0.0</c:v>
                </c:pt>
                <c:pt idx="2258">
                  <c:v>0.0</c:v>
                </c:pt>
                <c:pt idx="2259">
                  <c:v>0.0</c:v>
                </c:pt>
                <c:pt idx="2260">
                  <c:v>0.0</c:v>
                </c:pt>
                <c:pt idx="2261">
                  <c:v>0.3033333333</c:v>
                </c:pt>
                <c:pt idx="2262">
                  <c:v>1.4</c:v>
                </c:pt>
                <c:pt idx="2263">
                  <c:v>2.514166667</c:v>
                </c:pt>
                <c:pt idx="2264">
                  <c:v>3.511666667</c:v>
                </c:pt>
                <c:pt idx="2265">
                  <c:v>4.316666667000001</c:v>
                </c:pt>
                <c:pt idx="2266">
                  <c:v>4.876666667</c:v>
                </c:pt>
                <c:pt idx="2267">
                  <c:v>5.156666667000001</c:v>
                </c:pt>
                <c:pt idx="2268">
                  <c:v>5.133333332999999</c:v>
                </c:pt>
                <c:pt idx="2269">
                  <c:v>4.806666667</c:v>
                </c:pt>
                <c:pt idx="2270">
                  <c:v>4.205833332999998</c:v>
                </c:pt>
                <c:pt idx="2271">
                  <c:v>3.365833333</c:v>
                </c:pt>
                <c:pt idx="2272">
                  <c:v>2.350833332999999</c:v>
                </c:pt>
                <c:pt idx="2273">
                  <c:v>1.225</c:v>
                </c:pt>
                <c:pt idx="2274">
                  <c:v>0.1925</c:v>
                </c:pt>
                <c:pt idx="2275">
                  <c:v>0.0</c:v>
                </c:pt>
                <c:pt idx="2276">
                  <c:v>0.0</c:v>
                </c:pt>
                <c:pt idx="2277">
                  <c:v>0.0</c:v>
                </c:pt>
                <c:pt idx="2278">
                  <c:v>0.0</c:v>
                </c:pt>
                <c:pt idx="2279">
                  <c:v>0.0</c:v>
                </c:pt>
                <c:pt idx="2280">
                  <c:v>0.0</c:v>
                </c:pt>
                <c:pt idx="2281">
                  <c:v>0.0</c:v>
                </c:pt>
                <c:pt idx="2282">
                  <c:v>0.0</c:v>
                </c:pt>
                <c:pt idx="2283">
                  <c:v>0.0</c:v>
                </c:pt>
                <c:pt idx="2284">
                  <c:v>0.0</c:v>
                </c:pt>
                <c:pt idx="2285">
                  <c:v>0.3383333333</c:v>
                </c:pt>
                <c:pt idx="2286">
                  <c:v>1.446666667</c:v>
                </c:pt>
                <c:pt idx="2287">
                  <c:v>2.560833333</c:v>
                </c:pt>
                <c:pt idx="2288">
                  <c:v>3.5525</c:v>
                </c:pt>
                <c:pt idx="2289">
                  <c:v>4.357499999999999</c:v>
                </c:pt>
                <c:pt idx="2290">
                  <c:v>4.9175</c:v>
                </c:pt>
                <c:pt idx="2291">
                  <c:v>5.191666667000001</c:v>
                </c:pt>
                <c:pt idx="2292">
                  <c:v>5.168333332999999</c:v>
                </c:pt>
                <c:pt idx="2293">
                  <c:v>4.841666667</c:v>
                </c:pt>
                <c:pt idx="2294">
                  <c:v>4.240833332999999</c:v>
                </c:pt>
                <c:pt idx="2295">
                  <c:v>3.400833333</c:v>
                </c:pt>
                <c:pt idx="2296">
                  <c:v>2.385833333</c:v>
                </c:pt>
                <c:pt idx="2297">
                  <c:v>1.26</c:v>
                </c:pt>
                <c:pt idx="2298">
                  <c:v>0.2158333333</c:v>
                </c:pt>
                <c:pt idx="2299">
                  <c:v>0.0</c:v>
                </c:pt>
                <c:pt idx="2300">
                  <c:v>0.0</c:v>
                </c:pt>
                <c:pt idx="2301">
                  <c:v>0.0</c:v>
                </c:pt>
                <c:pt idx="2302">
                  <c:v>0.0</c:v>
                </c:pt>
                <c:pt idx="2303">
                  <c:v>0.0</c:v>
                </c:pt>
                <c:pt idx="2304">
                  <c:v>0.0</c:v>
                </c:pt>
                <c:pt idx="2305">
                  <c:v>0.0</c:v>
                </c:pt>
                <c:pt idx="2306">
                  <c:v>0.0</c:v>
                </c:pt>
                <c:pt idx="2307">
                  <c:v>0.0</c:v>
                </c:pt>
                <c:pt idx="2308">
                  <c:v>0.0</c:v>
                </c:pt>
                <c:pt idx="2309">
                  <c:v>0.3733333333</c:v>
                </c:pt>
                <c:pt idx="2310">
                  <c:v>1.493333333</c:v>
                </c:pt>
                <c:pt idx="2311">
                  <c:v>2.6075</c:v>
                </c:pt>
                <c:pt idx="2312">
                  <c:v>3.599166667</c:v>
                </c:pt>
                <c:pt idx="2313">
                  <c:v>4.398333332999998</c:v>
                </c:pt>
                <c:pt idx="2314">
                  <c:v>4.958333333</c:v>
                </c:pt>
                <c:pt idx="2315">
                  <c:v>5.2325</c:v>
                </c:pt>
                <c:pt idx="2316">
                  <c:v>5.203333333</c:v>
                </c:pt>
                <c:pt idx="2317">
                  <c:v>4.876666667</c:v>
                </c:pt>
                <c:pt idx="2318">
                  <c:v>4.275833333</c:v>
                </c:pt>
                <c:pt idx="2319">
                  <c:v>3.435833332999999</c:v>
                </c:pt>
                <c:pt idx="2320">
                  <c:v>2.420833333</c:v>
                </c:pt>
                <c:pt idx="2321">
                  <c:v>1.300833333</c:v>
                </c:pt>
                <c:pt idx="2322">
                  <c:v>0.2391666667</c:v>
                </c:pt>
                <c:pt idx="2323">
                  <c:v>0.0</c:v>
                </c:pt>
                <c:pt idx="2324">
                  <c:v>0.0</c:v>
                </c:pt>
                <c:pt idx="2325">
                  <c:v>0.0</c:v>
                </c:pt>
                <c:pt idx="2326">
                  <c:v>0.0</c:v>
                </c:pt>
                <c:pt idx="2327">
                  <c:v>0.0</c:v>
                </c:pt>
                <c:pt idx="2328">
                  <c:v>0.0</c:v>
                </c:pt>
                <c:pt idx="2329">
                  <c:v>0.0</c:v>
                </c:pt>
                <c:pt idx="2330">
                  <c:v>0.0</c:v>
                </c:pt>
                <c:pt idx="2331">
                  <c:v>0.0</c:v>
                </c:pt>
                <c:pt idx="2332">
                  <c:v>0.0</c:v>
                </c:pt>
                <c:pt idx="2333">
                  <c:v>0.4141666667</c:v>
                </c:pt>
                <c:pt idx="2334">
                  <c:v>1.54</c:v>
                </c:pt>
                <c:pt idx="2335">
                  <c:v>2.648333333</c:v>
                </c:pt>
                <c:pt idx="2336">
                  <c:v>3.64</c:v>
                </c:pt>
                <c:pt idx="2337">
                  <c:v>4.439166667</c:v>
                </c:pt>
                <c:pt idx="2338">
                  <c:v>4.993333333</c:v>
                </c:pt>
                <c:pt idx="2339">
                  <c:v>5.267499999999999</c:v>
                </c:pt>
                <c:pt idx="2340">
                  <c:v>5.238333333</c:v>
                </c:pt>
                <c:pt idx="2341">
                  <c:v>4.911666667</c:v>
                </c:pt>
                <c:pt idx="2342">
                  <c:v>4.310833332999999</c:v>
                </c:pt>
                <c:pt idx="2343">
                  <c:v>3.470833333</c:v>
                </c:pt>
                <c:pt idx="2344">
                  <c:v>2.455833332999999</c:v>
                </c:pt>
                <c:pt idx="2345">
                  <c:v>1.335833333</c:v>
                </c:pt>
                <c:pt idx="2346">
                  <c:v>0.2625</c:v>
                </c:pt>
                <c:pt idx="2347">
                  <c:v>0.0</c:v>
                </c:pt>
                <c:pt idx="2348">
                  <c:v>0.0</c:v>
                </c:pt>
                <c:pt idx="2349">
                  <c:v>0.0</c:v>
                </c:pt>
                <c:pt idx="2350">
                  <c:v>0.0</c:v>
                </c:pt>
                <c:pt idx="2351">
                  <c:v>0.0</c:v>
                </c:pt>
                <c:pt idx="2352">
                  <c:v>0.0</c:v>
                </c:pt>
                <c:pt idx="2353">
                  <c:v>0.0</c:v>
                </c:pt>
                <c:pt idx="2354">
                  <c:v>0.0</c:v>
                </c:pt>
                <c:pt idx="2355">
                  <c:v>0.0</c:v>
                </c:pt>
                <c:pt idx="2356">
                  <c:v>0.0</c:v>
                </c:pt>
                <c:pt idx="2357">
                  <c:v>0.455</c:v>
                </c:pt>
                <c:pt idx="2358">
                  <c:v>1.586666667</c:v>
                </c:pt>
                <c:pt idx="2359">
                  <c:v>2.695</c:v>
                </c:pt>
                <c:pt idx="2360">
                  <c:v>3.680833333</c:v>
                </c:pt>
                <c:pt idx="2361">
                  <c:v>4.48</c:v>
                </c:pt>
                <c:pt idx="2362">
                  <c:v>5.034166666999999</c:v>
                </c:pt>
                <c:pt idx="2363">
                  <c:v>5.302499999999999</c:v>
                </c:pt>
                <c:pt idx="2364">
                  <c:v>5.273333333</c:v>
                </c:pt>
                <c:pt idx="2365">
                  <c:v>4.946666667000001</c:v>
                </c:pt>
                <c:pt idx="2366">
                  <c:v>4.34</c:v>
                </c:pt>
                <c:pt idx="2367">
                  <c:v>3.505833333</c:v>
                </c:pt>
                <c:pt idx="2368">
                  <c:v>2.490833333</c:v>
                </c:pt>
                <c:pt idx="2369">
                  <c:v>1.370833333</c:v>
                </c:pt>
                <c:pt idx="2370">
                  <c:v>0.2858333333</c:v>
                </c:pt>
                <c:pt idx="2371">
                  <c:v>0.0</c:v>
                </c:pt>
                <c:pt idx="2372">
                  <c:v>0.0</c:v>
                </c:pt>
                <c:pt idx="2373">
                  <c:v>0.0</c:v>
                </c:pt>
                <c:pt idx="2374">
                  <c:v>0.0</c:v>
                </c:pt>
                <c:pt idx="2375">
                  <c:v>0.0</c:v>
                </c:pt>
                <c:pt idx="2376">
                  <c:v>0.0</c:v>
                </c:pt>
                <c:pt idx="2377">
                  <c:v>0.0</c:v>
                </c:pt>
                <c:pt idx="2378">
                  <c:v>0.0</c:v>
                </c:pt>
                <c:pt idx="2379">
                  <c:v>0.0</c:v>
                </c:pt>
                <c:pt idx="2380">
                  <c:v>0.0</c:v>
                </c:pt>
                <c:pt idx="2381">
                  <c:v>0.4958333333</c:v>
                </c:pt>
                <c:pt idx="2382">
                  <c:v>1.6275</c:v>
                </c:pt>
                <c:pt idx="2383">
                  <c:v>2.735833332999999</c:v>
                </c:pt>
                <c:pt idx="2384">
                  <c:v>3.721666667</c:v>
                </c:pt>
                <c:pt idx="2385">
                  <c:v>4.514999999999999</c:v>
                </c:pt>
                <c:pt idx="2386">
                  <c:v>5.069166666999999</c:v>
                </c:pt>
                <c:pt idx="2387">
                  <c:v>5.337499999999999</c:v>
                </c:pt>
                <c:pt idx="2388">
                  <c:v>5.308333332999998</c:v>
                </c:pt>
                <c:pt idx="2389">
                  <c:v>4.975833333</c:v>
                </c:pt>
                <c:pt idx="2390">
                  <c:v>4.375</c:v>
                </c:pt>
                <c:pt idx="2391">
                  <c:v>3.535</c:v>
                </c:pt>
                <c:pt idx="2392">
                  <c:v>2.52</c:v>
                </c:pt>
                <c:pt idx="2393">
                  <c:v>1.405833333</c:v>
                </c:pt>
                <c:pt idx="2394">
                  <c:v>0.315</c:v>
                </c:pt>
                <c:pt idx="2395">
                  <c:v>0.0</c:v>
                </c:pt>
                <c:pt idx="2396">
                  <c:v>0.0</c:v>
                </c:pt>
                <c:pt idx="2397">
                  <c:v>0.0</c:v>
                </c:pt>
                <c:pt idx="2398">
                  <c:v>0.0</c:v>
                </c:pt>
                <c:pt idx="2399">
                  <c:v>0.0</c:v>
                </c:pt>
                <c:pt idx="2400">
                  <c:v>0.0</c:v>
                </c:pt>
                <c:pt idx="2401">
                  <c:v>0.0</c:v>
                </c:pt>
                <c:pt idx="2402">
                  <c:v>0.0</c:v>
                </c:pt>
                <c:pt idx="2403">
                  <c:v>0.0</c:v>
                </c:pt>
                <c:pt idx="2404">
                  <c:v>0.0</c:v>
                </c:pt>
                <c:pt idx="2405">
                  <c:v>0.5425</c:v>
                </c:pt>
                <c:pt idx="2406">
                  <c:v>1.674166667</c:v>
                </c:pt>
                <c:pt idx="2407">
                  <c:v>2.776666667</c:v>
                </c:pt>
                <c:pt idx="2408">
                  <c:v>3.7625</c:v>
                </c:pt>
                <c:pt idx="2409">
                  <c:v>4.555833332999999</c:v>
                </c:pt>
                <c:pt idx="2410">
                  <c:v>5.104166666999999</c:v>
                </c:pt>
                <c:pt idx="2411">
                  <c:v>5.3725</c:v>
                </c:pt>
                <c:pt idx="2412">
                  <c:v>5.343333332999999</c:v>
                </c:pt>
                <c:pt idx="2413">
                  <c:v>5.010833332999999</c:v>
                </c:pt>
                <c:pt idx="2414">
                  <c:v>4.404166666999999</c:v>
                </c:pt>
                <c:pt idx="2415">
                  <c:v>3.57</c:v>
                </c:pt>
                <c:pt idx="2416">
                  <c:v>2.555</c:v>
                </c:pt>
                <c:pt idx="2417">
                  <c:v>1.440833333</c:v>
                </c:pt>
                <c:pt idx="2418">
                  <c:v>0.3383333333</c:v>
                </c:pt>
                <c:pt idx="2419">
                  <c:v>0.0</c:v>
                </c:pt>
                <c:pt idx="2420">
                  <c:v>0.0</c:v>
                </c:pt>
                <c:pt idx="2421">
                  <c:v>0.0</c:v>
                </c:pt>
                <c:pt idx="2422">
                  <c:v>0.0</c:v>
                </c:pt>
                <c:pt idx="2423">
                  <c:v>0.0</c:v>
                </c:pt>
                <c:pt idx="2424">
                  <c:v>0.0</c:v>
                </c:pt>
                <c:pt idx="2425">
                  <c:v>0.0</c:v>
                </c:pt>
                <c:pt idx="2426">
                  <c:v>0.0</c:v>
                </c:pt>
                <c:pt idx="2427">
                  <c:v>0.0</c:v>
                </c:pt>
                <c:pt idx="2428">
                  <c:v>0.0</c:v>
                </c:pt>
                <c:pt idx="2429">
                  <c:v>0.5833333333</c:v>
                </c:pt>
                <c:pt idx="2430">
                  <c:v>1.720833333</c:v>
                </c:pt>
                <c:pt idx="2431">
                  <c:v>2.823333333</c:v>
                </c:pt>
                <c:pt idx="2432">
                  <c:v>3.803333333</c:v>
                </c:pt>
                <c:pt idx="2433">
                  <c:v>4.596666667</c:v>
                </c:pt>
                <c:pt idx="2434">
                  <c:v>5.139166667</c:v>
                </c:pt>
                <c:pt idx="2435">
                  <c:v>5.4075</c:v>
                </c:pt>
                <c:pt idx="2436">
                  <c:v>5.3725</c:v>
                </c:pt>
                <c:pt idx="2437">
                  <c:v>5.045833332999998</c:v>
                </c:pt>
                <c:pt idx="2438">
                  <c:v>4.439166667</c:v>
                </c:pt>
                <c:pt idx="2439">
                  <c:v>3.599166667</c:v>
                </c:pt>
                <c:pt idx="2440">
                  <c:v>2.59</c:v>
                </c:pt>
                <c:pt idx="2441">
                  <c:v>1.475833333</c:v>
                </c:pt>
                <c:pt idx="2442">
                  <c:v>0.3675</c:v>
                </c:pt>
                <c:pt idx="2443">
                  <c:v>0.0</c:v>
                </c:pt>
                <c:pt idx="2444">
                  <c:v>0.0</c:v>
                </c:pt>
                <c:pt idx="2445">
                  <c:v>0.0</c:v>
                </c:pt>
                <c:pt idx="2446">
                  <c:v>0.0</c:v>
                </c:pt>
                <c:pt idx="2447">
                  <c:v>0.0</c:v>
                </c:pt>
                <c:pt idx="2448">
                  <c:v>0.0</c:v>
                </c:pt>
                <c:pt idx="2449">
                  <c:v>0.0</c:v>
                </c:pt>
                <c:pt idx="2450">
                  <c:v>0.0</c:v>
                </c:pt>
                <c:pt idx="2451">
                  <c:v>0.0</c:v>
                </c:pt>
                <c:pt idx="2452">
                  <c:v>0.005833333333</c:v>
                </c:pt>
                <c:pt idx="2453">
                  <c:v>0.63</c:v>
                </c:pt>
                <c:pt idx="2454">
                  <c:v>1.761666667</c:v>
                </c:pt>
                <c:pt idx="2455">
                  <c:v>2.864166667</c:v>
                </c:pt>
                <c:pt idx="2456">
                  <c:v>3.844166667</c:v>
                </c:pt>
                <c:pt idx="2457">
                  <c:v>4.631666667</c:v>
                </c:pt>
                <c:pt idx="2458">
                  <c:v>5.174166667</c:v>
                </c:pt>
                <c:pt idx="2459">
                  <c:v>5.4425</c:v>
                </c:pt>
                <c:pt idx="2460">
                  <c:v>5.4075</c:v>
                </c:pt>
                <c:pt idx="2461">
                  <c:v>5.075</c:v>
                </c:pt>
                <c:pt idx="2462">
                  <c:v>4.468333332999999</c:v>
                </c:pt>
                <c:pt idx="2463">
                  <c:v>3.634166667</c:v>
                </c:pt>
                <c:pt idx="2464">
                  <c:v>2.625</c:v>
                </c:pt>
                <c:pt idx="2465">
                  <c:v>1.510833333</c:v>
                </c:pt>
                <c:pt idx="2466">
                  <c:v>0.3966666667</c:v>
                </c:pt>
                <c:pt idx="2467">
                  <c:v>0.0</c:v>
                </c:pt>
                <c:pt idx="2468">
                  <c:v>0.0</c:v>
                </c:pt>
                <c:pt idx="2469">
                  <c:v>0.0</c:v>
                </c:pt>
                <c:pt idx="2470">
                  <c:v>0.0</c:v>
                </c:pt>
                <c:pt idx="2471">
                  <c:v>0.0</c:v>
                </c:pt>
                <c:pt idx="2472">
                  <c:v>0.0</c:v>
                </c:pt>
                <c:pt idx="2473">
                  <c:v>0.0</c:v>
                </c:pt>
                <c:pt idx="2474">
                  <c:v>0.0</c:v>
                </c:pt>
                <c:pt idx="2475">
                  <c:v>0.0</c:v>
                </c:pt>
                <c:pt idx="2476">
                  <c:v>0.005833333333</c:v>
                </c:pt>
                <c:pt idx="2477">
                  <c:v>0.6708333333</c:v>
                </c:pt>
                <c:pt idx="2478">
                  <c:v>1.808333333</c:v>
                </c:pt>
                <c:pt idx="2479">
                  <c:v>2.905</c:v>
                </c:pt>
                <c:pt idx="2480">
                  <c:v>3.879166667</c:v>
                </c:pt>
                <c:pt idx="2481">
                  <c:v>4.666666666999999</c:v>
                </c:pt>
                <c:pt idx="2482">
                  <c:v>5.209166667000001</c:v>
                </c:pt>
                <c:pt idx="2483">
                  <c:v>5.471666667</c:v>
                </c:pt>
                <c:pt idx="2484">
                  <c:v>5.436666667000001</c:v>
                </c:pt>
                <c:pt idx="2485">
                  <c:v>5.104166666999999</c:v>
                </c:pt>
                <c:pt idx="2486">
                  <c:v>4.503333333</c:v>
                </c:pt>
                <c:pt idx="2487">
                  <c:v>3.663333333</c:v>
                </c:pt>
                <c:pt idx="2488">
                  <c:v>2.654166667</c:v>
                </c:pt>
                <c:pt idx="2489">
                  <c:v>1.54</c:v>
                </c:pt>
                <c:pt idx="2490">
                  <c:v>0.4258333333</c:v>
                </c:pt>
                <c:pt idx="2491">
                  <c:v>0.0</c:v>
                </c:pt>
                <c:pt idx="2492">
                  <c:v>0.0</c:v>
                </c:pt>
                <c:pt idx="2493">
                  <c:v>0.0</c:v>
                </c:pt>
                <c:pt idx="2494">
                  <c:v>0.0</c:v>
                </c:pt>
                <c:pt idx="2495">
                  <c:v>0.0</c:v>
                </c:pt>
                <c:pt idx="2496">
                  <c:v>0.0</c:v>
                </c:pt>
                <c:pt idx="2497">
                  <c:v>0.0</c:v>
                </c:pt>
                <c:pt idx="2498">
                  <c:v>0.0</c:v>
                </c:pt>
                <c:pt idx="2499">
                  <c:v>0.0</c:v>
                </c:pt>
                <c:pt idx="2500">
                  <c:v>0.0175</c:v>
                </c:pt>
                <c:pt idx="2501">
                  <c:v>0.7175</c:v>
                </c:pt>
                <c:pt idx="2502">
                  <c:v>1.849166667</c:v>
                </c:pt>
                <c:pt idx="2503">
                  <c:v>2.945833333</c:v>
                </c:pt>
                <c:pt idx="2504">
                  <c:v>3.92</c:v>
                </c:pt>
                <c:pt idx="2505">
                  <c:v>4.701666667000001</c:v>
                </c:pt>
                <c:pt idx="2506">
                  <c:v>5.244166666999999</c:v>
                </c:pt>
                <c:pt idx="2507">
                  <c:v>5.506666667</c:v>
                </c:pt>
                <c:pt idx="2508">
                  <c:v>5.471666667</c:v>
                </c:pt>
                <c:pt idx="2509">
                  <c:v>5.139166667</c:v>
                </c:pt>
                <c:pt idx="2510">
                  <c:v>4.5325</c:v>
                </c:pt>
                <c:pt idx="2511">
                  <c:v>3.698333333</c:v>
                </c:pt>
                <c:pt idx="2512">
                  <c:v>2.689166667</c:v>
                </c:pt>
                <c:pt idx="2513">
                  <c:v>1.575</c:v>
                </c:pt>
                <c:pt idx="2514">
                  <c:v>0.4608333333</c:v>
                </c:pt>
                <c:pt idx="2515">
                  <c:v>0.0</c:v>
                </c:pt>
                <c:pt idx="2516">
                  <c:v>0.0</c:v>
                </c:pt>
                <c:pt idx="2517">
                  <c:v>0.0</c:v>
                </c:pt>
                <c:pt idx="2518">
                  <c:v>0.0</c:v>
                </c:pt>
                <c:pt idx="2519">
                  <c:v>0.0</c:v>
                </c:pt>
                <c:pt idx="2520">
                  <c:v>0.0</c:v>
                </c:pt>
                <c:pt idx="2521">
                  <c:v>0.0</c:v>
                </c:pt>
                <c:pt idx="2522">
                  <c:v>0.0</c:v>
                </c:pt>
                <c:pt idx="2523">
                  <c:v>0.0</c:v>
                </c:pt>
                <c:pt idx="2524">
                  <c:v>0.02333333333</c:v>
                </c:pt>
                <c:pt idx="2525">
                  <c:v>0.7583333333</c:v>
                </c:pt>
                <c:pt idx="2526">
                  <c:v>1.89</c:v>
                </c:pt>
                <c:pt idx="2527">
                  <c:v>2.986666667</c:v>
                </c:pt>
                <c:pt idx="2528">
                  <c:v>3.955</c:v>
                </c:pt>
                <c:pt idx="2529">
                  <c:v>4.7425</c:v>
                </c:pt>
                <c:pt idx="2530">
                  <c:v>5.279166667</c:v>
                </c:pt>
                <c:pt idx="2531">
                  <c:v>5.541666667</c:v>
                </c:pt>
                <c:pt idx="2532">
                  <c:v>5.500833332999998</c:v>
                </c:pt>
                <c:pt idx="2533">
                  <c:v>5.168333332999999</c:v>
                </c:pt>
                <c:pt idx="2534">
                  <c:v>4.561666667000001</c:v>
                </c:pt>
                <c:pt idx="2535">
                  <c:v>3.7275</c:v>
                </c:pt>
                <c:pt idx="2536">
                  <c:v>2.718333333</c:v>
                </c:pt>
                <c:pt idx="2537">
                  <c:v>1.61</c:v>
                </c:pt>
                <c:pt idx="2538">
                  <c:v>0.49</c:v>
                </c:pt>
                <c:pt idx="2539">
                  <c:v>0.0</c:v>
                </c:pt>
                <c:pt idx="2540">
                  <c:v>0.0</c:v>
                </c:pt>
                <c:pt idx="2541">
                  <c:v>0.0</c:v>
                </c:pt>
                <c:pt idx="2542">
                  <c:v>0.0</c:v>
                </c:pt>
                <c:pt idx="2543">
                  <c:v>0.0</c:v>
                </c:pt>
                <c:pt idx="2544">
                  <c:v>0.0</c:v>
                </c:pt>
                <c:pt idx="2545">
                  <c:v>0.0</c:v>
                </c:pt>
                <c:pt idx="2546">
                  <c:v>0.0</c:v>
                </c:pt>
                <c:pt idx="2547">
                  <c:v>0.0</c:v>
                </c:pt>
                <c:pt idx="2548">
                  <c:v>0.02916666667</c:v>
                </c:pt>
                <c:pt idx="2549">
                  <c:v>0.7991666667</c:v>
                </c:pt>
                <c:pt idx="2550">
                  <c:v>1.930833333</c:v>
                </c:pt>
                <c:pt idx="2551">
                  <c:v>3.0275</c:v>
                </c:pt>
                <c:pt idx="2552">
                  <c:v>3.995833332999999</c:v>
                </c:pt>
                <c:pt idx="2553">
                  <c:v>4.7775</c:v>
                </c:pt>
                <c:pt idx="2554">
                  <c:v>5.314166666999998</c:v>
                </c:pt>
                <c:pt idx="2555">
                  <c:v>5.570833332999999</c:v>
                </c:pt>
                <c:pt idx="2556">
                  <c:v>5.53</c:v>
                </c:pt>
                <c:pt idx="2557">
                  <c:v>5.197499999999999</c:v>
                </c:pt>
                <c:pt idx="2558">
                  <c:v>4.590833333</c:v>
                </c:pt>
                <c:pt idx="2559">
                  <c:v>3.756666667</c:v>
                </c:pt>
                <c:pt idx="2560">
                  <c:v>2.753333333</c:v>
                </c:pt>
                <c:pt idx="2561">
                  <c:v>1.645</c:v>
                </c:pt>
                <c:pt idx="2562">
                  <c:v>0.525</c:v>
                </c:pt>
                <c:pt idx="2563">
                  <c:v>0.0</c:v>
                </c:pt>
                <c:pt idx="2564">
                  <c:v>0.0</c:v>
                </c:pt>
                <c:pt idx="2565">
                  <c:v>0.0</c:v>
                </c:pt>
                <c:pt idx="2566">
                  <c:v>0.0</c:v>
                </c:pt>
                <c:pt idx="2567">
                  <c:v>0.0</c:v>
                </c:pt>
                <c:pt idx="2568">
                  <c:v>0.0</c:v>
                </c:pt>
                <c:pt idx="2569">
                  <c:v>0.0</c:v>
                </c:pt>
                <c:pt idx="2570">
                  <c:v>0.0</c:v>
                </c:pt>
                <c:pt idx="2571">
                  <c:v>0.0</c:v>
                </c:pt>
                <c:pt idx="2572">
                  <c:v>0.04083333333</c:v>
                </c:pt>
                <c:pt idx="2573">
                  <c:v>0.8458333333</c:v>
                </c:pt>
                <c:pt idx="2574">
                  <c:v>1.971666667</c:v>
                </c:pt>
                <c:pt idx="2575">
                  <c:v>3.0625</c:v>
                </c:pt>
                <c:pt idx="2576">
                  <c:v>4.030833333</c:v>
                </c:pt>
                <c:pt idx="2577">
                  <c:v>4.812499999999999</c:v>
                </c:pt>
                <c:pt idx="2578">
                  <c:v>5.343333332999999</c:v>
                </c:pt>
                <c:pt idx="2579">
                  <c:v>5.6</c:v>
                </c:pt>
                <c:pt idx="2580">
                  <c:v>5.559166666999999</c:v>
                </c:pt>
                <c:pt idx="2581">
                  <c:v>5.226666667000001</c:v>
                </c:pt>
                <c:pt idx="2582">
                  <c:v>4.619999999999999</c:v>
                </c:pt>
                <c:pt idx="2583">
                  <c:v>3.785833333</c:v>
                </c:pt>
                <c:pt idx="2584">
                  <c:v>2.7825</c:v>
                </c:pt>
                <c:pt idx="2585">
                  <c:v>1.674166667</c:v>
                </c:pt>
                <c:pt idx="2586">
                  <c:v>0.56</c:v>
                </c:pt>
                <c:pt idx="2587">
                  <c:v>0.0</c:v>
                </c:pt>
                <c:pt idx="2588">
                  <c:v>0.0</c:v>
                </c:pt>
                <c:pt idx="2589">
                  <c:v>0.0</c:v>
                </c:pt>
                <c:pt idx="2590">
                  <c:v>0.0</c:v>
                </c:pt>
                <c:pt idx="2591">
                  <c:v>0.0</c:v>
                </c:pt>
                <c:pt idx="2592">
                  <c:v>0.0</c:v>
                </c:pt>
                <c:pt idx="2593">
                  <c:v>0.0</c:v>
                </c:pt>
                <c:pt idx="2594">
                  <c:v>0.0</c:v>
                </c:pt>
                <c:pt idx="2595">
                  <c:v>0.0</c:v>
                </c:pt>
                <c:pt idx="2596">
                  <c:v>0.0525</c:v>
                </c:pt>
                <c:pt idx="2597">
                  <c:v>0.8866666667</c:v>
                </c:pt>
                <c:pt idx="2598">
                  <c:v>2.0125</c:v>
                </c:pt>
                <c:pt idx="2599">
                  <c:v>3.103333333</c:v>
                </c:pt>
                <c:pt idx="2600">
                  <c:v>4.065833332999999</c:v>
                </c:pt>
                <c:pt idx="2601">
                  <c:v>4.841666667</c:v>
                </c:pt>
                <c:pt idx="2602">
                  <c:v>5.378333333</c:v>
                </c:pt>
                <c:pt idx="2603">
                  <c:v>5.634999999999999</c:v>
                </c:pt>
                <c:pt idx="2604">
                  <c:v>5.588333333</c:v>
                </c:pt>
                <c:pt idx="2605">
                  <c:v>5.255833333</c:v>
                </c:pt>
                <c:pt idx="2606">
                  <c:v>4.649166666999999</c:v>
                </c:pt>
                <c:pt idx="2607">
                  <c:v>3.820833333</c:v>
                </c:pt>
                <c:pt idx="2608">
                  <c:v>2.811666666999999</c:v>
                </c:pt>
                <c:pt idx="2609">
                  <c:v>1.709166667</c:v>
                </c:pt>
                <c:pt idx="2610">
                  <c:v>0.5891666667</c:v>
                </c:pt>
                <c:pt idx="2611">
                  <c:v>0.0</c:v>
                </c:pt>
                <c:pt idx="2612">
                  <c:v>0.0</c:v>
                </c:pt>
                <c:pt idx="2613">
                  <c:v>0.0</c:v>
                </c:pt>
                <c:pt idx="2614">
                  <c:v>0.0</c:v>
                </c:pt>
                <c:pt idx="2615">
                  <c:v>0.0</c:v>
                </c:pt>
                <c:pt idx="2616">
                  <c:v>0.0</c:v>
                </c:pt>
                <c:pt idx="2617">
                  <c:v>0.0</c:v>
                </c:pt>
                <c:pt idx="2618">
                  <c:v>0.0</c:v>
                </c:pt>
                <c:pt idx="2619">
                  <c:v>0.0</c:v>
                </c:pt>
                <c:pt idx="2620">
                  <c:v>0.07</c:v>
                </c:pt>
                <c:pt idx="2621">
                  <c:v>0.9275</c:v>
                </c:pt>
                <c:pt idx="2622">
                  <c:v>2.053333333</c:v>
                </c:pt>
                <c:pt idx="2623">
                  <c:v>3.138333333</c:v>
                </c:pt>
                <c:pt idx="2624">
                  <c:v>4.100833332999999</c:v>
                </c:pt>
                <c:pt idx="2625">
                  <c:v>4.876666667</c:v>
                </c:pt>
                <c:pt idx="2626">
                  <c:v>5.4075</c:v>
                </c:pt>
                <c:pt idx="2627">
                  <c:v>5.664166666999999</c:v>
                </c:pt>
                <c:pt idx="2628">
                  <c:v>5.617499999999999</c:v>
                </c:pt>
                <c:pt idx="2629">
                  <c:v>5.285</c:v>
                </c:pt>
                <c:pt idx="2630">
                  <c:v>4.678333332999998</c:v>
                </c:pt>
                <c:pt idx="2631">
                  <c:v>3.85</c:v>
                </c:pt>
                <c:pt idx="2632">
                  <c:v>2.846666667</c:v>
                </c:pt>
                <c:pt idx="2633">
                  <c:v>1.744166667</c:v>
                </c:pt>
                <c:pt idx="2634">
                  <c:v>0.6241666667</c:v>
                </c:pt>
                <c:pt idx="2635">
                  <c:v>0.005833333333</c:v>
                </c:pt>
                <c:pt idx="2636">
                  <c:v>0.0</c:v>
                </c:pt>
                <c:pt idx="2637">
                  <c:v>0.0</c:v>
                </c:pt>
                <c:pt idx="2638">
                  <c:v>0.0</c:v>
                </c:pt>
                <c:pt idx="2639">
                  <c:v>0.0</c:v>
                </c:pt>
                <c:pt idx="2640">
                  <c:v>0.0</c:v>
                </c:pt>
                <c:pt idx="2641">
                  <c:v>0.0</c:v>
                </c:pt>
                <c:pt idx="2642">
                  <c:v>0.0</c:v>
                </c:pt>
                <c:pt idx="2643">
                  <c:v>0.0</c:v>
                </c:pt>
                <c:pt idx="2644">
                  <c:v>0.0875</c:v>
                </c:pt>
                <c:pt idx="2645">
                  <c:v>0.9683333333</c:v>
                </c:pt>
                <c:pt idx="2646">
                  <c:v>2.094166667</c:v>
                </c:pt>
                <c:pt idx="2647">
                  <c:v>3.179166667</c:v>
                </c:pt>
                <c:pt idx="2648">
                  <c:v>4.135833332999999</c:v>
                </c:pt>
                <c:pt idx="2649">
                  <c:v>4.911666667</c:v>
                </c:pt>
                <c:pt idx="2650">
                  <c:v>5.4425</c:v>
                </c:pt>
                <c:pt idx="2651">
                  <c:v>5.693333333</c:v>
                </c:pt>
                <c:pt idx="2652">
                  <c:v>5.646666667000001</c:v>
                </c:pt>
                <c:pt idx="2653">
                  <c:v>5.314166666999998</c:v>
                </c:pt>
                <c:pt idx="2654">
                  <c:v>4.7075</c:v>
                </c:pt>
                <c:pt idx="2655">
                  <c:v>3.879166667</c:v>
                </c:pt>
                <c:pt idx="2656">
                  <c:v>2.875833332999999</c:v>
                </c:pt>
                <c:pt idx="2657">
                  <c:v>1.773333333</c:v>
                </c:pt>
                <c:pt idx="2658">
                  <c:v>0.6591666667</c:v>
                </c:pt>
                <c:pt idx="2659">
                  <c:v>0.01166666667</c:v>
                </c:pt>
                <c:pt idx="2660">
                  <c:v>0.0</c:v>
                </c:pt>
                <c:pt idx="2661">
                  <c:v>0.0</c:v>
                </c:pt>
                <c:pt idx="2662">
                  <c:v>0.0</c:v>
                </c:pt>
                <c:pt idx="2663">
                  <c:v>0.0</c:v>
                </c:pt>
                <c:pt idx="2664">
                  <c:v>0.0</c:v>
                </c:pt>
                <c:pt idx="2665">
                  <c:v>0.0</c:v>
                </c:pt>
                <c:pt idx="2666">
                  <c:v>0.0</c:v>
                </c:pt>
                <c:pt idx="2667">
                  <c:v>0.0</c:v>
                </c:pt>
                <c:pt idx="2668">
                  <c:v>0.09916666667</c:v>
                </c:pt>
                <c:pt idx="2669">
                  <c:v>1.009166667</c:v>
                </c:pt>
                <c:pt idx="2670">
                  <c:v>2.135</c:v>
                </c:pt>
                <c:pt idx="2671">
                  <c:v>3.214166667</c:v>
                </c:pt>
                <c:pt idx="2672">
                  <c:v>4.170833332999998</c:v>
                </c:pt>
                <c:pt idx="2673">
                  <c:v>4.940833333</c:v>
                </c:pt>
                <c:pt idx="2674">
                  <c:v>5.471666667</c:v>
                </c:pt>
                <c:pt idx="2675">
                  <c:v>5.722499999999999</c:v>
                </c:pt>
                <c:pt idx="2676">
                  <c:v>5.675833332999999</c:v>
                </c:pt>
                <c:pt idx="2677">
                  <c:v>5.343333332999999</c:v>
                </c:pt>
                <c:pt idx="2678">
                  <c:v>4.736666667000001</c:v>
                </c:pt>
                <c:pt idx="2679">
                  <c:v>3.908333333</c:v>
                </c:pt>
                <c:pt idx="2680">
                  <c:v>2.905</c:v>
                </c:pt>
                <c:pt idx="2681">
                  <c:v>1.808333333</c:v>
                </c:pt>
                <c:pt idx="2682">
                  <c:v>0.6883333333</c:v>
                </c:pt>
                <c:pt idx="2683">
                  <c:v>0.01166666667</c:v>
                </c:pt>
                <c:pt idx="2684">
                  <c:v>0.0</c:v>
                </c:pt>
                <c:pt idx="2685">
                  <c:v>0.0</c:v>
                </c:pt>
                <c:pt idx="2686">
                  <c:v>0.0</c:v>
                </c:pt>
                <c:pt idx="2687">
                  <c:v>0.0</c:v>
                </c:pt>
                <c:pt idx="2688">
                  <c:v>0.0</c:v>
                </c:pt>
                <c:pt idx="2689">
                  <c:v>0.0</c:v>
                </c:pt>
                <c:pt idx="2690">
                  <c:v>0.0</c:v>
                </c:pt>
                <c:pt idx="2691">
                  <c:v>0.0</c:v>
                </c:pt>
                <c:pt idx="2692">
                  <c:v>0.1225</c:v>
                </c:pt>
                <c:pt idx="2693">
                  <c:v>1.05</c:v>
                </c:pt>
                <c:pt idx="2694">
                  <c:v>2.17</c:v>
                </c:pt>
                <c:pt idx="2695">
                  <c:v>3.249166667</c:v>
                </c:pt>
                <c:pt idx="2696">
                  <c:v>4.205833332999998</c:v>
                </c:pt>
                <c:pt idx="2697">
                  <c:v>4.975833333</c:v>
                </c:pt>
                <c:pt idx="2698">
                  <c:v>5.500833332999998</c:v>
                </c:pt>
                <c:pt idx="2699">
                  <c:v>5.751666667</c:v>
                </c:pt>
                <c:pt idx="2700">
                  <c:v>5.705</c:v>
                </c:pt>
                <c:pt idx="2701">
                  <c:v>5.366666667</c:v>
                </c:pt>
                <c:pt idx="2702">
                  <c:v>4.765833332999999</c:v>
                </c:pt>
                <c:pt idx="2703">
                  <c:v>3.9375</c:v>
                </c:pt>
                <c:pt idx="2704">
                  <c:v>2.934166667</c:v>
                </c:pt>
                <c:pt idx="2705">
                  <c:v>1.8375</c:v>
                </c:pt>
                <c:pt idx="2706">
                  <c:v>0.7233333333</c:v>
                </c:pt>
                <c:pt idx="2707">
                  <c:v>0.0175</c:v>
                </c:pt>
                <c:pt idx="2708">
                  <c:v>0.0</c:v>
                </c:pt>
                <c:pt idx="2709">
                  <c:v>0.0</c:v>
                </c:pt>
                <c:pt idx="2710">
                  <c:v>0.0</c:v>
                </c:pt>
                <c:pt idx="2711">
                  <c:v>0.0</c:v>
                </c:pt>
                <c:pt idx="2712">
                  <c:v>0.0</c:v>
                </c:pt>
                <c:pt idx="2713">
                  <c:v>0.0</c:v>
                </c:pt>
                <c:pt idx="2714">
                  <c:v>0.0</c:v>
                </c:pt>
                <c:pt idx="2715">
                  <c:v>0.0</c:v>
                </c:pt>
                <c:pt idx="2716">
                  <c:v>0.14</c:v>
                </c:pt>
                <c:pt idx="2717">
                  <c:v>1.085</c:v>
                </c:pt>
                <c:pt idx="2718">
                  <c:v>2.210833333</c:v>
                </c:pt>
                <c:pt idx="2719">
                  <c:v>3.284166667</c:v>
                </c:pt>
                <c:pt idx="2720">
                  <c:v>4.240833332999999</c:v>
                </c:pt>
                <c:pt idx="2721">
                  <c:v>5.004999999999999</c:v>
                </c:pt>
                <c:pt idx="2722">
                  <c:v>5.53</c:v>
                </c:pt>
                <c:pt idx="2723">
                  <c:v>5.775</c:v>
                </c:pt>
                <c:pt idx="2724">
                  <c:v>5.734166666999999</c:v>
                </c:pt>
                <c:pt idx="2725">
                  <c:v>5.395833332999999</c:v>
                </c:pt>
                <c:pt idx="2726">
                  <c:v>4.789166667000001</c:v>
                </c:pt>
                <c:pt idx="2727">
                  <c:v>3.960833333</c:v>
                </c:pt>
                <c:pt idx="2728">
                  <c:v>2.963333333</c:v>
                </c:pt>
                <c:pt idx="2729">
                  <c:v>1.866666667</c:v>
                </c:pt>
                <c:pt idx="2730">
                  <c:v>0.7583333333</c:v>
                </c:pt>
                <c:pt idx="2731">
                  <c:v>0.02916666667</c:v>
                </c:pt>
                <c:pt idx="2732">
                  <c:v>0.0</c:v>
                </c:pt>
                <c:pt idx="2733">
                  <c:v>0.0</c:v>
                </c:pt>
                <c:pt idx="2734">
                  <c:v>0.0</c:v>
                </c:pt>
                <c:pt idx="2735">
                  <c:v>0.0</c:v>
                </c:pt>
                <c:pt idx="2736">
                  <c:v>0.0</c:v>
                </c:pt>
                <c:pt idx="2737">
                  <c:v>0.0</c:v>
                </c:pt>
                <c:pt idx="2738">
                  <c:v>0.0</c:v>
                </c:pt>
                <c:pt idx="2739">
                  <c:v>0.0</c:v>
                </c:pt>
                <c:pt idx="2740">
                  <c:v>0.1575</c:v>
                </c:pt>
                <c:pt idx="2741">
                  <c:v>1.125833333</c:v>
                </c:pt>
                <c:pt idx="2742">
                  <c:v>2.245833333</c:v>
                </c:pt>
                <c:pt idx="2743">
                  <c:v>3.319166667</c:v>
                </c:pt>
                <c:pt idx="2744">
                  <c:v>4.27</c:v>
                </c:pt>
                <c:pt idx="2745">
                  <c:v>5.034166666999999</c:v>
                </c:pt>
                <c:pt idx="2746">
                  <c:v>5.559166666999999</c:v>
                </c:pt>
                <c:pt idx="2747">
                  <c:v>5.804166667</c:v>
                </c:pt>
                <c:pt idx="2748">
                  <c:v>5.757499999999999</c:v>
                </c:pt>
                <c:pt idx="2749">
                  <c:v>5.419166667000001</c:v>
                </c:pt>
                <c:pt idx="2750">
                  <c:v>4.818333333</c:v>
                </c:pt>
                <c:pt idx="2751">
                  <c:v>3.99</c:v>
                </c:pt>
                <c:pt idx="2752">
                  <c:v>2.9925</c:v>
                </c:pt>
                <c:pt idx="2753">
                  <c:v>1.901666667</c:v>
                </c:pt>
                <c:pt idx="2754">
                  <c:v>0.7875</c:v>
                </c:pt>
                <c:pt idx="2755">
                  <c:v>0.035</c:v>
                </c:pt>
                <c:pt idx="2756">
                  <c:v>0.0</c:v>
                </c:pt>
                <c:pt idx="2757">
                  <c:v>0.0</c:v>
                </c:pt>
                <c:pt idx="2758">
                  <c:v>0.0</c:v>
                </c:pt>
                <c:pt idx="2759">
                  <c:v>0.0</c:v>
                </c:pt>
                <c:pt idx="2760">
                  <c:v>0.0</c:v>
                </c:pt>
                <c:pt idx="2761">
                  <c:v>0.0</c:v>
                </c:pt>
                <c:pt idx="2762">
                  <c:v>0.0</c:v>
                </c:pt>
                <c:pt idx="2763">
                  <c:v>0.0</c:v>
                </c:pt>
                <c:pt idx="2764">
                  <c:v>0.1808333333</c:v>
                </c:pt>
                <c:pt idx="2765">
                  <c:v>1.166666667</c:v>
                </c:pt>
                <c:pt idx="2766">
                  <c:v>2.280833333</c:v>
                </c:pt>
                <c:pt idx="2767">
                  <c:v>3.354166667</c:v>
                </c:pt>
                <c:pt idx="2768">
                  <c:v>4.304999999999999</c:v>
                </c:pt>
                <c:pt idx="2769">
                  <c:v>5.063333332999998</c:v>
                </c:pt>
                <c:pt idx="2770">
                  <c:v>5.588333333</c:v>
                </c:pt>
                <c:pt idx="2771">
                  <c:v>5.833333333</c:v>
                </c:pt>
                <c:pt idx="2772">
                  <c:v>5.786666667</c:v>
                </c:pt>
                <c:pt idx="2773">
                  <c:v>5.448333333</c:v>
                </c:pt>
                <c:pt idx="2774">
                  <c:v>4.847499999999999</c:v>
                </c:pt>
                <c:pt idx="2775">
                  <c:v>4.019166666999999</c:v>
                </c:pt>
                <c:pt idx="2776">
                  <c:v>3.021666667</c:v>
                </c:pt>
                <c:pt idx="2777">
                  <c:v>1.930833333</c:v>
                </c:pt>
                <c:pt idx="2778">
                  <c:v>0.8225</c:v>
                </c:pt>
                <c:pt idx="2779">
                  <c:v>0.04083333333</c:v>
                </c:pt>
                <c:pt idx="2780">
                  <c:v>0.0</c:v>
                </c:pt>
                <c:pt idx="2781">
                  <c:v>0.0</c:v>
                </c:pt>
                <c:pt idx="2782">
                  <c:v>0.0</c:v>
                </c:pt>
                <c:pt idx="2783">
                  <c:v>0.0</c:v>
                </c:pt>
                <c:pt idx="2784">
                  <c:v>0.0</c:v>
                </c:pt>
                <c:pt idx="2785">
                  <c:v>0.0</c:v>
                </c:pt>
                <c:pt idx="2786">
                  <c:v>0.0</c:v>
                </c:pt>
                <c:pt idx="2787">
                  <c:v>0.0</c:v>
                </c:pt>
                <c:pt idx="2788">
                  <c:v>0.2041666667</c:v>
                </c:pt>
                <c:pt idx="2789">
                  <c:v>1.201666667</c:v>
                </c:pt>
                <c:pt idx="2790">
                  <c:v>2.315833332999999</c:v>
                </c:pt>
                <c:pt idx="2791">
                  <c:v>3.389166667</c:v>
                </c:pt>
                <c:pt idx="2792">
                  <c:v>4.334166667</c:v>
                </c:pt>
                <c:pt idx="2793">
                  <c:v>5.092499999999999</c:v>
                </c:pt>
                <c:pt idx="2794">
                  <c:v>5.611666667000001</c:v>
                </c:pt>
                <c:pt idx="2795">
                  <c:v>5.856666667000001</c:v>
                </c:pt>
                <c:pt idx="2796">
                  <c:v>5.81</c:v>
                </c:pt>
                <c:pt idx="2797">
                  <c:v>5.471666667</c:v>
                </c:pt>
                <c:pt idx="2798">
                  <c:v>4.870833332999998</c:v>
                </c:pt>
                <c:pt idx="2799">
                  <c:v>4.0425</c:v>
                </c:pt>
                <c:pt idx="2800">
                  <c:v>3.050833333</c:v>
                </c:pt>
                <c:pt idx="2801">
                  <c:v>1.96</c:v>
                </c:pt>
                <c:pt idx="2802">
                  <c:v>0.8516666667</c:v>
                </c:pt>
                <c:pt idx="2803">
                  <c:v>0.0525</c:v>
                </c:pt>
                <c:pt idx="2804">
                  <c:v>0.0</c:v>
                </c:pt>
                <c:pt idx="2805">
                  <c:v>0.0</c:v>
                </c:pt>
                <c:pt idx="2806">
                  <c:v>0.0</c:v>
                </c:pt>
                <c:pt idx="2807">
                  <c:v>0.0</c:v>
                </c:pt>
                <c:pt idx="2808">
                  <c:v>0.0</c:v>
                </c:pt>
                <c:pt idx="2809">
                  <c:v>0.0</c:v>
                </c:pt>
                <c:pt idx="2810">
                  <c:v>0.0</c:v>
                </c:pt>
                <c:pt idx="2811">
                  <c:v>0.0</c:v>
                </c:pt>
                <c:pt idx="2812">
                  <c:v>0.2275</c:v>
                </c:pt>
                <c:pt idx="2813">
                  <c:v>1.236666667</c:v>
                </c:pt>
                <c:pt idx="2814">
                  <c:v>2.350833332999999</c:v>
                </c:pt>
                <c:pt idx="2815">
                  <c:v>3.418333333</c:v>
                </c:pt>
                <c:pt idx="2816">
                  <c:v>4.363333332999999</c:v>
                </c:pt>
                <c:pt idx="2817">
                  <c:v>5.121666666999999</c:v>
                </c:pt>
                <c:pt idx="2818">
                  <c:v>5.640833332999999</c:v>
                </c:pt>
                <c:pt idx="2819">
                  <c:v>5.885833332999999</c:v>
                </c:pt>
                <c:pt idx="2820">
                  <c:v>5.833333333</c:v>
                </c:pt>
                <c:pt idx="2821">
                  <c:v>5.500833332999998</c:v>
                </c:pt>
                <c:pt idx="2822">
                  <c:v>4.894166666999999</c:v>
                </c:pt>
                <c:pt idx="2823">
                  <c:v>4.071666667</c:v>
                </c:pt>
                <c:pt idx="2824">
                  <c:v>3.08</c:v>
                </c:pt>
                <c:pt idx="2825">
                  <c:v>1.989166667</c:v>
                </c:pt>
                <c:pt idx="2826">
                  <c:v>0.8808333333</c:v>
                </c:pt>
                <c:pt idx="2827">
                  <c:v>0.06416666667</c:v>
                </c:pt>
                <c:pt idx="2828">
                  <c:v>0.0</c:v>
                </c:pt>
                <c:pt idx="2829">
                  <c:v>0.0</c:v>
                </c:pt>
                <c:pt idx="2830">
                  <c:v>0.0</c:v>
                </c:pt>
                <c:pt idx="2831">
                  <c:v>0.0</c:v>
                </c:pt>
                <c:pt idx="2832">
                  <c:v>0.0</c:v>
                </c:pt>
                <c:pt idx="2833">
                  <c:v>0.0</c:v>
                </c:pt>
                <c:pt idx="2834">
                  <c:v>0.0</c:v>
                </c:pt>
                <c:pt idx="2835">
                  <c:v>0.0</c:v>
                </c:pt>
                <c:pt idx="2836">
                  <c:v>0.2566666667</c:v>
                </c:pt>
                <c:pt idx="2837">
                  <c:v>1.271666667</c:v>
                </c:pt>
                <c:pt idx="2838">
                  <c:v>2.385833333</c:v>
                </c:pt>
                <c:pt idx="2839">
                  <c:v>3.453333333</c:v>
                </c:pt>
                <c:pt idx="2840">
                  <c:v>4.398333332999998</c:v>
                </c:pt>
                <c:pt idx="2841">
                  <c:v>5.150833332999999</c:v>
                </c:pt>
                <c:pt idx="2842">
                  <c:v>5.664166666999999</c:v>
                </c:pt>
                <c:pt idx="2843">
                  <c:v>5.909166667</c:v>
                </c:pt>
                <c:pt idx="2844">
                  <c:v>5.856666667000001</c:v>
                </c:pt>
                <c:pt idx="2845">
                  <c:v>5.524166666999998</c:v>
                </c:pt>
                <c:pt idx="2846">
                  <c:v>4.923333333</c:v>
                </c:pt>
                <c:pt idx="2847">
                  <c:v>4.094999999999999</c:v>
                </c:pt>
                <c:pt idx="2848">
                  <c:v>3.109166667</c:v>
                </c:pt>
                <c:pt idx="2849">
                  <c:v>2.018333333</c:v>
                </c:pt>
                <c:pt idx="2850">
                  <c:v>0.9158333333</c:v>
                </c:pt>
                <c:pt idx="2851">
                  <c:v>0.07583333333</c:v>
                </c:pt>
                <c:pt idx="2852">
                  <c:v>0.0</c:v>
                </c:pt>
                <c:pt idx="2853">
                  <c:v>0.0</c:v>
                </c:pt>
                <c:pt idx="2854">
                  <c:v>0.0</c:v>
                </c:pt>
                <c:pt idx="2855">
                  <c:v>0.0</c:v>
                </c:pt>
                <c:pt idx="2856">
                  <c:v>0.0</c:v>
                </c:pt>
                <c:pt idx="2857">
                  <c:v>0.0</c:v>
                </c:pt>
                <c:pt idx="2858">
                  <c:v>0.0</c:v>
                </c:pt>
                <c:pt idx="2859">
                  <c:v>0.0</c:v>
                </c:pt>
                <c:pt idx="2860">
                  <c:v>0.28</c:v>
                </c:pt>
                <c:pt idx="2861">
                  <c:v>1.3125</c:v>
                </c:pt>
                <c:pt idx="2862">
                  <c:v>2.420833333</c:v>
                </c:pt>
                <c:pt idx="2863">
                  <c:v>3.482499999999999</c:v>
                </c:pt>
                <c:pt idx="2864">
                  <c:v>4.427499999999999</c:v>
                </c:pt>
                <c:pt idx="2865">
                  <c:v>5.18</c:v>
                </c:pt>
                <c:pt idx="2866">
                  <c:v>5.693333333</c:v>
                </c:pt>
                <c:pt idx="2867">
                  <c:v>5.9325</c:v>
                </c:pt>
                <c:pt idx="2868">
                  <c:v>5.885833332999999</c:v>
                </c:pt>
                <c:pt idx="2869">
                  <c:v>5.547499999999999</c:v>
                </c:pt>
                <c:pt idx="2870">
                  <c:v>4.946666667000001</c:v>
                </c:pt>
                <c:pt idx="2871">
                  <c:v>4.124166666999999</c:v>
                </c:pt>
                <c:pt idx="2872">
                  <c:v>3.132499999999999</c:v>
                </c:pt>
                <c:pt idx="2873">
                  <c:v>2.0475</c:v>
                </c:pt>
                <c:pt idx="2874">
                  <c:v>0.945</c:v>
                </c:pt>
                <c:pt idx="2875">
                  <c:v>0.0875</c:v>
                </c:pt>
                <c:pt idx="2876">
                  <c:v>0.0</c:v>
                </c:pt>
                <c:pt idx="2877">
                  <c:v>0.0</c:v>
                </c:pt>
                <c:pt idx="2878">
                  <c:v>0.0</c:v>
                </c:pt>
                <c:pt idx="2879">
                  <c:v>0.0</c:v>
                </c:pt>
                <c:pt idx="2880">
                  <c:v>0.0</c:v>
                </c:pt>
                <c:pt idx="2881">
                  <c:v>0.0</c:v>
                </c:pt>
                <c:pt idx="2882">
                  <c:v>0.0</c:v>
                </c:pt>
                <c:pt idx="2883">
                  <c:v>0.0</c:v>
                </c:pt>
                <c:pt idx="2884">
                  <c:v>0.3091666667</c:v>
                </c:pt>
                <c:pt idx="2885">
                  <c:v>1.3475</c:v>
                </c:pt>
                <c:pt idx="2886">
                  <c:v>2.455833332999999</c:v>
                </c:pt>
                <c:pt idx="2887">
                  <c:v>3.5175</c:v>
                </c:pt>
                <c:pt idx="2888">
                  <c:v>4.450833332999998</c:v>
                </c:pt>
                <c:pt idx="2889">
                  <c:v>5.203333333</c:v>
                </c:pt>
                <c:pt idx="2890">
                  <c:v>5.716666667</c:v>
                </c:pt>
                <c:pt idx="2891">
                  <c:v>5.955833332999998</c:v>
                </c:pt>
                <c:pt idx="2892">
                  <c:v>5.909166667</c:v>
                </c:pt>
                <c:pt idx="2893">
                  <c:v>5.570833332999999</c:v>
                </c:pt>
                <c:pt idx="2894">
                  <c:v>4.97</c:v>
                </c:pt>
                <c:pt idx="2895">
                  <c:v>4.147499999999999</c:v>
                </c:pt>
                <c:pt idx="2896">
                  <c:v>3.161666667</c:v>
                </c:pt>
                <c:pt idx="2897">
                  <c:v>2.076666667</c:v>
                </c:pt>
                <c:pt idx="2898">
                  <c:v>0.9741666667</c:v>
                </c:pt>
                <c:pt idx="2899">
                  <c:v>0.09916666667</c:v>
                </c:pt>
                <c:pt idx="2900">
                  <c:v>0.0</c:v>
                </c:pt>
                <c:pt idx="2901">
                  <c:v>0.0</c:v>
                </c:pt>
                <c:pt idx="2902">
                  <c:v>0.0</c:v>
                </c:pt>
                <c:pt idx="2903">
                  <c:v>0.0</c:v>
                </c:pt>
                <c:pt idx="2904">
                  <c:v>0.0</c:v>
                </c:pt>
                <c:pt idx="2905">
                  <c:v>0.0</c:v>
                </c:pt>
                <c:pt idx="2906">
                  <c:v>0.0</c:v>
                </c:pt>
                <c:pt idx="2907">
                  <c:v>0.0</c:v>
                </c:pt>
                <c:pt idx="2908">
                  <c:v>0.3383333333</c:v>
                </c:pt>
                <c:pt idx="2909">
                  <c:v>1.376666667</c:v>
                </c:pt>
                <c:pt idx="2910">
                  <c:v>2.485</c:v>
                </c:pt>
                <c:pt idx="2911">
                  <c:v>3.546666667</c:v>
                </c:pt>
                <c:pt idx="2912">
                  <c:v>4.48</c:v>
                </c:pt>
                <c:pt idx="2913">
                  <c:v>5.2325</c:v>
                </c:pt>
                <c:pt idx="2914">
                  <c:v>5.74</c:v>
                </c:pt>
                <c:pt idx="2915">
                  <c:v>5.979166667</c:v>
                </c:pt>
                <c:pt idx="2916">
                  <c:v>5.9325</c:v>
                </c:pt>
                <c:pt idx="2917">
                  <c:v>5.594166667</c:v>
                </c:pt>
                <c:pt idx="2918">
                  <c:v>4.993333333</c:v>
                </c:pt>
                <c:pt idx="2919">
                  <c:v>4.176666667</c:v>
                </c:pt>
                <c:pt idx="2920">
                  <c:v>3.190833333</c:v>
                </c:pt>
                <c:pt idx="2921">
                  <c:v>2.105833333</c:v>
                </c:pt>
                <c:pt idx="2922">
                  <c:v>1.009166667</c:v>
                </c:pt>
                <c:pt idx="2923">
                  <c:v>0.1166666667</c:v>
                </c:pt>
                <c:pt idx="2924">
                  <c:v>0.0</c:v>
                </c:pt>
                <c:pt idx="2925">
                  <c:v>0.0</c:v>
                </c:pt>
                <c:pt idx="2926">
                  <c:v>0.0</c:v>
                </c:pt>
                <c:pt idx="2927">
                  <c:v>0.0</c:v>
                </c:pt>
                <c:pt idx="2928">
                  <c:v>0.0</c:v>
                </c:pt>
                <c:pt idx="2929">
                  <c:v>0.0</c:v>
                </c:pt>
                <c:pt idx="2930">
                  <c:v>0.0</c:v>
                </c:pt>
                <c:pt idx="2931">
                  <c:v>0.0</c:v>
                </c:pt>
                <c:pt idx="2932">
                  <c:v>0.3616666667</c:v>
                </c:pt>
                <c:pt idx="2933">
                  <c:v>1.411666667</c:v>
                </c:pt>
                <c:pt idx="2934">
                  <c:v>2.52</c:v>
                </c:pt>
                <c:pt idx="2935">
                  <c:v>3.575833333</c:v>
                </c:pt>
                <c:pt idx="2936">
                  <c:v>4.509166667000001</c:v>
                </c:pt>
                <c:pt idx="2937">
                  <c:v>5.255833333</c:v>
                </c:pt>
                <c:pt idx="2938">
                  <c:v>5.763333332999998</c:v>
                </c:pt>
                <c:pt idx="2939">
                  <c:v>6.0025</c:v>
                </c:pt>
                <c:pt idx="2940">
                  <c:v>5.95</c:v>
                </c:pt>
                <c:pt idx="2941">
                  <c:v>5.617499999999999</c:v>
                </c:pt>
                <c:pt idx="2942">
                  <c:v>5.016666667000001</c:v>
                </c:pt>
                <c:pt idx="2943">
                  <c:v>4.2</c:v>
                </c:pt>
                <c:pt idx="2944">
                  <c:v>3.214166667</c:v>
                </c:pt>
                <c:pt idx="2945">
                  <c:v>2.135</c:v>
                </c:pt>
                <c:pt idx="2946">
                  <c:v>1.038333333</c:v>
                </c:pt>
                <c:pt idx="2947">
                  <c:v>0.1283333333</c:v>
                </c:pt>
                <c:pt idx="2948">
                  <c:v>0.0</c:v>
                </c:pt>
                <c:pt idx="2949">
                  <c:v>0.0</c:v>
                </c:pt>
                <c:pt idx="2950">
                  <c:v>0.0</c:v>
                </c:pt>
                <c:pt idx="2951">
                  <c:v>0.0</c:v>
                </c:pt>
                <c:pt idx="2952">
                  <c:v>0.0</c:v>
                </c:pt>
                <c:pt idx="2953">
                  <c:v>0.0</c:v>
                </c:pt>
                <c:pt idx="2954">
                  <c:v>0.0</c:v>
                </c:pt>
                <c:pt idx="2955">
                  <c:v>0.0</c:v>
                </c:pt>
                <c:pt idx="2956">
                  <c:v>0.3908333333</c:v>
                </c:pt>
                <c:pt idx="2957">
                  <c:v>1.446666667</c:v>
                </c:pt>
                <c:pt idx="2958">
                  <c:v>2.549166667</c:v>
                </c:pt>
                <c:pt idx="2959">
                  <c:v>3.605</c:v>
                </c:pt>
                <c:pt idx="2960">
                  <c:v>4.5325</c:v>
                </c:pt>
                <c:pt idx="2961">
                  <c:v>5.279166667</c:v>
                </c:pt>
                <c:pt idx="2962">
                  <c:v>5.786666667</c:v>
                </c:pt>
                <c:pt idx="2963">
                  <c:v>6.025833332999999</c:v>
                </c:pt>
                <c:pt idx="2964">
                  <c:v>5.973333333</c:v>
                </c:pt>
                <c:pt idx="2965">
                  <c:v>5.640833332999999</c:v>
                </c:pt>
                <c:pt idx="2966">
                  <c:v>5.04</c:v>
                </c:pt>
                <c:pt idx="2967">
                  <c:v>4.223333332999998</c:v>
                </c:pt>
                <c:pt idx="2968">
                  <c:v>3.243333333000001</c:v>
                </c:pt>
                <c:pt idx="2969">
                  <c:v>2.164166667</c:v>
                </c:pt>
                <c:pt idx="2970">
                  <c:v>1.0675</c:v>
                </c:pt>
                <c:pt idx="2971">
                  <c:v>0.1458333333</c:v>
                </c:pt>
                <c:pt idx="2972">
                  <c:v>0.0</c:v>
                </c:pt>
                <c:pt idx="2973">
                  <c:v>0.0</c:v>
                </c:pt>
                <c:pt idx="2974">
                  <c:v>0.0</c:v>
                </c:pt>
                <c:pt idx="2975">
                  <c:v>0.0</c:v>
                </c:pt>
                <c:pt idx="2976">
                  <c:v>0.0</c:v>
                </c:pt>
                <c:pt idx="2977">
                  <c:v>0.0</c:v>
                </c:pt>
                <c:pt idx="2978">
                  <c:v>0.0</c:v>
                </c:pt>
                <c:pt idx="2979">
                  <c:v>0.0</c:v>
                </c:pt>
                <c:pt idx="2980">
                  <c:v>0.4258333333</c:v>
                </c:pt>
                <c:pt idx="2981">
                  <c:v>1.475833333</c:v>
                </c:pt>
                <c:pt idx="2982">
                  <c:v>2.578333333</c:v>
                </c:pt>
                <c:pt idx="2983">
                  <c:v>3.628333333</c:v>
                </c:pt>
                <c:pt idx="2984">
                  <c:v>4.561666667000001</c:v>
                </c:pt>
                <c:pt idx="2985">
                  <c:v>5.302499999999999</c:v>
                </c:pt>
                <c:pt idx="2986">
                  <c:v>5.81</c:v>
                </c:pt>
                <c:pt idx="2987">
                  <c:v>6.049166667000001</c:v>
                </c:pt>
                <c:pt idx="2988">
                  <c:v>5.996666667</c:v>
                </c:pt>
                <c:pt idx="2989">
                  <c:v>5.658333332999999</c:v>
                </c:pt>
                <c:pt idx="2990">
                  <c:v>5.063333332999998</c:v>
                </c:pt>
                <c:pt idx="2991">
                  <c:v>4.246666667</c:v>
                </c:pt>
                <c:pt idx="2992">
                  <c:v>3.266666667</c:v>
                </c:pt>
                <c:pt idx="2993">
                  <c:v>2.1875</c:v>
                </c:pt>
                <c:pt idx="2994">
                  <c:v>1.096666667</c:v>
                </c:pt>
                <c:pt idx="2995">
                  <c:v>0.1633333333</c:v>
                </c:pt>
                <c:pt idx="2996">
                  <c:v>0.0</c:v>
                </c:pt>
                <c:pt idx="2997">
                  <c:v>0.0</c:v>
                </c:pt>
                <c:pt idx="2998">
                  <c:v>0.0</c:v>
                </c:pt>
                <c:pt idx="2999">
                  <c:v>0.0</c:v>
                </c:pt>
                <c:pt idx="3000">
                  <c:v>0.0</c:v>
                </c:pt>
                <c:pt idx="3001">
                  <c:v>0.0</c:v>
                </c:pt>
                <c:pt idx="3002">
                  <c:v>0.0</c:v>
                </c:pt>
                <c:pt idx="3003">
                  <c:v>0.0</c:v>
                </c:pt>
                <c:pt idx="3004">
                  <c:v>0.455</c:v>
                </c:pt>
                <c:pt idx="3005">
                  <c:v>1.510833333</c:v>
                </c:pt>
                <c:pt idx="3006">
                  <c:v>2.6075</c:v>
                </c:pt>
                <c:pt idx="3007">
                  <c:v>3.6575</c:v>
                </c:pt>
                <c:pt idx="3008">
                  <c:v>4.585</c:v>
                </c:pt>
                <c:pt idx="3009">
                  <c:v>5.325833332999998</c:v>
                </c:pt>
                <c:pt idx="3010">
                  <c:v>5.833333333</c:v>
                </c:pt>
                <c:pt idx="3011">
                  <c:v>6.066666667000001</c:v>
                </c:pt>
                <c:pt idx="3012">
                  <c:v>6.014166667</c:v>
                </c:pt>
                <c:pt idx="3013">
                  <c:v>5.681666667</c:v>
                </c:pt>
                <c:pt idx="3014">
                  <c:v>5.086666667</c:v>
                </c:pt>
                <c:pt idx="3015">
                  <c:v>4.27</c:v>
                </c:pt>
                <c:pt idx="3016">
                  <c:v>3.29</c:v>
                </c:pt>
                <c:pt idx="3017">
                  <c:v>2.216666667</c:v>
                </c:pt>
                <c:pt idx="3018">
                  <c:v>1.125833333</c:v>
                </c:pt>
                <c:pt idx="3019">
                  <c:v>0.1808333333</c:v>
                </c:pt>
                <c:pt idx="3020">
                  <c:v>0.0</c:v>
                </c:pt>
                <c:pt idx="3021">
                  <c:v>0.0</c:v>
                </c:pt>
                <c:pt idx="3022">
                  <c:v>0.0</c:v>
                </c:pt>
                <c:pt idx="3023">
                  <c:v>0.0</c:v>
                </c:pt>
                <c:pt idx="3024">
                  <c:v>0.0</c:v>
                </c:pt>
                <c:pt idx="3025">
                  <c:v>0.0</c:v>
                </c:pt>
                <c:pt idx="3026">
                  <c:v>0.0</c:v>
                </c:pt>
                <c:pt idx="3027">
                  <c:v>0.0</c:v>
                </c:pt>
                <c:pt idx="3028">
                  <c:v>0.4841666667</c:v>
                </c:pt>
                <c:pt idx="3029">
                  <c:v>1.54</c:v>
                </c:pt>
                <c:pt idx="3030">
                  <c:v>2.636666667</c:v>
                </c:pt>
                <c:pt idx="3031">
                  <c:v>3.686666667</c:v>
                </c:pt>
                <c:pt idx="3032">
                  <c:v>4.608333332999998</c:v>
                </c:pt>
                <c:pt idx="3033">
                  <c:v>5.349166666999999</c:v>
                </c:pt>
                <c:pt idx="3034">
                  <c:v>5.856666667000001</c:v>
                </c:pt>
                <c:pt idx="3035">
                  <c:v>6.09</c:v>
                </c:pt>
                <c:pt idx="3036">
                  <c:v>6.0375</c:v>
                </c:pt>
                <c:pt idx="3037">
                  <c:v>5.699166666999999</c:v>
                </c:pt>
                <c:pt idx="3038">
                  <c:v>5.109999999999999</c:v>
                </c:pt>
                <c:pt idx="3039">
                  <c:v>4.293333333</c:v>
                </c:pt>
                <c:pt idx="3040">
                  <c:v>3.319166667</c:v>
                </c:pt>
                <c:pt idx="3041">
                  <c:v>2.245833333</c:v>
                </c:pt>
                <c:pt idx="3042">
                  <c:v>1.155</c:v>
                </c:pt>
                <c:pt idx="3043">
                  <c:v>0.1983333333</c:v>
                </c:pt>
                <c:pt idx="3044">
                  <c:v>0.0</c:v>
                </c:pt>
                <c:pt idx="3045">
                  <c:v>0.0</c:v>
                </c:pt>
                <c:pt idx="3046">
                  <c:v>0.0</c:v>
                </c:pt>
                <c:pt idx="3047">
                  <c:v>0.0</c:v>
                </c:pt>
                <c:pt idx="3048">
                  <c:v>0.0</c:v>
                </c:pt>
                <c:pt idx="3049">
                  <c:v>0.0</c:v>
                </c:pt>
                <c:pt idx="3050">
                  <c:v>0.0</c:v>
                </c:pt>
                <c:pt idx="3051">
                  <c:v>0.0</c:v>
                </c:pt>
                <c:pt idx="3052">
                  <c:v>0.5133333333</c:v>
                </c:pt>
                <c:pt idx="3053">
                  <c:v>1.569166667</c:v>
                </c:pt>
                <c:pt idx="3054">
                  <c:v>2.665833333</c:v>
                </c:pt>
                <c:pt idx="3055">
                  <c:v>3.71</c:v>
                </c:pt>
                <c:pt idx="3056">
                  <c:v>4.637499999999999</c:v>
                </c:pt>
                <c:pt idx="3057">
                  <c:v>5.3725</c:v>
                </c:pt>
                <c:pt idx="3058">
                  <c:v>5.874166667</c:v>
                </c:pt>
                <c:pt idx="3059">
                  <c:v>6.107499999999999</c:v>
                </c:pt>
                <c:pt idx="3060">
                  <c:v>6.054999999999999</c:v>
                </c:pt>
                <c:pt idx="3061">
                  <c:v>5.722499999999999</c:v>
                </c:pt>
                <c:pt idx="3062">
                  <c:v>5.127499999999999</c:v>
                </c:pt>
                <c:pt idx="3063">
                  <c:v>4.316666667000001</c:v>
                </c:pt>
                <c:pt idx="3064">
                  <c:v>3.342499999999999</c:v>
                </c:pt>
                <c:pt idx="3065">
                  <c:v>2.269166667</c:v>
                </c:pt>
                <c:pt idx="3066">
                  <c:v>1.184166667</c:v>
                </c:pt>
                <c:pt idx="3067">
                  <c:v>0.2216666667</c:v>
                </c:pt>
                <c:pt idx="3068">
                  <c:v>0.0</c:v>
                </c:pt>
                <c:pt idx="3069">
                  <c:v>0.0</c:v>
                </c:pt>
                <c:pt idx="3070">
                  <c:v>0.0</c:v>
                </c:pt>
                <c:pt idx="3071">
                  <c:v>0.0</c:v>
                </c:pt>
                <c:pt idx="3072">
                  <c:v>0.0</c:v>
                </c:pt>
                <c:pt idx="3073">
                  <c:v>0.0</c:v>
                </c:pt>
                <c:pt idx="3074">
                  <c:v>0.0</c:v>
                </c:pt>
                <c:pt idx="3075">
                  <c:v>0.0</c:v>
                </c:pt>
                <c:pt idx="3076">
                  <c:v>0.5425</c:v>
                </c:pt>
                <c:pt idx="3077">
                  <c:v>1.598333333</c:v>
                </c:pt>
                <c:pt idx="3078">
                  <c:v>2.689166667</c:v>
                </c:pt>
                <c:pt idx="3079">
                  <c:v>3.733333333</c:v>
                </c:pt>
                <c:pt idx="3080">
                  <c:v>4.654999999999999</c:v>
                </c:pt>
                <c:pt idx="3081">
                  <c:v>5.395833332999999</c:v>
                </c:pt>
                <c:pt idx="3082">
                  <c:v>5.897499999999999</c:v>
                </c:pt>
                <c:pt idx="3083">
                  <c:v>6.130833333</c:v>
                </c:pt>
                <c:pt idx="3084">
                  <c:v>6.078333333</c:v>
                </c:pt>
                <c:pt idx="3085">
                  <c:v>5.74</c:v>
                </c:pt>
                <c:pt idx="3086">
                  <c:v>5.150833332999999</c:v>
                </c:pt>
                <c:pt idx="3087">
                  <c:v>4.34</c:v>
                </c:pt>
                <c:pt idx="3088">
                  <c:v>3.365833333</c:v>
                </c:pt>
                <c:pt idx="3089">
                  <c:v>2.298333333</c:v>
                </c:pt>
                <c:pt idx="3090">
                  <c:v>1.2075</c:v>
                </c:pt>
                <c:pt idx="3091">
                  <c:v>0.2391666667</c:v>
                </c:pt>
                <c:pt idx="3092">
                  <c:v>0.0</c:v>
                </c:pt>
                <c:pt idx="3093">
                  <c:v>0.0</c:v>
                </c:pt>
                <c:pt idx="3094">
                  <c:v>0.0</c:v>
                </c:pt>
                <c:pt idx="3095">
                  <c:v>0.0</c:v>
                </c:pt>
                <c:pt idx="3096">
                  <c:v>0.0</c:v>
                </c:pt>
                <c:pt idx="3097">
                  <c:v>0.0</c:v>
                </c:pt>
                <c:pt idx="3098">
                  <c:v>0.0</c:v>
                </c:pt>
                <c:pt idx="3099">
                  <c:v>0.005833333333</c:v>
                </c:pt>
                <c:pt idx="3100">
                  <c:v>0.5716666667</c:v>
                </c:pt>
                <c:pt idx="3101">
                  <c:v>1.6275</c:v>
                </c:pt>
                <c:pt idx="3102">
                  <c:v>2.718333333</c:v>
                </c:pt>
                <c:pt idx="3103">
                  <c:v>3.7625</c:v>
                </c:pt>
                <c:pt idx="3104">
                  <c:v>4.678333332999998</c:v>
                </c:pt>
                <c:pt idx="3105">
                  <c:v>5.413333333</c:v>
                </c:pt>
                <c:pt idx="3106">
                  <c:v>5.915</c:v>
                </c:pt>
                <c:pt idx="3107">
                  <c:v>6.148333332999998</c:v>
                </c:pt>
                <c:pt idx="3108">
                  <c:v>6.095833332999999</c:v>
                </c:pt>
                <c:pt idx="3109">
                  <c:v>5.763333332999998</c:v>
                </c:pt>
                <c:pt idx="3110">
                  <c:v>5.168333332999999</c:v>
                </c:pt>
                <c:pt idx="3111">
                  <c:v>4.357499999999999</c:v>
                </c:pt>
                <c:pt idx="3112">
                  <c:v>3.389166667</c:v>
                </c:pt>
                <c:pt idx="3113">
                  <c:v>2.321666667</c:v>
                </c:pt>
                <c:pt idx="3114">
                  <c:v>1.236666667</c:v>
                </c:pt>
                <c:pt idx="3115">
                  <c:v>0.2566666667</c:v>
                </c:pt>
                <c:pt idx="3116">
                  <c:v>0.0</c:v>
                </c:pt>
                <c:pt idx="3117">
                  <c:v>0.0</c:v>
                </c:pt>
                <c:pt idx="3118">
                  <c:v>0.0</c:v>
                </c:pt>
                <c:pt idx="3119">
                  <c:v>0.0</c:v>
                </c:pt>
                <c:pt idx="3120">
                  <c:v>0.0</c:v>
                </c:pt>
                <c:pt idx="3121">
                  <c:v>0.0</c:v>
                </c:pt>
                <c:pt idx="3122">
                  <c:v>0.0</c:v>
                </c:pt>
                <c:pt idx="3123">
                  <c:v>0.01166666667</c:v>
                </c:pt>
                <c:pt idx="3124">
                  <c:v>0.6008333333</c:v>
                </c:pt>
                <c:pt idx="3125">
                  <c:v>1.656666667</c:v>
                </c:pt>
                <c:pt idx="3126">
                  <c:v>2.741666667</c:v>
                </c:pt>
                <c:pt idx="3127">
                  <c:v>3.785833333</c:v>
                </c:pt>
                <c:pt idx="3128">
                  <c:v>4.701666667000001</c:v>
                </c:pt>
                <c:pt idx="3129">
                  <c:v>5.436666667000001</c:v>
                </c:pt>
                <c:pt idx="3130">
                  <c:v>5.938333333</c:v>
                </c:pt>
                <c:pt idx="3131">
                  <c:v>6.165833332999997</c:v>
                </c:pt>
                <c:pt idx="3132">
                  <c:v>6.113333332999999</c:v>
                </c:pt>
                <c:pt idx="3133">
                  <c:v>5.780833332999999</c:v>
                </c:pt>
                <c:pt idx="3134">
                  <c:v>5.191666667000001</c:v>
                </c:pt>
                <c:pt idx="3135">
                  <c:v>4.380833333</c:v>
                </c:pt>
                <c:pt idx="3136">
                  <c:v>3.4125</c:v>
                </c:pt>
                <c:pt idx="3137">
                  <c:v>2.345</c:v>
                </c:pt>
                <c:pt idx="3138">
                  <c:v>1.265833333</c:v>
                </c:pt>
                <c:pt idx="3139">
                  <c:v>0.28</c:v>
                </c:pt>
                <c:pt idx="3140">
                  <c:v>0.0</c:v>
                </c:pt>
                <c:pt idx="3141">
                  <c:v>0.0</c:v>
                </c:pt>
                <c:pt idx="3142">
                  <c:v>0.0</c:v>
                </c:pt>
                <c:pt idx="3143">
                  <c:v>0.0</c:v>
                </c:pt>
                <c:pt idx="3144">
                  <c:v>0.0</c:v>
                </c:pt>
                <c:pt idx="3145">
                  <c:v>0.0</c:v>
                </c:pt>
                <c:pt idx="3146">
                  <c:v>0.0</c:v>
                </c:pt>
                <c:pt idx="3147">
                  <c:v>0.01166666667</c:v>
                </c:pt>
                <c:pt idx="3148">
                  <c:v>0.63</c:v>
                </c:pt>
                <c:pt idx="3149">
                  <c:v>1.68</c:v>
                </c:pt>
                <c:pt idx="3150">
                  <c:v>2.770833333</c:v>
                </c:pt>
                <c:pt idx="3151">
                  <c:v>3.809166667</c:v>
                </c:pt>
                <c:pt idx="3152">
                  <c:v>4.724999999999999</c:v>
                </c:pt>
                <c:pt idx="3153">
                  <c:v>5.454166667</c:v>
                </c:pt>
                <c:pt idx="3154">
                  <c:v>5.955833332999998</c:v>
                </c:pt>
                <c:pt idx="3155">
                  <c:v>6.183333332999998</c:v>
                </c:pt>
                <c:pt idx="3156">
                  <c:v>6.130833333</c:v>
                </c:pt>
                <c:pt idx="3157">
                  <c:v>5.798333332999999</c:v>
                </c:pt>
                <c:pt idx="3158">
                  <c:v>5.209166667000001</c:v>
                </c:pt>
                <c:pt idx="3159">
                  <c:v>4.404166666999999</c:v>
                </c:pt>
                <c:pt idx="3160">
                  <c:v>3.435833332999999</c:v>
                </c:pt>
                <c:pt idx="3161">
                  <c:v>2.374166667</c:v>
                </c:pt>
                <c:pt idx="3162">
                  <c:v>1.289166667</c:v>
                </c:pt>
                <c:pt idx="3163">
                  <c:v>0.3033333333</c:v>
                </c:pt>
                <c:pt idx="3164">
                  <c:v>0.0</c:v>
                </c:pt>
                <c:pt idx="3165">
                  <c:v>0.0</c:v>
                </c:pt>
                <c:pt idx="3166">
                  <c:v>0.0</c:v>
                </c:pt>
                <c:pt idx="3167">
                  <c:v>0.0</c:v>
                </c:pt>
                <c:pt idx="3168">
                  <c:v>0.0</c:v>
                </c:pt>
                <c:pt idx="3169">
                  <c:v>0.0</c:v>
                </c:pt>
                <c:pt idx="3170">
                  <c:v>0.0</c:v>
                </c:pt>
                <c:pt idx="3171">
                  <c:v>0.0175</c:v>
                </c:pt>
                <c:pt idx="3172">
                  <c:v>0.6591666667</c:v>
                </c:pt>
                <c:pt idx="3173">
                  <c:v>1.709166667</c:v>
                </c:pt>
                <c:pt idx="3174">
                  <c:v>2.794166667</c:v>
                </c:pt>
                <c:pt idx="3175">
                  <c:v>3.826666667</c:v>
                </c:pt>
                <c:pt idx="3176">
                  <c:v>4.7425</c:v>
                </c:pt>
                <c:pt idx="3177">
                  <c:v>5.4775</c:v>
                </c:pt>
                <c:pt idx="3178">
                  <c:v>5.973333333</c:v>
                </c:pt>
                <c:pt idx="3179">
                  <c:v>6.200833332999998</c:v>
                </c:pt>
                <c:pt idx="3180">
                  <c:v>6.148333332999998</c:v>
                </c:pt>
                <c:pt idx="3181">
                  <c:v>5.815833332999999</c:v>
                </c:pt>
                <c:pt idx="3182">
                  <c:v>5.226666667000001</c:v>
                </c:pt>
                <c:pt idx="3183">
                  <c:v>4.421666667</c:v>
                </c:pt>
                <c:pt idx="3184">
                  <c:v>3.459166667</c:v>
                </c:pt>
                <c:pt idx="3185">
                  <c:v>2.3975</c:v>
                </c:pt>
                <c:pt idx="3186">
                  <c:v>1.318333333</c:v>
                </c:pt>
                <c:pt idx="3187">
                  <c:v>0.3208333333</c:v>
                </c:pt>
                <c:pt idx="3188">
                  <c:v>0.0</c:v>
                </c:pt>
                <c:pt idx="3189">
                  <c:v>0.0</c:v>
                </c:pt>
                <c:pt idx="3190">
                  <c:v>0.0</c:v>
                </c:pt>
                <c:pt idx="3191">
                  <c:v>0.0</c:v>
                </c:pt>
                <c:pt idx="3192">
                  <c:v>0.0</c:v>
                </c:pt>
                <c:pt idx="3193">
                  <c:v>0.0</c:v>
                </c:pt>
                <c:pt idx="3194">
                  <c:v>0.0</c:v>
                </c:pt>
                <c:pt idx="3195">
                  <c:v>0.02333333333</c:v>
                </c:pt>
                <c:pt idx="3196">
                  <c:v>0.6825</c:v>
                </c:pt>
                <c:pt idx="3197">
                  <c:v>1.7325</c:v>
                </c:pt>
                <c:pt idx="3198">
                  <c:v>2.817499999999999</c:v>
                </c:pt>
                <c:pt idx="3199">
                  <c:v>3.85</c:v>
                </c:pt>
                <c:pt idx="3200">
                  <c:v>4.765833332999999</c:v>
                </c:pt>
                <c:pt idx="3201">
                  <c:v>5.495</c:v>
                </c:pt>
                <c:pt idx="3202">
                  <c:v>5.990833332999998</c:v>
                </c:pt>
                <c:pt idx="3203">
                  <c:v>6.218333332999999</c:v>
                </c:pt>
                <c:pt idx="3204">
                  <c:v>6.165833332999997</c:v>
                </c:pt>
                <c:pt idx="3205">
                  <c:v>5.833333333</c:v>
                </c:pt>
                <c:pt idx="3206">
                  <c:v>5.25</c:v>
                </c:pt>
                <c:pt idx="3207">
                  <c:v>4.445</c:v>
                </c:pt>
                <c:pt idx="3208">
                  <c:v>3.476666666999999</c:v>
                </c:pt>
                <c:pt idx="3209">
                  <c:v>2.420833333</c:v>
                </c:pt>
                <c:pt idx="3210">
                  <c:v>1.341666667</c:v>
                </c:pt>
                <c:pt idx="3211">
                  <c:v>0.3441666667</c:v>
                </c:pt>
                <c:pt idx="3212">
                  <c:v>0.0</c:v>
                </c:pt>
                <c:pt idx="3213">
                  <c:v>0.0</c:v>
                </c:pt>
                <c:pt idx="3214">
                  <c:v>0.0</c:v>
                </c:pt>
                <c:pt idx="3215">
                  <c:v>0.0</c:v>
                </c:pt>
                <c:pt idx="3216">
                  <c:v>0.0</c:v>
                </c:pt>
                <c:pt idx="3217">
                  <c:v>0.0</c:v>
                </c:pt>
                <c:pt idx="3218">
                  <c:v>0.0</c:v>
                </c:pt>
                <c:pt idx="3219">
                  <c:v>0.02916666667</c:v>
                </c:pt>
                <c:pt idx="3220">
                  <c:v>0.7116666667</c:v>
                </c:pt>
                <c:pt idx="3221">
                  <c:v>1.755833333</c:v>
                </c:pt>
                <c:pt idx="3222">
                  <c:v>2.840833332999999</c:v>
                </c:pt>
                <c:pt idx="3223">
                  <c:v>3.873333333</c:v>
                </c:pt>
                <c:pt idx="3224">
                  <c:v>4.783333333</c:v>
                </c:pt>
                <c:pt idx="3225">
                  <c:v>5.512499999999999</c:v>
                </c:pt>
                <c:pt idx="3226">
                  <c:v>6.008333332999999</c:v>
                </c:pt>
                <c:pt idx="3227">
                  <c:v>6.235833333</c:v>
                </c:pt>
                <c:pt idx="3228">
                  <c:v>6.183333332999998</c:v>
                </c:pt>
                <c:pt idx="3229">
                  <c:v>5.850833332999999</c:v>
                </c:pt>
                <c:pt idx="3230">
                  <c:v>5.267499999999999</c:v>
                </c:pt>
                <c:pt idx="3231">
                  <c:v>4.462499999999999</c:v>
                </c:pt>
                <c:pt idx="3232">
                  <c:v>3.5</c:v>
                </c:pt>
                <c:pt idx="3233">
                  <c:v>2.444166667</c:v>
                </c:pt>
                <c:pt idx="3234">
                  <c:v>1.365</c:v>
                </c:pt>
                <c:pt idx="3235">
                  <c:v>0.3675</c:v>
                </c:pt>
                <c:pt idx="3236">
                  <c:v>0.0</c:v>
                </c:pt>
                <c:pt idx="3237">
                  <c:v>0.0</c:v>
                </c:pt>
                <c:pt idx="3238">
                  <c:v>0.0</c:v>
                </c:pt>
                <c:pt idx="3239">
                  <c:v>0.0</c:v>
                </c:pt>
                <c:pt idx="3240">
                  <c:v>0.0</c:v>
                </c:pt>
                <c:pt idx="3241">
                  <c:v>0.0</c:v>
                </c:pt>
                <c:pt idx="3242">
                  <c:v>0.0</c:v>
                </c:pt>
                <c:pt idx="3243">
                  <c:v>0.035</c:v>
                </c:pt>
                <c:pt idx="3244">
                  <c:v>0.735</c:v>
                </c:pt>
                <c:pt idx="3245">
                  <c:v>1.779166667</c:v>
                </c:pt>
                <c:pt idx="3246">
                  <c:v>2.858333333</c:v>
                </c:pt>
                <c:pt idx="3247">
                  <c:v>3.890833332999999</c:v>
                </c:pt>
                <c:pt idx="3248">
                  <c:v>4.800833332999999</c:v>
                </c:pt>
                <c:pt idx="3249">
                  <c:v>5.53</c:v>
                </c:pt>
                <c:pt idx="3250">
                  <c:v>6.025833332999999</c:v>
                </c:pt>
                <c:pt idx="3251">
                  <c:v>6.253333333</c:v>
                </c:pt>
                <c:pt idx="3252">
                  <c:v>6.200833332999998</c:v>
                </c:pt>
                <c:pt idx="3253">
                  <c:v>5.868333332999999</c:v>
                </c:pt>
                <c:pt idx="3254">
                  <c:v>5.285</c:v>
                </c:pt>
                <c:pt idx="3255">
                  <c:v>4.485833332999999</c:v>
                </c:pt>
                <c:pt idx="3256">
                  <c:v>3.523333333</c:v>
                </c:pt>
                <c:pt idx="3257">
                  <c:v>2.4675</c:v>
                </c:pt>
                <c:pt idx="3258">
                  <c:v>1.394166667</c:v>
                </c:pt>
                <c:pt idx="3259">
                  <c:v>0.3908333333</c:v>
                </c:pt>
                <c:pt idx="3260">
                  <c:v>0.0</c:v>
                </c:pt>
                <c:pt idx="3261">
                  <c:v>0.0</c:v>
                </c:pt>
                <c:pt idx="3262">
                  <c:v>0.0</c:v>
                </c:pt>
                <c:pt idx="3263">
                  <c:v>0.0</c:v>
                </c:pt>
                <c:pt idx="3264">
                  <c:v>0.0</c:v>
                </c:pt>
                <c:pt idx="3265">
                  <c:v>0.0</c:v>
                </c:pt>
                <c:pt idx="3266">
                  <c:v>0.0</c:v>
                </c:pt>
                <c:pt idx="3267">
                  <c:v>0.04666666667</c:v>
                </c:pt>
                <c:pt idx="3268">
                  <c:v>0.7583333333</c:v>
                </c:pt>
                <c:pt idx="3269">
                  <c:v>1.8025</c:v>
                </c:pt>
                <c:pt idx="3270">
                  <c:v>2.881666667</c:v>
                </c:pt>
                <c:pt idx="3271">
                  <c:v>3.908333333</c:v>
                </c:pt>
                <c:pt idx="3272">
                  <c:v>4.818333333</c:v>
                </c:pt>
                <c:pt idx="3273">
                  <c:v>5.547499999999999</c:v>
                </c:pt>
                <c:pt idx="3274">
                  <c:v>6.0375</c:v>
                </c:pt>
                <c:pt idx="3275">
                  <c:v>6.264999999999999</c:v>
                </c:pt>
                <c:pt idx="3276">
                  <c:v>6.212499999999999</c:v>
                </c:pt>
                <c:pt idx="3277">
                  <c:v>5.885833332999999</c:v>
                </c:pt>
                <c:pt idx="3278">
                  <c:v>5.302499999999999</c:v>
                </c:pt>
                <c:pt idx="3279">
                  <c:v>4.503333333</c:v>
                </c:pt>
                <c:pt idx="3280">
                  <c:v>3.540833333</c:v>
                </c:pt>
                <c:pt idx="3281">
                  <c:v>2.490833333</c:v>
                </c:pt>
                <c:pt idx="3282">
                  <c:v>1.4175</c:v>
                </c:pt>
                <c:pt idx="3283">
                  <c:v>0.4141666667</c:v>
                </c:pt>
                <c:pt idx="3284">
                  <c:v>0.0</c:v>
                </c:pt>
                <c:pt idx="3285">
                  <c:v>0.0</c:v>
                </c:pt>
                <c:pt idx="3286">
                  <c:v>0.0</c:v>
                </c:pt>
                <c:pt idx="3287">
                  <c:v>0.0</c:v>
                </c:pt>
                <c:pt idx="3288">
                  <c:v>0.0</c:v>
                </c:pt>
                <c:pt idx="3289">
                  <c:v>0.0</c:v>
                </c:pt>
                <c:pt idx="3290">
                  <c:v>0.0</c:v>
                </c:pt>
                <c:pt idx="3291">
                  <c:v>0.0525</c:v>
                </c:pt>
                <c:pt idx="3292">
                  <c:v>0.7816666667</c:v>
                </c:pt>
                <c:pt idx="3293">
                  <c:v>1.825833333</c:v>
                </c:pt>
                <c:pt idx="3294">
                  <c:v>2.905</c:v>
                </c:pt>
                <c:pt idx="3295">
                  <c:v>3.931666667</c:v>
                </c:pt>
                <c:pt idx="3296">
                  <c:v>4.835833332999998</c:v>
                </c:pt>
                <c:pt idx="3297">
                  <c:v>5.559166666999999</c:v>
                </c:pt>
                <c:pt idx="3298">
                  <c:v>6.054999999999999</c:v>
                </c:pt>
                <c:pt idx="3299">
                  <c:v>6.2825</c:v>
                </c:pt>
                <c:pt idx="3300">
                  <c:v>6.23</c:v>
                </c:pt>
                <c:pt idx="3301">
                  <c:v>5.903333333</c:v>
                </c:pt>
                <c:pt idx="3302">
                  <c:v>5.319999999999999</c:v>
                </c:pt>
                <c:pt idx="3303">
                  <c:v>4.520833332999999</c:v>
                </c:pt>
                <c:pt idx="3304">
                  <c:v>3.564166667</c:v>
                </c:pt>
                <c:pt idx="3305">
                  <c:v>2.514166667</c:v>
                </c:pt>
                <c:pt idx="3306">
                  <c:v>1.440833333</c:v>
                </c:pt>
                <c:pt idx="3307">
                  <c:v>0.4375</c:v>
                </c:pt>
                <c:pt idx="3308">
                  <c:v>0.0</c:v>
                </c:pt>
                <c:pt idx="3309">
                  <c:v>0.0</c:v>
                </c:pt>
                <c:pt idx="3310">
                  <c:v>0.0</c:v>
                </c:pt>
                <c:pt idx="3311">
                  <c:v>0.0</c:v>
                </c:pt>
                <c:pt idx="3312">
                  <c:v>0.0</c:v>
                </c:pt>
                <c:pt idx="3313">
                  <c:v>0.0</c:v>
                </c:pt>
                <c:pt idx="3314">
                  <c:v>0.0</c:v>
                </c:pt>
                <c:pt idx="3315">
                  <c:v>0.05833333333</c:v>
                </c:pt>
                <c:pt idx="3316">
                  <c:v>0.805</c:v>
                </c:pt>
                <c:pt idx="3317">
                  <c:v>1.849166667</c:v>
                </c:pt>
                <c:pt idx="3318">
                  <c:v>2.922499999999999</c:v>
                </c:pt>
                <c:pt idx="3319">
                  <c:v>3.949166667</c:v>
                </c:pt>
                <c:pt idx="3320">
                  <c:v>4.853333332999998</c:v>
                </c:pt>
                <c:pt idx="3321">
                  <c:v>5.576666667000001</c:v>
                </c:pt>
                <c:pt idx="3322">
                  <c:v>6.066666667000001</c:v>
                </c:pt>
                <c:pt idx="3323">
                  <c:v>6.294166667</c:v>
                </c:pt>
                <c:pt idx="3324">
                  <c:v>6.2475</c:v>
                </c:pt>
                <c:pt idx="3325">
                  <c:v>5.915</c:v>
                </c:pt>
                <c:pt idx="3326">
                  <c:v>5.337499999999999</c:v>
                </c:pt>
                <c:pt idx="3327">
                  <c:v>4.538333333</c:v>
                </c:pt>
                <c:pt idx="3328">
                  <c:v>3.581666667</c:v>
                </c:pt>
                <c:pt idx="3329">
                  <c:v>2.531666667</c:v>
                </c:pt>
                <c:pt idx="3330">
                  <c:v>1.464166667</c:v>
                </c:pt>
                <c:pt idx="3331">
                  <c:v>0.4608333333</c:v>
                </c:pt>
                <c:pt idx="3332">
                  <c:v>0.0</c:v>
                </c:pt>
                <c:pt idx="3333">
                  <c:v>0.0</c:v>
                </c:pt>
                <c:pt idx="3334">
                  <c:v>0.0</c:v>
                </c:pt>
                <c:pt idx="3335">
                  <c:v>0.0</c:v>
                </c:pt>
                <c:pt idx="3336">
                  <c:v>0.0</c:v>
                </c:pt>
                <c:pt idx="3337">
                  <c:v>0.0</c:v>
                </c:pt>
                <c:pt idx="3338">
                  <c:v>0.0</c:v>
                </c:pt>
                <c:pt idx="3339">
                  <c:v>0.07</c:v>
                </c:pt>
                <c:pt idx="3340">
                  <c:v>0.8283333333</c:v>
                </c:pt>
                <c:pt idx="3341">
                  <c:v>1.866666667</c:v>
                </c:pt>
                <c:pt idx="3342">
                  <c:v>2.94</c:v>
                </c:pt>
                <c:pt idx="3343">
                  <c:v>3.966666667</c:v>
                </c:pt>
                <c:pt idx="3344">
                  <c:v>4.870833332999998</c:v>
                </c:pt>
                <c:pt idx="3345">
                  <c:v>5.588333333</c:v>
                </c:pt>
                <c:pt idx="3346">
                  <c:v>6.084166667</c:v>
                </c:pt>
                <c:pt idx="3347">
                  <c:v>6.311666667000001</c:v>
                </c:pt>
                <c:pt idx="3348">
                  <c:v>6.259166667000001</c:v>
                </c:pt>
                <c:pt idx="3349">
                  <c:v>5.9325</c:v>
                </c:pt>
                <c:pt idx="3350">
                  <c:v>5.349166666999999</c:v>
                </c:pt>
                <c:pt idx="3351">
                  <c:v>4.555833332999999</c:v>
                </c:pt>
                <c:pt idx="3352">
                  <c:v>3.605</c:v>
                </c:pt>
                <c:pt idx="3353">
                  <c:v>2.555</c:v>
                </c:pt>
                <c:pt idx="3354">
                  <c:v>1.4875</c:v>
                </c:pt>
                <c:pt idx="3355">
                  <c:v>0.4841666667</c:v>
                </c:pt>
                <c:pt idx="3356">
                  <c:v>0.0</c:v>
                </c:pt>
                <c:pt idx="3357">
                  <c:v>0.0</c:v>
                </c:pt>
                <c:pt idx="3358">
                  <c:v>0.0</c:v>
                </c:pt>
                <c:pt idx="3359">
                  <c:v>0.0</c:v>
                </c:pt>
                <c:pt idx="3360">
                  <c:v>0.0</c:v>
                </c:pt>
                <c:pt idx="3361">
                  <c:v>0.0</c:v>
                </c:pt>
                <c:pt idx="3362">
                  <c:v>0.0</c:v>
                </c:pt>
                <c:pt idx="3363">
                  <c:v>0.07583333333</c:v>
                </c:pt>
                <c:pt idx="3364">
                  <c:v>0.8516666667</c:v>
                </c:pt>
                <c:pt idx="3365">
                  <c:v>1.89</c:v>
                </c:pt>
                <c:pt idx="3366">
                  <c:v>2.9575</c:v>
                </c:pt>
                <c:pt idx="3367">
                  <c:v>3.978333333</c:v>
                </c:pt>
                <c:pt idx="3368">
                  <c:v>4.882499999999999</c:v>
                </c:pt>
                <c:pt idx="3369">
                  <c:v>5.605833332999999</c:v>
                </c:pt>
                <c:pt idx="3370">
                  <c:v>6.095833332999999</c:v>
                </c:pt>
                <c:pt idx="3371">
                  <c:v>6.323333332999999</c:v>
                </c:pt>
                <c:pt idx="3372">
                  <c:v>6.270833333</c:v>
                </c:pt>
                <c:pt idx="3373">
                  <c:v>5.944166666999999</c:v>
                </c:pt>
                <c:pt idx="3374">
                  <c:v>5.366666667</c:v>
                </c:pt>
                <c:pt idx="3375">
                  <c:v>4.573333333</c:v>
                </c:pt>
                <c:pt idx="3376">
                  <c:v>3.6225</c:v>
                </c:pt>
                <c:pt idx="3377">
                  <c:v>2.578333333</c:v>
                </c:pt>
                <c:pt idx="3378">
                  <c:v>1.510833333</c:v>
                </c:pt>
                <c:pt idx="3379">
                  <c:v>0.5075</c:v>
                </c:pt>
                <c:pt idx="3380">
                  <c:v>0.0</c:v>
                </c:pt>
                <c:pt idx="3381">
                  <c:v>0.0</c:v>
                </c:pt>
                <c:pt idx="3382">
                  <c:v>0.0</c:v>
                </c:pt>
                <c:pt idx="3383">
                  <c:v>0.0</c:v>
                </c:pt>
                <c:pt idx="3384">
                  <c:v>0.0</c:v>
                </c:pt>
                <c:pt idx="3385">
                  <c:v>0.0</c:v>
                </c:pt>
                <c:pt idx="3386">
                  <c:v>0.0</c:v>
                </c:pt>
                <c:pt idx="3387">
                  <c:v>0.0875</c:v>
                </c:pt>
                <c:pt idx="3388">
                  <c:v>0.8691666667</c:v>
                </c:pt>
                <c:pt idx="3389">
                  <c:v>1.9075</c:v>
                </c:pt>
                <c:pt idx="3390">
                  <c:v>2.975</c:v>
                </c:pt>
                <c:pt idx="3391">
                  <c:v>3.995833332999999</c:v>
                </c:pt>
                <c:pt idx="3392">
                  <c:v>4.9</c:v>
                </c:pt>
                <c:pt idx="3393">
                  <c:v>5.617499999999999</c:v>
                </c:pt>
                <c:pt idx="3394">
                  <c:v>6.107499999999999</c:v>
                </c:pt>
                <c:pt idx="3395">
                  <c:v>6.335</c:v>
                </c:pt>
                <c:pt idx="3396">
                  <c:v>6.288333333</c:v>
                </c:pt>
                <c:pt idx="3397">
                  <c:v>5.961666667</c:v>
                </c:pt>
                <c:pt idx="3398">
                  <c:v>5.384166667</c:v>
                </c:pt>
                <c:pt idx="3399">
                  <c:v>4.590833333</c:v>
                </c:pt>
                <c:pt idx="3400">
                  <c:v>3.64</c:v>
                </c:pt>
                <c:pt idx="3401">
                  <c:v>2.595833333</c:v>
                </c:pt>
                <c:pt idx="3402">
                  <c:v>1.534166667</c:v>
                </c:pt>
                <c:pt idx="3403">
                  <c:v>0.5308333333</c:v>
                </c:pt>
                <c:pt idx="3404">
                  <c:v>0.005833333333</c:v>
                </c:pt>
                <c:pt idx="3405">
                  <c:v>0.0</c:v>
                </c:pt>
                <c:pt idx="3406">
                  <c:v>0.0</c:v>
                </c:pt>
                <c:pt idx="3407">
                  <c:v>0.0</c:v>
                </c:pt>
                <c:pt idx="3408">
                  <c:v>0.0</c:v>
                </c:pt>
                <c:pt idx="3409">
                  <c:v>0.0</c:v>
                </c:pt>
                <c:pt idx="3410">
                  <c:v>0.0</c:v>
                </c:pt>
                <c:pt idx="3411">
                  <c:v>0.09333333333</c:v>
                </c:pt>
                <c:pt idx="3412">
                  <c:v>0.8925</c:v>
                </c:pt>
                <c:pt idx="3413">
                  <c:v>1.925</c:v>
                </c:pt>
                <c:pt idx="3414">
                  <c:v>2.9925</c:v>
                </c:pt>
                <c:pt idx="3415">
                  <c:v>4.013333333</c:v>
                </c:pt>
                <c:pt idx="3416">
                  <c:v>4.911666667</c:v>
                </c:pt>
                <c:pt idx="3417">
                  <c:v>5.629166667</c:v>
                </c:pt>
                <c:pt idx="3418">
                  <c:v>6.119166666999999</c:v>
                </c:pt>
                <c:pt idx="3419">
                  <c:v>6.346666667</c:v>
                </c:pt>
                <c:pt idx="3420">
                  <c:v>6.3</c:v>
                </c:pt>
                <c:pt idx="3421">
                  <c:v>5.973333333</c:v>
                </c:pt>
                <c:pt idx="3422">
                  <c:v>5.395833332999999</c:v>
                </c:pt>
                <c:pt idx="3423">
                  <c:v>4.608333332999998</c:v>
                </c:pt>
                <c:pt idx="3424">
                  <c:v>3.6575</c:v>
                </c:pt>
                <c:pt idx="3425">
                  <c:v>2.613333333</c:v>
                </c:pt>
                <c:pt idx="3426">
                  <c:v>1.551666667</c:v>
                </c:pt>
                <c:pt idx="3427">
                  <c:v>0.5541666667</c:v>
                </c:pt>
                <c:pt idx="3428">
                  <c:v>0.005833333333</c:v>
                </c:pt>
                <c:pt idx="3429">
                  <c:v>0.0</c:v>
                </c:pt>
                <c:pt idx="3430">
                  <c:v>0.0</c:v>
                </c:pt>
                <c:pt idx="3431">
                  <c:v>0.0</c:v>
                </c:pt>
                <c:pt idx="3432">
                  <c:v>0.0</c:v>
                </c:pt>
                <c:pt idx="3433">
                  <c:v>0.0</c:v>
                </c:pt>
                <c:pt idx="3434">
                  <c:v>0.0</c:v>
                </c:pt>
                <c:pt idx="3435">
                  <c:v>0.105</c:v>
                </c:pt>
                <c:pt idx="3436">
                  <c:v>0.91</c:v>
                </c:pt>
                <c:pt idx="3437">
                  <c:v>1.9425</c:v>
                </c:pt>
                <c:pt idx="3438">
                  <c:v>3.01</c:v>
                </c:pt>
                <c:pt idx="3439">
                  <c:v>4.024999999999999</c:v>
                </c:pt>
                <c:pt idx="3440">
                  <c:v>4.923333333</c:v>
                </c:pt>
                <c:pt idx="3441">
                  <c:v>5.640833332999999</c:v>
                </c:pt>
                <c:pt idx="3442">
                  <c:v>6.130833333</c:v>
                </c:pt>
                <c:pt idx="3443">
                  <c:v>6.358333332999998</c:v>
                </c:pt>
                <c:pt idx="3444">
                  <c:v>6.311666667000001</c:v>
                </c:pt>
                <c:pt idx="3445">
                  <c:v>5.985</c:v>
                </c:pt>
                <c:pt idx="3446">
                  <c:v>5.413333333</c:v>
                </c:pt>
                <c:pt idx="3447">
                  <c:v>4.625833332999997</c:v>
                </c:pt>
                <c:pt idx="3448">
                  <c:v>3.675</c:v>
                </c:pt>
                <c:pt idx="3449">
                  <c:v>2.636666667</c:v>
                </c:pt>
                <c:pt idx="3450">
                  <c:v>1.575</c:v>
                </c:pt>
                <c:pt idx="3451">
                  <c:v>0.5775</c:v>
                </c:pt>
                <c:pt idx="3452">
                  <c:v>0.01166666667</c:v>
                </c:pt>
                <c:pt idx="3453">
                  <c:v>0.0</c:v>
                </c:pt>
                <c:pt idx="3454">
                  <c:v>0.0</c:v>
                </c:pt>
                <c:pt idx="3455">
                  <c:v>0.0</c:v>
                </c:pt>
                <c:pt idx="3456">
                  <c:v>0.0</c:v>
                </c:pt>
                <c:pt idx="3457">
                  <c:v>0.0</c:v>
                </c:pt>
                <c:pt idx="3458">
                  <c:v>0.0</c:v>
                </c:pt>
                <c:pt idx="3459">
                  <c:v>0.1166666667</c:v>
                </c:pt>
                <c:pt idx="3460">
                  <c:v>0.9275</c:v>
                </c:pt>
                <c:pt idx="3461">
                  <c:v>1.96</c:v>
                </c:pt>
                <c:pt idx="3462">
                  <c:v>3.021666667</c:v>
                </c:pt>
                <c:pt idx="3463">
                  <c:v>4.036666667</c:v>
                </c:pt>
                <c:pt idx="3464">
                  <c:v>4.935</c:v>
                </c:pt>
                <c:pt idx="3465">
                  <c:v>5.652499999999999</c:v>
                </c:pt>
                <c:pt idx="3466">
                  <c:v>6.142499999999999</c:v>
                </c:pt>
                <c:pt idx="3467">
                  <c:v>6.37</c:v>
                </c:pt>
                <c:pt idx="3468">
                  <c:v>6.323333332999999</c:v>
                </c:pt>
                <c:pt idx="3469">
                  <c:v>6.0025</c:v>
                </c:pt>
                <c:pt idx="3470">
                  <c:v>5.424999999999999</c:v>
                </c:pt>
                <c:pt idx="3471">
                  <c:v>4.637499999999999</c:v>
                </c:pt>
                <c:pt idx="3472">
                  <c:v>3.692499999999999</c:v>
                </c:pt>
                <c:pt idx="3473">
                  <c:v>2.654166667</c:v>
                </c:pt>
                <c:pt idx="3474">
                  <c:v>1.5925</c:v>
                </c:pt>
                <c:pt idx="3475">
                  <c:v>0.595</c:v>
                </c:pt>
                <c:pt idx="3476">
                  <c:v>0.01166666667</c:v>
                </c:pt>
                <c:pt idx="3477">
                  <c:v>0.0</c:v>
                </c:pt>
                <c:pt idx="3478">
                  <c:v>0.0</c:v>
                </c:pt>
                <c:pt idx="3479">
                  <c:v>0.0</c:v>
                </c:pt>
                <c:pt idx="3480">
                  <c:v>0.0</c:v>
                </c:pt>
                <c:pt idx="3481">
                  <c:v>0.0</c:v>
                </c:pt>
                <c:pt idx="3482">
                  <c:v>0.0</c:v>
                </c:pt>
                <c:pt idx="3483">
                  <c:v>0.1225</c:v>
                </c:pt>
                <c:pt idx="3484">
                  <c:v>0.945</c:v>
                </c:pt>
                <c:pt idx="3485">
                  <c:v>1.9775</c:v>
                </c:pt>
                <c:pt idx="3486">
                  <c:v>3.039166667</c:v>
                </c:pt>
                <c:pt idx="3487">
                  <c:v>4.054166666999998</c:v>
                </c:pt>
                <c:pt idx="3488">
                  <c:v>4.946666667000001</c:v>
                </c:pt>
                <c:pt idx="3489">
                  <c:v>5.664166666999999</c:v>
                </c:pt>
                <c:pt idx="3490">
                  <c:v>6.154166666999998</c:v>
                </c:pt>
                <c:pt idx="3491">
                  <c:v>6.381666667</c:v>
                </c:pt>
                <c:pt idx="3492">
                  <c:v>6.335</c:v>
                </c:pt>
                <c:pt idx="3493">
                  <c:v>6.014166667</c:v>
                </c:pt>
                <c:pt idx="3494">
                  <c:v>5.436666667000001</c:v>
                </c:pt>
                <c:pt idx="3495">
                  <c:v>4.654999999999999</c:v>
                </c:pt>
                <c:pt idx="3496">
                  <c:v>3.71</c:v>
                </c:pt>
                <c:pt idx="3497">
                  <c:v>2.671666667</c:v>
                </c:pt>
                <c:pt idx="3498">
                  <c:v>1.615833333</c:v>
                </c:pt>
                <c:pt idx="3499">
                  <c:v>0.6183333333</c:v>
                </c:pt>
                <c:pt idx="3500">
                  <c:v>0.0175</c:v>
                </c:pt>
                <c:pt idx="3501">
                  <c:v>0.0</c:v>
                </c:pt>
                <c:pt idx="3502">
                  <c:v>0.0</c:v>
                </c:pt>
                <c:pt idx="3503">
                  <c:v>0.0</c:v>
                </c:pt>
                <c:pt idx="3504">
                  <c:v>0.0</c:v>
                </c:pt>
                <c:pt idx="3505">
                  <c:v>0.0</c:v>
                </c:pt>
                <c:pt idx="3506">
                  <c:v>0.0</c:v>
                </c:pt>
                <c:pt idx="3507">
                  <c:v>0.1341666667</c:v>
                </c:pt>
                <c:pt idx="3508">
                  <c:v>0.9625</c:v>
                </c:pt>
                <c:pt idx="3509">
                  <c:v>1.995</c:v>
                </c:pt>
                <c:pt idx="3510">
                  <c:v>3.050833333</c:v>
                </c:pt>
                <c:pt idx="3511">
                  <c:v>4.065833332999999</c:v>
                </c:pt>
                <c:pt idx="3512">
                  <c:v>4.958333333</c:v>
                </c:pt>
                <c:pt idx="3513">
                  <c:v>5.675833332999999</c:v>
                </c:pt>
                <c:pt idx="3514">
                  <c:v>6.165833332999997</c:v>
                </c:pt>
                <c:pt idx="3515">
                  <c:v>6.393333332999998</c:v>
                </c:pt>
                <c:pt idx="3516">
                  <c:v>6.346666667</c:v>
                </c:pt>
                <c:pt idx="3517">
                  <c:v>6.025833332999999</c:v>
                </c:pt>
                <c:pt idx="3518">
                  <c:v>5.454166667</c:v>
                </c:pt>
                <c:pt idx="3519">
                  <c:v>4.666666666999999</c:v>
                </c:pt>
                <c:pt idx="3520">
                  <c:v>3.7275</c:v>
                </c:pt>
                <c:pt idx="3521">
                  <c:v>2.689166667</c:v>
                </c:pt>
                <c:pt idx="3522">
                  <c:v>1.633333333</c:v>
                </c:pt>
                <c:pt idx="3523">
                  <c:v>0.6358333333</c:v>
                </c:pt>
                <c:pt idx="3524">
                  <c:v>0.02333333333</c:v>
                </c:pt>
                <c:pt idx="3525">
                  <c:v>0.0</c:v>
                </c:pt>
                <c:pt idx="3526">
                  <c:v>0.0</c:v>
                </c:pt>
                <c:pt idx="3527">
                  <c:v>0.0</c:v>
                </c:pt>
                <c:pt idx="3528">
                  <c:v>0.0</c:v>
                </c:pt>
                <c:pt idx="3529">
                  <c:v>0.0</c:v>
                </c:pt>
                <c:pt idx="3530">
                  <c:v>0.0</c:v>
                </c:pt>
                <c:pt idx="3531">
                  <c:v>0.14</c:v>
                </c:pt>
                <c:pt idx="3532">
                  <c:v>0.98</c:v>
                </c:pt>
                <c:pt idx="3533">
                  <c:v>2.006666667</c:v>
                </c:pt>
                <c:pt idx="3534">
                  <c:v>3.0625</c:v>
                </c:pt>
                <c:pt idx="3535">
                  <c:v>4.0775</c:v>
                </c:pt>
                <c:pt idx="3536">
                  <c:v>4.97</c:v>
                </c:pt>
                <c:pt idx="3537">
                  <c:v>5.687499999999999</c:v>
                </c:pt>
                <c:pt idx="3538">
                  <c:v>6.177499999999999</c:v>
                </c:pt>
                <c:pt idx="3539">
                  <c:v>6.405</c:v>
                </c:pt>
                <c:pt idx="3540">
                  <c:v>6.358333332999998</c:v>
                </c:pt>
                <c:pt idx="3541">
                  <c:v>6.0375</c:v>
                </c:pt>
                <c:pt idx="3542">
                  <c:v>5.465833333</c:v>
                </c:pt>
                <c:pt idx="3543">
                  <c:v>4.684166666999999</c:v>
                </c:pt>
                <c:pt idx="3544">
                  <c:v>3.745</c:v>
                </c:pt>
                <c:pt idx="3545">
                  <c:v>2.706666667</c:v>
                </c:pt>
                <c:pt idx="3546">
                  <c:v>1.650833333</c:v>
                </c:pt>
                <c:pt idx="3547">
                  <c:v>0.6591666667</c:v>
                </c:pt>
                <c:pt idx="3548">
                  <c:v>0.02916666667</c:v>
                </c:pt>
                <c:pt idx="3549">
                  <c:v>0.0</c:v>
                </c:pt>
                <c:pt idx="3550">
                  <c:v>0.0</c:v>
                </c:pt>
                <c:pt idx="3551">
                  <c:v>0.0</c:v>
                </c:pt>
                <c:pt idx="3552">
                  <c:v>0.0</c:v>
                </c:pt>
                <c:pt idx="3553">
                  <c:v>0.0</c:v>
                </c:pt>
                <c:pt idx="3554">
                  <c:v>0.0</c:v>
                </c:pt>
                <c:pt idx="3555">
                  <c:v>0.1516666667</c:v>
                </c:pt>
                <c:pt idx="3556">
                  <c:v>0.9916666667</c:v>
                </c:pt>
                <c:pt idx="3557">
                  <c:v>2.018333333</c:v>
                </c:pt>
                <c:pt idx="3558">
                  <c:v>3.074166667</c:v>
                </c:pt>
                <c:pt idx="3559">
                  <c:v>4.089166666999999</c:v>
                </c:pt>
                <c:pt idx="3560">
                  <c:v>4.981666667000001</c:v>
                </c:pt>
                <c:pt idx="3561">
                  <c:v>5.693333333</c:v>
                </c:pt>
                <c:pt idx="3562">
                  <c:v>6.183333332999998</c:v>
                </c:pt>
                <c:pt idx="3563">
                  <c:v>6.410833332999998</c:v>
                </c:pt>
                <c:pt idx="3564">
                  <c:v>6.364166666999998</c:v>
                </c:pt>
                <c:pt idx="3565">
                  <c:v>6.049166667000001</c:v>
                </c:pt>
                <c:pt idx="3566">
                  <c:v>5.4775</c:v>
                </c:pt>
                <c:pt idx="3567">
                  <c:v>4.695833332999998</c:v>
                </c:pt>
                <c:pt idx="3568">
                  <c:v>3.756666667</c:v>
                </c:pt>
                <c:pt idx="3569">
                  <c:v>2.724166667</c:v>
                </c:pt>
                <c:pt idx="3570">
                  <c:v>1.668333333</c:v>
                </c:pt>
                <c:pt idx="3571">
                  <c:v>0.6766666667</c:v>
                </c:pt>
                <c:pt idx="3572">
                  <c:v>0.035</c:v>
                </c:pt>
                <c:pt idx="3573">
                  <c:v>0.0</c:v>
                </c:pt>
                <c:pt idx="3574">
                  <c:v>0.0</c:v>
                </c:pt>
                <c:pt idx="3575">
                  <c:v>0.0</c:v>
                </c:pt>
                <c:pt idx="3576">
                  <c:v>0.0</c:v>
                </c:pt>
                <c:pt idx="3577">
                  <c:v>0.0</c:v>
                </c:pt>
                <c:pt idx="3578">
                  <c:v>0.0</c:v>
                </c:pt>
                <c:pt idx="3579">
                  <c:v>0.1633333333</c:v>
                </c:pt>
                <c:pt idx="3580">
                  <c:v>1.009166667</c:v>
                </c:pt>
                <c:pt idx="3581">
                  <c:v>2.03</c:v>
                </c:pt>
                <c:pt idx="3582">
                  <c:v>3.085833333</c:v>
                </c:pt>
                <c:pt idx="3583">
                  <c:v>4.094999999999999</c:v>
                </c:pt>
                <c:pt idx="3584">
                  <c:v>4.9875</c:v>
                </c:pt>
                <c:pt idx="3585">
                  <c:v>5.705</c:v>
                </c:pt>
                <c:pt idx="3586">
                  <c:v>6.194999999999999</c:v>
                </c:pt>
                <c:pt idx="3587">
                  <c:v>6.422499999999999</c:v>
                </c:pt>
                <c:pt idx="3588">
                  <c:v>6.375833332999998</c:v>
                </c:pt>
                <c:pt idx="3589">
                  <c:v>6.054999999999999</c:v>
                </c:pt>
                <c:pt idx="3590">
                  <c:v>5.489166667</c:v>
                </c:pt>
                <c:pt idx="3591">
                  <c:v>4.7075</c:v>
                </c:pt>
                <c:pt idx="3592">
                  <c:v>3.774166667</c:v>
                </c:pt>
                <c:pt idx="3593">
                  <c:v>2.741666667</c:v>
                </c:pt>
                <c:pt idx="3594">
                  <c:v>1.691666667</c:v>
                </c:pt>
                <c:pt idx="3595">
                  <c:v>0.6941666667</c:v>
                </c:pt>
                <c:pt idx="3596">
                  <c:v>0.035</c:v>
                </c:pt>
                <c:pt idx="3597">
                  <c:v>0.0</c:v>
                </c:pt>
                <c:pt idx="3598">
                  <c:v>0.0</c:v>
                </c:pt>
                <c:pt idx="3599">
                  <c:v>0.0</c:v>
                </c:pt>
                <c:pt idx="3600">
                  <c:v>0.0</c:v>
                </c:pt>
                <c:pt idx="3601">
                  <c:v>0.0</c:v>
                </c:pt>
                <c:pt idx="3602">
                  <c:v>0.0</c:v>
                </c:pt>
                <c:pt idx="3603">
                  <c:v>0.1691666667</c:v>
                </c:pt>
                <c:pt idx="3604">
                  <c:v>1.020833333</c:v>
                </c:pt>
                <c:pt idx="3605">
                  <c:v>2.0475</c:v>
                </c:pt>
                <c:pt idx="3606">
                  <c:v>3.0975</c:v>
                </c:pt>
                <c:pt idx="3607">
                  <c:v>4.106666667000001</c:v>
                </c:pt>
                <c:pt idx="3608">
                  <c:v>4.999166667000001</c:v>
                </c:pt>
                <c:pt idx="3609">
                  <c:v>5.710833332999998</c:v>
                </c:pt>
                <c:pt idx="3610">
                  <c:v>6.200833332999998</c:v>
                </c:pt>
                <c:pt idx="3611">
                  <c:v>6.428333332999999</c:v>
                </c:pt>
                <c:pt idx="3612">
                  <c:v>6.387499999999999</c:v>
                </c:pt>
                <c:pt idx="3613">
                  <c:v>6.066666667000001</c:v>
                </c:pt>
                <c:pt idx="3614">
                  <c:v>5.500833332999998</c:v>
                </c:pt>
                <c:pt idx="3615">
                  <c:v>4.724999999999999</c:v>
                </c:pt>
                <c:pt idx="3616">
                  <c:v>3.785833333</c:v>
                </c:pt>
                <c:pt idx="3617">
                  <c:v>2.759166667</c:v>
                </c:pt>
                <c:pt idx="3618">
                  <c:v>1.703333333</c:v>
                </c:pt>
                <c:pt idx="3619">
                  <c:v>0.7116666667</c:v>
                </c:pt>
                <c:pt idx="3620">
                  <c:v>0.04083333333</c:v>
                </c:pt>
                <c:pt idx="3621">
                  <c:v>0.0</c:v>
                </c:pt>
                <c:pt idx="3622">
                  <c:v>0.0</c:v>
                </c:pt>
                <c:pt idx="3623">
                  <c:v>0.0</c:v>
                </c:pt>
                <c:pt idx="3624">
                  <c:v>0.0</c:v>
                </c:pt>
                <c:pt idx="3625">
                  <c:v>0.0</c:v>
                </c:pt>
                <c:pt idx="3626">
                  <c:v>0.0</c:v>
                </c:pt>
                <c:pt idx="3627">
                  <c:v>0.1808333333</c:v>
                </c:pt>
                <c:pt idx="3628">
                  <c:v>1.0325</c:v>
                </c:pt>
                <c:pt idx="3629">
                  <c:v>2.053333333</c:v>
                </c:pt>
                <c:pt idx="3630">
                  <c:v>3.109166667</c:v>
                </c:pt>
                <c:pt idx="3631">
                  <c:v>4.112499999999999</c:v>
                </c:pt>
                <c:pt idx="3632">
                  <c:v>5.004999999999999</c:v>
                </c:pt>
                <c:pt idx="3633">
                  <c:v>5.722499999999999</c:v>
                </c:pt>
                <c:pt idx="3634">
                  <c:v>6.206666667</c:v>
                </c:pt>
                <c:pt idx="3635">
                  <c:v>6.44</c:v>
                </c:pt>
                <c:pt idx="3636">
                  <c:v>6.393333332999998</c:v>
                </c:pt>
                <c:pt idx="3637">
                  <c:v>6.078333333</c:v>
                </c:pt>
                <c:pt idx="3638">
                  <c:v>5.512499999999999</c:v>
                </c:pt>
                <c:pt idx="3639">
                  <c:v>4.736666667000001</c:v>
                </c:pt>
                <c:pt idx="3640">
                  <c:v>3.803333333</c:v>
                </c:pt>
                <c:pt idx="3641">
                  <c:v>2.770833333</c:v>
                </c:pt>
                <c:pt idx="3642">
                  <c:v>1.720833333</c:v>
                </c:pt>
                <c:pt idx="3643">
                  <c:v>0.7291666667</c:v>
                </c:pt>
                <c:pt idx="3644">
                  <c:v>0.04666666667</c:v>
                </c:pt>
                <c:pt idx="3645">
                  <c:v>0.0</c:v>
                </c:pt>
                <c:pt idx="3646">
                  <c:v>0.0</c:v>
                </c:pt>
                <c:pt idx="3647">
                  <c:v>0.0</c:v>
                </c:pt>
                <c:pt idx="3648">
                  <c:v>0.0</c:v>
                </c:pt>
                <c:pt idx="3649">
                  <c:v>0.0</c:v>
                </c:pt>
                <c:pt idx="3650">
                  <c:v>0.0</c:v>
                </c:pt>
                <c:pt idx="3651">
                  <c:v>0.1866666667</c:v>
                </c:pt>
                <c:pt idx="3652">
                  <c:v>1.044166667</c:v>
                </c:pt>
                <c:pt idx="3653">
                  <c:v>2.065</c:v>
                </c:pt>
                <c:pt idx="3654">
                  <c:v>3.115</c:v>
                </c:pt>
                <c:pt idx="3655">
                  <c:v>4.124166666999999</c:v>
                </c:pt>
                <c:pt idx="3656">
                  <c:v>5.010833332999999</c:v>
                </c:pt>
                <c:pt idx="3657">
                  <c:v>5.728333332999998</c:v>
                </c:pt>
                <c:pt idx="3658">
                  <c:v>6.212499999999999</c:v>
                </c:pt>
                <c:pt idx="3659">
                  <c:v>6.445833332999999</c:v>
                </c:pt>
                <c:pt idx="3660">
                  <c:v>6.399166666999999</c:v>
                </c:pt>
                <c:pt idx="3661">
                  <c:v>6.084166667</c:v>
                </c:pt>
                <c:pt idx="3662">
                  <c:v>5.524166666999998</c:v>
                </c:pt>
                <c:pt idx="3663">
                  <c:v>4.748333333</c:v>
                </c:pt>
                <c:pt idx="3664">
                  <c:v>3.814999999999999</c:v>
                </c:pt>
                <c:pt idx="3665">
                  <c:v>2.788333333</c:v>
                </c:pt>
                <c:pt idx="3666">
                  <c:v>1.738333333</c:v>
                </c:pt>
                <c:pt idx="3667">
                  <c:v>0.7466666667</c:v>
                </c:pt>
                <c:pt idx="3668">
                  <c:v>0.0525</c:v>
                </c:pt>
                <c:pt idx="3669">
                  <c:v>0.0</c:v>
                </c:pt>
                <c:pt idx="3670">
                  <c:v>0.0</c:v>
                </c:pt>
                <c:pt idx="3671">
                  <c:v>0.0</c:v>
                </c:pt>
                <c:pt idx="3672">
                  <c:v>0.0</c:v>
                </c:pt>
                <c:pt idx="3673">
                  <c:v>0.0</c:v>
                </c:pt>
                <c:pt idx="3674">
                  <c:v>0.0</c:v>
                </c:pt>
                <c:pt idx="3675">
                  <c:v>0.1925</c:v>
                </c:pt>
                <c:pt idx="3676">
                  <c:v>1.055833333</c:v>
                </c:pt>
                <c:pt idx="3677">
                  <c:v>2.076666667</c:v>
                </c:pt>
                <c:pt idx="3678">
                  <c:v>3.126666667</c:v>
                </c:pt>
                <c:pt idx="3679">
                  <c:v>4.13</c:v>
                </c:pt>
                <c:pt idx="3680">
                  <c:v>5.022499999999999</c:v>
                </c:pt>
                <c:pt idx="3681">
                  <c:v>5.734166666999999</c:v>
                </c:pt>
                <c:pt idx="3682">
                  <c:v>6.224166666999999</c:v>
                </c:pt>
                <c:pt idx="3683">
                  <c:v>6.451666667000001</c:v>
                </c:pt>
                <c:pt idx="3684">
                  <c:v>6.410833332999998</c:v>
                </c:pt>
                <c:pt idx="3685">
                  <c:v>6.095833332999999</c:v>
                </c:pt>
                <c:pt idx="3686">
                  <c:v>5.53</c:v>
                </c:pt>
                <c:pt idx="3687">
                  <c:v>4.76</c:v>
                </c:pt>
                <c:pt idx="3688">
                  <c:v>3.826666667</c:v>
                </c:pt>
                <c:pt idx="3689">
                  <c:v>2.8</c:v>
                </c:pt>
                <c:pt idx="3690">
                  <c:v>1.755833333</c:v>
                </c:pt>
                <c:pt idx="3691">
                  <c:v>0.7641666667</c:v>
                </c:pt>
                <c:pt idx="3692">
                  <c:v>0.05833333333</c:v>
                </c:pt>
                <c:pt idx="3693">
                  <c:v>0.0</c:v>
                </c:pt>
                <c:pt idx="3694">
                  <c:v>0.0</c:v>
                </c:pt>
                <c:pt idx="3695">
                  <c:v>0.0</c:v>
                </c:pt>
                <c:pt idx="3696">
                  <c:v>0.0</c:v>
                </c:pt>
                <c:pt idx="3697">
                  <c:v>0.0</c:v>
                </c:pt>
                <c:pt idx="3698">
                  <c:v>0.0</c:v>
                </c:pt>
                <c:pt idx="3699">
                  <c:v>0.2041666667</c:v>
                </c:pt>
                <c:pt idx="3700">
                  <c:v>1.0675</c:v>
                </c:pt>
                <c:pt idx="3701">
                  <c:v>2.0825</c:v>
                </c:pt>
                <c:pt idx="3702">
                  <c:v>3.132499999999999</c:v>
                </c:pt>
                <c:pt idx="3703">
                  <c:v>4.135833332999999</c:v>
                </c:pt>
                <c:pt idx="3704">
                  <c:v>5.028333333</c:v>
                </c:pt>
                <c:pt idx="3705">
                  <c:v>5.74</c:v>
                </c:pt>
                <c:pt idx="3706">
                  <c:v>6.23</c:v>
                </c:pt>
                <c:pt idx="3707">
                  <c:v>6.4575</c:v>
                </c:pt>
                <c:pt idx="3708">
                  <c:v>6.416666667</c:v>
                </c:pt>
                <c:pt idx="3709">
                  <c:v>6.101666667000001</c:v>
                </c:pt>
                <c:pt idx="3710">
                  <c:v>5.541666667</c:v>
                </c:pt>
                <c:pt idx="3711">
                  <c:v>4.771666667000001</c:v>
                </c:pt>
                <c:pt idx="3712">
                  <c:v>3.838333333</c:v>
                </c:pt>
                <c:pt idx="3713">
                  <c:v>2.817499999999999</c:v>
                </c:pt>
                <c:pt idx="3714">
                  <c:v>1.7675</c:v>
                </c:pt>
                <c:pt idx="3715">
                  <c:v>0.7758333333</c:v>
                </c:pt>
                <c:pt idx="3716">
                  <c:v>0.06416666667</c:v>
                </c:pt>
                <c:pt idx="3717">
                  <c:v>0.0</c:v>
                </c:pt>
                <c:pt idx="3718">
                  <c:v>0.0</c:v>
                </c:pt>
                <c:pt idx="3719">
                  <c:v>0.0</c:v>
                </c:pt>
                <c:pt idx="3720">
                  <c:v>0.0</c:v>
                </c:pt>
                <c:pt idx="3721">
                  <c:v>0.0</c:v>
                </c:pt>
                <c:pt idx="3722">
                  <c:v>0.0</c:v>
                </c:pt>
                <c:pt idx="3723">
                  <c:v>0.21</c:v>
                </c:pt>
                <c:pt idx="3724">
                  <c:v>1.073333333</c:v>
                </c:pt>
                <c:pt idx="3725">
                  <c:v>2.094166667</c:v>
                </c:pt>
                <c:pt idx="3726">
                  <c:v>3.138333333</c:v>
                </c:pt>
                <c:pt idx="3727">
                  <c:v>4.141666667000001</c:v>
                </c:pt>
                <c:pt idx="3728">
                  <c:v>5.034166666999999</c:v>
                </c:pt>
                <c:pt idx="3729">
                  <c:v>5.745833332999998</c:v>
                </c:pt>
                <c:pt idx="3730">
                  <c:v>6.235833333</c:v>
                </c:pt>
                <c:pt idx="3731">
                  <c:v>6.463333333</c:v>
                </c:pt>
                <c:pt idx="3732">
                  <c:v>6.422499999999999</c:v>
                </c:pt>
                <c:pt idx="3733">
                  <c:v>6.113333332999999</c:v>
                </c:pt>
                <c:pt idx="3734">
                  <c:v>5.553333332999999</c:v>
                </c:pt>
                <c:pt idx="3735">
                  <c:v>4.7775</c:v>
                </c:pt>
                <c:pt idx="3736">
                  <c:v>3.85</c:v>
                </c:pt>
                <c:pt idx="3737">
                  <c:v>2.829166667</c:v>
                </c:pt>
                <c:pt idx="3738">
                  <c:v>1.785</c:v>
                </c:pt>
                <c:pt idx="3739">
                  <c:v>0.7933333333</c:v>
                </c:pt>
                <c:pt idx="3740">
                  <c:v>0.07</c:v>
                </c:pt>
                <c:pt idx="3741">
                  <c:v>0.0</c:v>
                </c:pt>
                <c:pt idx="3742">
                  <c:v>0.0</c:v>
                </c:pt>
                <c:pt idx="3743">
                  <c:v>0.0</c:v>
                </c:pt>
                <c:pt idx="3744">
                  <c:v>0.0</c:v>
                </c:pt>
                <c:pt idx="3745">
                  <c:v>0.0</c:v>
                </c:pt>
                <c:pt idx="3746">
                  <c:v>0.0</c:v>
                </c:pt>
                <c:pt idx="3747">
                  <c:v>0.2158333333</c:v>
                </c:pt>
                <c:pt idx="3748">
                  <c:v>1.085</c:v>
                </c:pt>
                <c:pt idx="3749">
                  <c:v>2.1</c:v>
                </c:pt>
                <c:pt idx="3750">
                  <c:v>3.15</c:v>
                </c:pt>
                <c:pt idx="3751">
                  <c:v>4.147499999999999</c:v>
                </c:pt>
                <c:pt idx="3752">
                  <c:v>5.034166666999999</c:v>
                </c:pt>
                <c:pt idx="3753">
                  <c:v>5.751666667</c:v>
                </c:pt>
                <c:pt idx="3754">
                  <c:v>6.235833333</c:v>
                </c:pt>
                <c:pt idx="3755">
                  <c:v>6.469166667000001</c:v>
                </c:pt>
                <c:pt idx="3756">
                  <c:v>6.428333332999999</c:v>
                </c:pt>
                <c:pt idx="3757">
                  <c:v>6.119166666999999</c:v>
                </c:pt>
                <c:pt idx="3758">
                  <c:v>5.559166666999999</c:v>
                </c:pt>
                <c:pt idx="3759">
                  <c:v>4.789166667000001</c:v>
                </c:pt>
                <c:pt idx="3760">
                  <c:v>3.861666667</c:v>
                </c:pt>
                <c:pt idx="3761">
                  <c:v>2.840833332999999</c:v>
                </c:pt>
                <c:pt idx="3762">
                  <c:v>1.796666667</c:v>
                </c:pt>
                <c:pt idx="3763">
                  <c:v>0.805</c:v>
                </c:pt>
                <c:pt idx="3764">
                  <c:v>0.07583333333</c:v>
                </c:pt>
                <c:pt idx="3765">
                  <c:v>0.0</c:v>
                </c:pt>
                <c:pt idx="3766">
                  <c:v>0.0</c:v>
                </c:pt>
                <c:pt idx="3767">
                  <c:v>0.0</c:v>
                </c:pt>
                <c:pt idx="3768">
                  <c:v>0.0</c:v>
                </c:pt>
                <c:pt idx="3769">
                  <c:v>0.0</c:v>
                </c:pt>
                <c:pt idx="3770">
                  <c:v>0.0</c:v>
                </c:pt>
                <c:pt idx="3771">
                  <c:v>0.2216666667</c:v>
                </c:pt>
                <c:pt idx="3772">
                  <c:v>1.090833333</c:v>
                </c:pt>
                <c:pt idx="3773">
                  <c:v>2.105833333</c:v>
                </c:pt>
                <c:pt idx="3774">
                  <c:v>3.15</c:v>
                </c:pt>
                <c:pt idx="3775">
                  <c:v>4.153333333</c:v>
                </c:pt>
                <c:pt idx="3776">
                  <c:v>5.04</c:v>
                </c:pt>
                <c:pt idx="3777">
                  <c:v>5.751666667</c:v>
                </c:pt>
                <c:pt idx="3778">
                  <c:v>6.241666667000001</c:v>
                </c:pt>
                <c:pt idx="3779">
                  <c:v>6.475</c:v>
                </c:pt>
                <c:pt idx="3780">
                  <c:v>6.434166666999999</c:v>
                </c:pt>
                <c:pt idx="3781">
                  <c:v>6.124999999999999</c:v>
                </c:pt>
                <c:pt idx="3782">
                  <c:v>5.570833332999999</c:v>
                </c:pt>
                <c:pt idx="3783">
                  <c:v>4.800833332999999</c:v>
                </c:pt>
                <c:pt idx="3784">
                  <c:v>3.873333333</c:v>
                </c:pt>
                <c:pt idx="3785">
                  <c:v>2.8525</c:v>
                </c:pt>
                <c:pt idx="3786">
                  <c:v>1.808333333</c:v>
                </c:pt>
                <c:pt idx="3787">
                  <c:v>0.8166666667</c:v>
                </c:pt>
                <c:pt idx="3788">
                  <c:v>0.08166666667</c:v>
                </c:pt>
                <c:pt idx="3789">
                  <c:v>0.0</c:v>
                </c:pt>
                <c:pt idx="3790">
                  <c:v>0.0</c:v>
                </c:pt>
                <c:pt idx="3791">
                  <c:v>0.0</c:v>
                </c:pt>
                <c:pt idx="3792">
                  <c:v>0.0</c:v>
                </c:pt>
                <c:pt idx="3793">
                  <c:v>0.0</c:v>
                </c:pt>
                <c:pt idx="3794">
                  <c:v>0.0</c:v>
                </c:pt>
                <c:pt idx="3795">
                  <c:v>0.2275</c:v>
                </c:pt>
                <c:pt idx="3796">
                  <c:v>1.096666667</c:v>
                </c:pt>
                <c:pt idx="3797">
                  <c:v>2.111666667</c:v>
                </c:pt>
                <c:pt idx="3798">
                  <c:v>3.155833333</c:v>
                </c:pt>
                <c:pt idx="3799">
                  <c:v>4.159166666999999</c:v>
                </c:pt>
                <c:pt idx="3800">
                  <c:v>5.045833332999998</c:v>
                </c:pt>
                <c:pt idx="3801">
                  <c:v>5.757499999999999</c:v>
                </c:pt>
                <c:pt idx="3802">
                  <c:v>6.2475</c:v>
                </c:pt>
                <c:pt idx="3803">
                  <c:v>6.480833333</c:v>
                </c:pt>
                <c:pt idx="3804">
                  <c:v>6.44</c:v>
                </c:pt>
                <c:pt idx="3805">
                  <c:v>6.130833333</c:v>
                </c:pt>
                <c:pt idx="3806">
                  <c:v>5.576666667000001</c:v>
                </c:pt>
                <c:pt idx="3807">
                  <c:v>4.806666667</c:v>
                </c:pt>
                <c:pt idx="3808">
                  <c:v>3.885</c:v>
                </c:pt>
                <c:pt idx="3809">
                  <c:v>2.864166667</c:v>
                </c:pt>
                <c:pt idx="3810">
                  <c:v>1.82</c:v>
                </c:pt>
                <c:pt idx="3811">
                  <c:v>0.8283333333</c:v>
                </c:pt>
                <c:pt idx="3812">
                  <c:v>0.0875</c:v>
                </c:pt>
                <c:pt idx="3813">
                  <c:v>0.0</c:v>
                </c:pt>
                <c:pt idx="3814">
                  <c:v>0.0</c:v>
                </c:pt>
                <c:pt idx="3815">
                  <c:v>0.0</c:v>
                </c:pt>
                <c:pt idx="3816">
                  <c:v>0.0</c:v>
                </c:pt>
                <c:pt idx="3817">
                  <c:v>0.0</c:v>
                </c:pt>
                <c:pt idx="3818">
                  <c:v>0.0</c:v>
                </c:pt>
                <c:pt idx="3819">
                  <c:v>0.2333333333</c:v>
                </c:pt>
                <c:pt idx="3820">
                  <c:v>1.1025</c:v>
                </c:pt>
                <c:pt idx="3821">
                  <c:v>2.1175</c:v>
                </c:pt>
                <c:pt idx="3822">
                  <c:v>3.161666667</c:v>
                </c:pt>
                <c:pt idx="3823">
                  <c:v>4.159166666999999</c:v>
                </c:pt>
                <c:pt idx="3824">
                  <c:v>5.045833332999998</c:v>
                </c:pt>
                <c:pt idx="3825">
                  <c:v>5.757499999999999</c:v>
                </c:pt>
                <c:pt idx="3826">
                  <c:v>6.2475</c:v>
                </c:pt>
                <c:pt idx="3827">
                  <c:v>6.486666667000001</c:v>
                </c:pt>
                <c:pt idx="3828">
                  <c:v>6.445833332999999</c:v>
                </c:pt>
                <c:pt idx="3829">
                  <c:v>6.136666667</c:v>
                </c:pt>
                <c:pt idx="3830">
                  <c:v>5.5825</c:v>
                </c:pt>
                <c:pt idx="3831">
                  <c:v>4.818333333</c:v>
                </c:pt>
                <c:pt idx="3832">
                  <c:v>3.890833332999999</c:v>
                </c:pt>
                <c:pt idx="3833">
                  <c:v>2.875833332999999</c:v>
                </c:pt>
                <c:pt idx="3834">
                  <c:v>1.831666667</c:v>
                </c:pt>
                <c:pt idx="3835">
                  <c:v>0.8458333333</c:v>
                </c:pt>
                <c:pt idx="3836">
                  <c:v>0.09333333333</c:v>
                </c:pt>
                <c:pt idx="3837">
                  <c:v>0.0</c:v>
                </c:pt>
                <c:pt idx="3838">
                  <c:v>0.0</c:v>
                </c:pt>
                <c:pt idx="3839">
                  <c:v>0.0</c:v>
                </c:pt>
                <c:pt idx="3840">
                  <c:v>0.0</c:v>
                </c:pt>
                <c:pt idx="3841">
                  <c:v>0.0</c:v>
                </c:pt>
                <c:pt idx="3842">
                  <c:v>0.0</c:v>
                </c:pt>
                <c:pt idx="3843">
                  <c:v>0.2391666667</c:v>
                </c:pt>
                <c:pt idx="3844">
                  <c:v>1.108333333</c:v>
                </c:pt>
                <c:pt idx="3845">
                  <c:v>2.123333333</c:v>
                </c:pt>
                <c:pt idx="3846">
                  <c:v>3.1675</c:v>
                </c:pt>
                <c:pt idx="3847">
                  <c:v>4.164999999999999</c:v>
                </c:pt>
                <c:pt idx="3848">
                  <c:v>5.051666667</c:v>
                </c:pt>
                <c:pt idx="3849">
                  <c:v>5.763333332999998</c:v>
                </c:pt>
                <c:pt idx="3850">
                  <c:v>6.253333333</c:v>
                </c:pt>
                <c:pt idx="3851">
                  <c:v>6.486666667000001</c:v>
                </c:pt>
                <c:pt idx="3852">
                  <c:v>6.451666667000001</c:v>
                </c:pt>
                <c:pt idx="3853">
                  <c:v>6.142499999999999</c:v>
                </c:pt>
                <c:pt idx="3854">
                  <c:v>5.588333333</c:v>
                </c:pt>
                <c:pt idx="3855">
                  <c:v>4.824166666999998</c:v>
                </c:pt>
                <c:pt idx="3856">
                  <c:v>3.902499999999999</c:v>
                </c:pt>
                <c:pt idx="3857">
                  <c:v>2.8875</c:v>
                </c:pt>
                <c:pt idx="3858">
                  <c:v>1.843333333</c:v>
                </c:pt>
                <c:pt idx="3859">
                  <c:v>0.8516666667</c:v>
                </c:pt>
                <c:pt idx="3860">
                  <c:v>0.09916666667</c:v>
                </c:pt>
                <c:pt idx="3861">
                  <c:v>0.0</c:v>
                </c:pt>
                <c:pt idx="3862">
                  <c:v>0.0</c:v>
                </c:pt>
                <c:pt idx="3863">
                  <c:v>0.0</c:v>
                </c:pt>
                <c:pt idx="3864">
                  <c:v>0.0</c:v>
                </c:pt>
                <c:pt idx="3865">
                  <c:v>0.0</c:v>
                </c:pt>
                <c:pt idx="3866">
                  <c:v>0.0</c:v>
                </c:pt>
                <c:pt idx="3867">
                  <c:v>0.2391666667</c:v>
                </c:pt>
                <c:pt idx="3868">
                  <c:v>1.114166667</c:v>
                </c:pt>
                <c:pt idx="3869">
                  <c:v>2.123333333</c:v>
                </c:pt>
                <c:pt idx="3870">
                  <c:v>3.1675</c:v>
                </c:pt>
                <c:pt idx="3871">
                  <c:v>4.164999999999999</c:v>
                </c:pt>
                <c:pt idx="3872">
                  <c:v>5.051666667</c:v>
                </c:pt>
                <c:pt idx="3873">
                  <c:v>5.763333332999998</c:v>
                </c:pt>
                <c:pt idx="3874">
                  <c:v>6.253333333</c:v>
                </c:pt>
                <c:pt idx="3875">
                  <c:v>6.4925</c:v>
                </c:pt>
                <c:pt idx="3876">
                  <c:v>6.4575</c:v>
                </c:pt>
                <c:pt idx="3877">
                  <c:v>6.148333332999998</c:v>
                </c:pt>
                <c:pt idx="3878">
                  <c:v>5.594166667</c:v>
                </c:pt>
                <c:pt idx="3879">
                  <c:v>4.835833332999998</c:v>
                </c:pt>
                <c:pt idx="3880">
                  <c:v>3.914166667</c:v>
                </c:pt>
                <c:pt idx="3881">
                  <c:v>2.893333333</c:v>
                </c:pt>
                <c:pt idx="3882">
                  <c:v>1.855</c:v>
                </c:pt>
                <c:pt idx="3883">
                  <c:v>0.8633333333</c:v>
                </c:pt>
                <c:pt idx="3884">
                  <c:v>0.105</c:v>
                </c:pt>
                <c:pt idx="3885">
                  <c:v>0.0</c:v>
                </c:pt>
                <c:pt idx="3886">
                  <c:v>0.0</c:v>
                </c:pt>
                <c:pt idx="3887">
                  <c:v>0.0</c:v>
                </c:pt>
                <c:pt idx="3888">
                  <c:v>0.0</c:v>
                </c:pt>
                <c:pt idx="3889">
                  <c:v>0.0</c:v>
                </c:pt>
                <c:pt idx="3890">
                  <c:v>0.0</c:v>
                </c:pt>
                <c:pt idx="3891">
                  <c:v>0.245</c:v>
                </c:pt>
                <c:pt idx="3892">
                  <c:v>1.114166667</c:v>
                </c:pt>
                <c:pt idx="3893">
                  <c:v>2.129166667</c:v>
                </c:pt>
                <c:pt idx="3894">
                  <c:v>3.1675</c:v>
                </c:pt>
                <c:pt idx="3895">
                  <c:v>4.164999999999999</c:v>
                </c:pt>
                <c:pt idx="3896">
                  <c:v>5.051666667</c:v>
                </c:pt>
                <c:pt idx="3897">
                  <c:v>5.769166666999999</c:v>
                </c:pt>
                <c:pt idx="3898">
                  <c:v>6.259166667000001</c:v>
                </c:pt>
                <c:pt idx="3899">
                  <c:v>6.4925</c:v>
                </c:pt>
                <c:pt idx="3900">
                  <c:v>6.4575</c:v>
                </c:pt>
                <c:pt idx="3901">
                  <c:v>6.154166666999998</c:v>
                </c:pt>
                <c:pt idx="3902">
                  <c:v>5.6</c:v>
                </c:pt>
                <c:pt idx="3903">
                  <c:v>4.841666667</c:v>
                </c:pt>
                <c:pt idx="3904">
                  <c:v>3.92</c:v>
                </c:pt>
                <c:pt idx="3905">
                  <c:v>2.905</c:v>
                </c:pt>
                <c:pt idx="3906">
                  <c:v>1.860833333</c:v>
                </c:pt>
                <c:pt idx="3907">
                  <c:v>0.875</c:v>
                </c:pt>
                <c:pt idx="3908">
                  <c:v>0.1108333333</c:v>
                </c:pt>
                <c:pt idx="3909">
                  <c:v>0.0</c:v>
                </c:pt>
                <c:pt idx="3910">
                  <c:v>0.0</c:v>
                </c:pt>
                <c:pt idx="3911">
                  <c:v>0.0</c:v>
                </c:pt>
                <c:pt idx="3912">
                  <c:v>0.0</c:v>
                </c:pt>
                <c:pt idx="3913">
                  <c:v>0.0</c:v>
                </c:pt>
                <c:pt idx="3914">
                  <c:v>0.0</c:v>
                </c:pt>
                <c:pt idx="3915">
                  <c:v>0.245</c:v>
                </c:pt>
                <c:pt idx="3916">
                  <c:v>1.12</c:v>
                </c:pt>
                <c:pt idx="3917">
                  <c:v>2.129166667</c:v>
                </c:pt>
                <c:pt idx="3918">
                  <c:v>3.173333333</c:v>
                </c:pt>
                <c:pt idx="3919">
                  <c:v>4.170833332999998</c:v>
                </c:pt>
                <c:pt idx="3920">
                  <c:v>5.057499999999999</c:v>
                </c:pt>
                <c:pt idx="3921">
                  <c:v>5.769166666999999</c:v>
                </c:pt>
                <c:pt idx="3922">
                  <c:v>6.259166667000001</c:v>
                </c:pt>
                <c:pt idx="3923">
                  <c:v>6.498333333</c:v>
                </c:pt>
                <c:pt idx="3924">
                  <c:v>6.463333333</c:v>
                </c:pt>
                <c:pt idx="3925">
                  <c:v>6.159999999999999</c:v>
                </c:pt>
                <c:pt idx="3926">
                  <c:v>5.605833332999999</c:v>
                </c:pt>
                <c:pt idx="3927">
                  <c:v>4.847499999999999</c:v>
                </c:pt>
                <c:pt idx="3928">
                  <c:v>3.925833333</c:v>
                </c:pt>
                <c:pt idx="3929">
                  <c:v>2.910833332999999</c:v>
                </c:pt>
                <c:pt idx="3930">
                  <c:v>1.8725</c:v>
                </c:pt>
                <c:pt idx="3931">
                  <c:v>0.8866666667</c:v>
                </c:pt>
                <c:pt idx="3932">
                  <c:v>0.1166666667</c:v>
                </c:pt>
                <c:pt idx="3933">
                  <c:v>0.0</c:v>
                </c:pt>
                <c:pt idx="3934">
                  <c:v>0.0</c:v>
                </c:pt>
                <c:pt idx="3935">
                  <c:v>0.0</c:v>
                </c:pt>
                <c:pt idx="3936">
                  <c:v>0.0</c:v>
                </c:pt>
                <c:pt idx="3937">
                  <c:v>0.0</c:v>
                </c:pt>
                <c:pt idx="3938">
                  <c:v>0.0</c:v>
                </c:pt>
                <c:pt idx="3939">
                  <c:v>0.2508333333</c:v>
                </c:pt>
                <c:pt idx="3940">
                  <c:v>1.12</c:v>
                </c:pt>
                <c:pt idx="3941">
                  <c:v>2.129166667</c:v>
                </c:pt>
                <c:pt idx="3942">
                  <c:v>3.173333333</c:v>
                </c:pt>
                <c:pt idx="3943">
                  <c:v>4.170833332999998</c:v>
                </c:pt>
                <c:pt idx="3944">
                  <c:v>5.057499999999999</c:v>
                </c:pt>
                <c:pt idx="3945">
                  <c:v>5.769166666999999</c:v>
                </c:pt>
                <c:pt idx="3946">
                  <c:v>6.259166667000001</c:v>
                </c:pt>
                <c:pt idx="3947">
                  <c:v>6.498333333</c:v>
                </c:pt>
                <c:pt idx="3948">
                  <c:v>6.463333333</c:v>
                </c:pt>
                <c:pt idx="3949">
                  <c:v>6.165833332999997</c:v>
                </c:pt>
                <c:pt idx="3950">
                  <c:v>5.611666667000001</c:v>
                </c:pt>
                <c:pt idx="3951">
                  <c:v>4.853333332999998</c:v>
                </c:pt>
                <c:pt idx="3952">
                  <c:v>3.931666667</c:v>
                </c:pt>
                <c:pt idx="3953">
                  <c:v>2.922499999999999</c:v>
                </c:pt>
                <c:pt idx="3954">
                  <c:v>1.878333333</c:v>
                </c:pt>
                <c:pt idx="3955">
                  <c:v>0.8925</c:v>
                </c:pt>
                <c:pt idx="3956">
                  <c:v>0.1166666667</c:v>
                </c:pt>
                <c:pt idx="3957">
                  <c:v>0.0</c:v>
                </c:pt>
                <c:pt idx="3958">
                  <c:v>0.0</c:v>
                </c:pt>
                <c:pt idx="3959">
                  <c:v>0.0</c:v>
                </c:pt>
                <c:pt idx="3960">
                  <c:v>0.0</c:v>
                </c:pt>
                <c:pt idx="3961">
                  <c:v>0.0</c:v>
                </c:pt>
                <c:pt idx="3962">
                  <c:v>0.0</c:v>
                </c:pt>
                <c:pt idx="3963">
                  <c:v>0.2508333333</c:v>
                </c:pt>
                <c:pt idx="3964">
                  <c:v>1.125833333</c:v>
                </c:pt>
                <c:pt idx="3965">
                  <c:v>2.129166667</c:v>
                </c:pt>
                <c:pt idx="3966">
                  <c:v>3.173333333</c:v>
                </c:pt>
                <c:pt idx="3967">
                  <c:v>4.170833332999998</c:v>
                </c:pt>
                <c:pt idx="3968">
                  <c:v>5.057499999999999</c:v>
                </c:pt>
                <c:pt idx="3969">
                  <c:v>5.769166666999999</c:v>
                </c:pt>
                <c:pt idx="3970">
                  <c:v>6.259166667000001</c:v>
                </c:pt>
                <c:pt idx="3971">
                  <c:v>6.498333333</c:v>
                </c:pt>
                <c:pt idx="3972">
                  <c:v>6.469166667000001</c:v>
                </c:pt>
                <c:pt idx="3973">
                  <c:v>6.165833332999997</c:v>
                </c:pt>
                <c:pt idx="3974">
                  <c:v>5.617499999999999</c:v>
                </c:pt>
                <c:pt idx="3975">
                  <c:v>4.859166666999999</c:v>
                </c:pt>
                <c:pt idx="3976">
                  <c:v>3.943333333</c:v>
                </c:pt>
                <c:pt idx="3977">
                  <c:v>2.928333333</c:v>
                </c:pt>
                <c:pt idx="3978">
                  <c:v>1.89</c:v>
                </c:pt>
                <c:pt idx="3979">
                  <c:v>0.8983333333</c:v>
                </c:pt>
                <c:pt idx="3980">
                  <c:v>0.1225</c:v>
                </c:pt>
                <c:pt idx="3981">
                  <c:v>0.0</c:v>
                </c:pt>
                <c:pt idx="3982">
                  <c:v>0.0</c:v>
                </c:pt>
                <c:pt idx="3983">
                  <c:v>0.0</c:v>
                </c:pt>
                <c:pt idx="3984">
                  <c:v>0.0</c:v>
                </c:pt>
                <c:pt idx="3985">
                  <c:v>0.0</c:v>
                </c:pt>
                <c:pt idx="3986">
                  <c:v>0.0</c:v>
                </c:pt>
                <c:pt idx="3987">
                  <c:v>0.2508333333</c:v>
                </c:pt>
                <c:pt idx="3988">
                  <c:v>1.125833333</c:v>
                </c:pt>
                <c:pt idx="3989">
                  <c:v>2.129166667</c:v>
                </c:pt>
                <c:pt idx="3990">
                  <c:v>3.173333333</c:v>
                </c:pt>
                <c:pt idx="3991">
                  <c:v>4.170833332999998</c:v>
                </c:pt>
                <c:pt idx="3992">
                  <c:v>5.051666667</c:v>
                </c:pt>
                <c:pt idx="3993">
                  <c:v>5.769166666999999</c:v>
                </c:pt>
                <c:pt idx="3994">
                  <c:v>6.259166667000001</c:v>
                </c:pt>
                <c:pt idx="3995">
                  <c:v>6.498333333</c:v>
                </c:pt>
                <c:pt idx="3996">
                  <c:v>6.469166667000001</c:v>
                </c:pt>
                <c:pt idx="3997">
                  <c:v>6.171666667</c:v>
                </c:pt>
                <c:pt idx="3998">
                  <c:v>5.623333332999999</c:v>
                </c:pt>
                <c:pt idx="3999">
                  <c:v>4.864999999999999</c:v>
                </c:pt>
                <c:pt idx="4000">
                  <c:v>3.949166667</c:v>
                </c:pt>
                <c:pt idx="4001">
                  <c:v>2.934166667</c:v>
                </c:pt>
                <c:pt idx="4002">
                  <c:v>1.895833333</c:v>
                </c:pt>
                <c:pt idx="4003">
                  <c:v>0.9041666667</c:v>
                </c:pt>
                <c:pt idx="4004">
                  <c:v>0.1283333333</c:v>
                </c:pt>
                <c:pt idx="4005">
                  <c:v>0.0</c:v>
                </c:pt>
                <c:pt idx="4006">
                  <c:v>0.0</c:v>
                </c:pt>
                <c:pt idx="4007">
                  <c:v>0.0</c:v>
                </c:pt>
                <c:pt idx="4008">
                  <c:v>0.0</c:v>
                </c:pt>
                <c:pt idx="4009">
                  <c:v>0.0</c:v>
                </c:pt>
                <c:pt idx="4010">
                  <c:v>0.0</c:v>
                </c:pt>
                <c:pt idx="4011">
                  <c:v>0.2508333333</c:v>
                </c:pt>
                <c:pt idx="4012">
                  <c:v>1.125833333</c:v>
                </c:pt>
                <c:pt idx="4013">
                  <c:v>2.129166667</c:v>
                </c:pt>
                <c:pt idx="4014">
                  <c:v>3.1675</c:v>
                </c:pt>
                <c:pt idx="4015">
                  <c:v>4.164999999999999</c:v>
                </c:pt>
                <c:pt idx="4016">
                  <c:v>5.051666667</c:v>
                </c:pt>
                <c:pt idx="4017">
                  <c:v>5.769166666999999</c:v>
                </c:pt>
                <c:pt idx="4018">
                  <c:v>6.259166667000001</c:v>
                </c:pt>
                <c:pt idx="4019">
                  <c:v>6.498333333</c:v>
                </c:pt>
                <c:pt idx="4020">
                  <c:v>6.469166667000001</c:v>
                </c:pt>
                <c:pt idx="4021">
                  <c:v>6.171666667</c:v>
                </c:pt>
                <c:pt idx="4022">
                  <c:v>5.623333332999999</c:v>
                </c:pt>
                <c:pt idx="4023">
                  <c:v>4.870833332999998</c:v>
                </c:pt>
                <c:pt idx="4024">
                  <c:v>3.949166667</c:v>
                </c:pt>
                <c:pt idx="4025">
                  <c:v>2.94</c:v>
                </c:pt>
                <c:pt idx="4026">
                  <c:v>1.901666667</c:v>
                </c:pt>
                <c:pt idx="4027">
                  <c:v>0.91</c:v>
                </c:pt>
                <c:pt idx="4028">
                  <c:v>0.1283333333</c:v>
                </c:pt>
                <c:pt idx="4029">
                  <c:v>0.0</c:v>
                </c:pt>
                <c:pt idx="4030">
                  <c:v>0.0</c:v>
                </c:pt>
                <c:pt idx="4031">
                  <c:v>0.0</c:v>
                </c:pt>
                <c:pt idx="4032">
                  <c:v>0.0</c:v>
                </c:pt>
                <c:pt idx="4033">
                  <c:v>0.0</c:v>
                </c:pt>
                <c:pt idx="4034">
                  <c:v>0.0</c:v>
                </c:pt>
                <c:pt idx="4035">
                  <c:v>0.2508333333</c:v>
                </c:pt>
                <c:pt idx="4036">
                  <c:v>1.12</c:v>
                </c:pt>
                <c:pt idx="4037">
                  <c:v>2.129166667</c:v>
                </c:pt>
                <c:pt idx="4038">
                  <c:v>3.1675</c:v>
                </c:pt>
                <c:pt idx="4039">
                  <c:v>4.164999999999999</c:v>
                </c:pt>
                <c:pt idx="4040">
                  <c:v>5.051666667</c:v>
                </c:pt>
                <c:pt idx="4041">
                  <c:v>5.763333332999998</c:v>
                </c:pt>
                <c:pt idx="4042">
                  <c:v>6.259166667000001</c:v>
                </c:pt>
                <c:pt idx="4043">
                  <c:v>6.504166667</c:v>
                </c:pt>
                <c:pt idx="4044">
                  <c:v>6.469166667000001</c:v>
                </c:pt>
                <c:pt idx="4045">
                  <c:v>6.171666667</c:v>
                </c:pt>
                <c:pt idx="4046">
                  <c:v>5.629166667</c:v>
                </c:pt>
                <c:pt idx="4047">
                  <c:v>4.870833332999998</c:v>
                </c:pt>
                <c:pt idx="4048">
                  <c:v>3.955</c:v>
                </c:pt>
                <c:pt idx="4049">
                  <c:v>2.945833333</c:v>
                </c:pt>
                <c:pt idx="4050">
                  <c:v>1.9075</c:v>
                </c:pt>
                <c:pt idx="4051">
                  <c:v>0.9158333333</c:v>
                </c:pt>
                <c:pt idx="4052">
                  <c:v>0.1341666667</c:v>
                </c:pt>
                <c:pt idx="4053">
                  <c:v>0.0</c:v>
                </c:pt>
                <c:pt idx="4054">
                  <c:v>0.0</c:v>
                </c:pt>
                <c:pt idx="4055">
                  <c:v>0.0</c:v>
                </c:pt>
                <c:pt idx="4056">
                  <c:v>0.0</c:v>
                </c:pt>
                <c:pt idx="4057">
                  <c:v>0.0</c:v>
                </c:pt>
                <c:pt idx="4058">
                  <c:v>0.0</c:v>
                </c:pt>
                <c:pt idx="4059">
                  <c:v>0.2508333333</c:v>
                </c:pt>
                <c:pt idx="4060">
                  <c:v>1.12</c:v>
                </c:pt>
                <c:pt idx="4061">
                  <c:v>2.129166667</c:v>
                </c:pt>
                <c:pt idx="4062">
                  <c:v>3.1675</c:v>
                </c:pt>
                <c:pt idx="4063">
                  <c:v>4.159166666999999</c:v>
                </c:pt>
                <c:pt idx="4064">
                  <c:v>5.045833332999998</c:v>
                </c:pt>
                <c:pt idx="4065">
                  <c:v>5.763333332999998</c:v>
                </c:pt>
                <c:pt idx="4066">
                  <c:v>6.259166667000001</c:v>
                </c:pt>
                <c:pt idx="4067">
                  <c:v>6.498333333</c:v>
                </c:pt>
                <c:pt idx="4068">
                  <c:v>6.475</c:v>
                </c:pt>
                <c:pt idx="4069">
                  <c:v>6.177499999999999</c:v>
                </c:pt>
                <c:pt idx="4070">
                  <c:v>5.629166667</c:v>
                </c:pt>
                <c:pt idx="4071">
                  <c:v>4.876666667</c:v>
                </c:pt>
                <c:pt idx="4072">
                  <c:v>3.960833333</c:v>
                </c:pt>
                <c:pt idx="4073">
                  <c:v>2.951666667</c:v>
                </c:pt>
                <c:pt idx="4074">
                  <c:v>1.913333333</c:v>
                </c:pt>
                <c:pt idx="4075">
                  <c:v>0.9216666667</c:v>
                </c:pt>
                <c:pt idx="4076">
                  <c:v>0.1341666667</c:v>
                </c:pt>
                <c:pt idx="4077">
                  <c:v>0.0</c:v>
                </c:pt>
                <c:pt idx="4078">
                  <c:v>0.0</c:v>
                </c:pt>
                <c:pt idx="4079">
                  <c:v>0.0</c:v>
                </c:pt>
                <c:pt idx="4080">
                  <c:v>0.0</c:v>
                </c:pt>
                <c:pt idx="4081">
                  <c:v>0.0</c:v>
                </c:pt>
                <c:pt idx="4082">
                  <c:v>0.0</c:v>
                </c:pt>
                <c:pt idx="4083">
                  <c:v>0.2508333333</c:v>
                </c:pt>
                <c:pt idx="4084">
                  <c:v>1.12</c:v>
                </c:pt>
                <c:pt idx="4085">
                  <c:v>2.123333333</c:v>
                </c:pt>
                <c:pt idx="4086">
                  <c:v>3.161666667</c:v>
                </c:pt>
                <c:pt idx="4087">
                  <c:v>4.159166666999999</c:v>
                </c:pt>
                <c:pt idx="4088">
                  <c:v>5.045833332999998</c:v>
                </c:pt>
                <c:pt idx="4089">
                  <c:v>5.763333332999998</c:v>
                </c:pt>
                <c:pt idx="4090">
                  <c:v>6.259166667000001</c:v>
                </c:pt>
                <c:pt idx="4091">
                  <c:v>6.498333333</c:v>
                </c:pt>
                <c:pt idx="4092">
                  <c:v>6.475</c:v>
                </c:pt>
                <c:pt idx="4093">
                  <c:v>6.177499999999999</c:v>
                </c:pt>
                <c:pt idx="4094">
                  <c:v>5.634999999999999</c:v>
                </c:pt>
                <c:pt idx="4095">
                  <c:v>4.876666667</c:v>
                </c:pt>
                <c:pt idx="4096">
                  <c:v>3.966666667</c:v>
                </c:pt>
                <c:pt idx="4097">
                  <c:v>2.951666667</c:v>
                </c:pt>
                <c:pt idx="4098">
                  <c:v>1.913333333</c:v>
                </c:pt>
                <c:pt idx="4099">
                  <c:v>0.9275</c:v>
                </c:pt>
                <c:pt idx="4100">
                  <c:v>0.14</c:v>
                </c:pt>
                <c:pt idx="4101">
                  <c:v>0.0</c:v>
                </c:pt>
                <c:pt idx="4102">
                  <c:v>0.0</c:v>
                </c:pt>
                <c:pt idx="4103">
                  <c:v>0.0</c:v>
                </c:pt>
                <c:pt idx="4104">
                  <c:v>0.0</c:v>
                </c:pt>
                <c:pt idx="4105">
                  <c:v>0.0</c:v>
                </c:pt>
                <c:pt idx="4106">
                  <c:v>0.0</c:v>
                </c:pt>
                <c:pt idx="4107">
                  <c:v>0.245</c:v>
                </c:pt>
                <c:pt idx="4108">
                  <c:v>1.114166667</c:v>
                </c:pt>
                <c:pt idx="4109">
                  <c:v>2.1175</c:v>
                </c:pt>
                <c:pt idx="4110">
                  <c:v>3.155833333</c:v>
                </c:pt>
                <c:pt idx="4111">
                  <c:v>4.153333333</c:v>
                </c:pt>
                <c:pt idx="4112">
                  <c:v>5.04</c:v>
                </c:pt>
                <c:pt idx="4113">
                  <c:v>5.757499999999999</c:v>
                </c:pt>
                <c:pt idx="4114">
                  <c:v>6.253333333</c:v>
                </c:pt>
                <c:pt idx="4115">
                  <c:v>6.498333333</c:v>
                </c:pt>
                <c:pt idx="4116">
                  <c:v>6.475</c:v>
                </c:pt>
                <c:pt idx="4117">
                  <c:v>6.177499999999999</c:v>
                </c:pt>
                <c:pt idx="4118">
                  <c:v>5.634999999999999</c:v>
                </c:pt>
                <c:pt idx="4119">
                  <c:v>4.882499999999999</c:v>
                </c:pt>
                <c:pt idx="4120">
                  <c:v>3.966666667</c:v>
                </c:pt>
                <c:pt idx="4121">
                  <c:v>2.9575</c:v>
                </c:pt>
                <c:pt idx="4122">
                  <c:v>1.919166667</c:v>
                </c:pt>
                <c:pt idx="4123">
                  <c:v>0.9275</c:v>
                </c:pt>
                <c:pt idx="4124">
                  <c:v>0.14</c:v>
                </c:pt>
                <c:pt idx="4125">
                  <c:v>0.0</c:v>
                </c:pt>
                <c:pt idx="4126">
                  <c:v>0.0</c:v>
                </c:pt>
                <c:pt idx="4127">
                  <c:v>0.0</c:v>
                </c:pt>
                <c:pt idx="4128">
                  <c:v>0.0</c:v>
                </c:pt>
                <c:pt idx="4129">
                  <c:v>0.0</c:v>
                </c:pt>
                <c:pt idx="4130">
                  <c:v>0.0</c:v>
                </c:pt>
                <c:pt idx="4131">
                  <c:v>0.245</c:v>
                </c:pt>
                <c:pt idx="4132">
                  <c:v>1.108333333</c:v>
                </c:pt>
                <c:pt idx="4133">
                  <c:v>2.1175</c:v>
                </c:pt>
                <c:pt idx="4134">
                  <c:v>3.155833333</c:v>
                </c:pt>
                <c:pt idx="4135">
                  <c:v>4.147499999999999</c:v>
                </c:pt>
                <c:pt idx="4136">
                  <c:v>5.04</c:v>
                </c:pt>
                <c:pt idx="4137">
                  <c:v>5.757499999999999</c:v>
                </c:pt>
                <c:pt idx="4138">
                  <c:v>6.253333333</c:v>
                </c:pt>
                <c:pt idx="4139">
                  <c:v>6.498333333</c:v>
                </c:pt>
                <c:pt idx="4140">
                  <c:v>6.469166667000001</c:v>
                </c:pt>
                <c:pt idx="4141">
                  <c:v>6.177499999999999</c:v>
                </c:pt>
                <c:pt idx="4142">
                  <c:v>5.634999999999999</c:v>
                </c:pt>
                <c:pt idx="4143">
                  <c:v>4.882499999999999</c:v>
                </c:pt>
                <c:pt idx="4144">
                  <c:v>3.9725</c:v>
                </c:pt>
                <c:pt idx="4145">
                  <c:v>2.9575</c:v>
                </c:pt>
                <c:pt idx="4146">
                  <c:v>1.919166667</c:v>
                </c:pt>
                <c:pt idx="4147">
                  <c:v>0.9333333333</c:v>
                </c:pt>
                <c:pt idx="4148">
                  <c:v>0.14</c:v>
                </c:pt>
                <c:pt idx="4149">
                  <c:v>0.0</c:v>
                </c:pt>
                <c:pt idx="4150">
                  <c:v>0.0</c:v>
                </c:pt>
                <c:pt idx="4151">
                  <c:v>0.0</c:v>
                </c:pt>
                <c:pt idx="4152">
                  <c:v>0.0</c:v>
                </c:pt>
                <c:pt idx="4153">
                  <c:v>0.0</c:v>
                </c:pt>
                <c:pt idx="4154">
                  <c:v>0.0</c:v>
                </c:pt>
                <c:pt idx="4155">
                  <c:v>0.2391666667</c:v>
                </c:pt>
                <c:pt idx="4156">
                  <c:v>1.108333333</c:v>
                </c:pt>
                <c:pt idx="4157">
                  <c:v>2.111666667</c:v>
                </c:pt>
                <c:pt idx="4158">
                  <c:v>3.15</c:v>
                </c:pt>
                <c:pt idx="4159">
                  <c:v>4.147499999999999</c:v>
                </c:pt>
                <c:pt idx="4160">
                  <c:v>5.034166666999999</c:v>
                </c:pt>
                <c:pt idx="4161">
                  <c:v>5.751666667</c:v>
                </c:pt>
                <c:pt idx="4162">
                  <c:v>6.2475</c:v>
                </c:pt>
                <c:pt idx="4163">
                  <c:v>6.4925</c:v>
                </c:pt>
                <c:pt idx="4164">
                  <c:v>6.469166667000001</c:v>
                </c:pt>
                <c:pt idx="4165">
                  <c:v>6.177499999999999</c:v>
                </c:pt>
                <c:pt idx="4166">
                  <c:v>5.634999999999999</c:v>
                </c:pt>
                <c:pt idx="4167">
                  <c:v>4.882499999999999</c:v>
                </c:pt>
                <c:pt idx="4168">
                  <c:v>3.9725</c:v>
                </c:pt>
                <c:pt idx="4169">
                  <c:v>2.963333333</c:v>
                </c:pt>
                <c:pt idx="4170">
                  <c:v>1.925</c:v>
                </c:pt>
                <c:pt idx="4171">
                  <c:v>0.9333333333</c:v>
                </c:pt>
                <c:pt idx="4172">
                  <c:v>0.14</c:v>
                </c:pt>
                <c:pt idx="4173">
                  <c:v>0.0</c:v>
                </c:pt>
                <c:pt idx="4174">
                  <c:v>0.0</c:v>
                </c:pt>
                <c:pt idx="4175">
                  <c:v>0.0</c:v>
                </c:pt>
                <c:pt idx="4176">
                  <c:v>0.0</c:v>
                </c:pt>
                <c:pt idx="4177">
                  <c:v>0.0</c:v>
                </c:pt>
                <c:pt idx="4178">
                  <c:v>0.0</c:v>
                </c:pt>
                <c:pt idx="4179">
                  <c:v>0.2391666667</c:v>
                </c:pt>
                <c:pt idx="4180">
                  <c:v>1.1025</c:v>
                </c:pt>
                <c:pt idx="4181">
                  <c:v>2.105833333</c:v>
                </c:pt>
                <c:pt idx="4182">
                  <c:v>3.144166667</c:v>
                </c:pt>
                <c:pt idx="4183">
                  <c:v>4.141666667000001</c:v>
                </c:pt>
                <c:pt idx="4184">
                  <c:v>5.028333333</c:v>
                </c:pt>
                <c:pt idx="4185">
                  <c:v>5.745833332999998</c:v>
                </c:pt>
                <c:pt idx="4186">
                  <c:v>6.2475</c:v>
                </c:pt>
                <c:pt idx="4187">
                  <c:v>6.4925</c:v>
                </c:pt>
                <c:pt idx="4188">
                  <c:v>6.469166667000001</c:v>
                </c:pt>
                <c:pt idx="4189">
                  <c:v>6.177499999999999</c:v>
                </c:pt>
                <c:pt idx="4190">
                  <c:v>5.634999999999999</c:v>
                </c:pt>
                <c:pt idx="4191">
                  <c:v>4.882499999999999</c:v>
                </c:pt>
                <c:pt idx="4192">
                  <c:v>3.9725</c:v>
                </c:pt>
                <c:pt idx="4193">
                  <c:v>2.963333333</c:v>
                </c:pt>
                <c:pt idx="4194">
                  <c:v>1.925</c:v>
                </c:pt>
                <c:pt idx="4195">
                  <c:v>0.9333333333</c:v>
                </c:pt>
                <c:pt idx="4196">
                  <c:v>0.14</c:v>
                </c:pt>
                <c:pt idx="4197">
                  <c:v>0.0</c:v>
                </c:pt>
                <c:pt idx="4198">
                  <c:v>0.0</c:v>
                </c:pt>
                <c:pt idx="4199">
                  <c:v>0.0</c:v>
                </c:pt>
                <c:pt idx="4200">
                  <c:v>0.0</c:v>
                </c:pt>
                <c:pt idx="4201">
                  <c:v>0.0</c:v>
                </c:pt>
                <c:pt idx="4202">
                  <c:v>0.0</c:v>
                </c:pt>
                <c:pt idx="4203">
                  <c:v>0.2333333333</c:v>
                </c:pt>
                <c:pt idx="4204">
                  <c:v>1.096666667</c:v>
                </c:pt>
                <c:pt idx="4205">
                  <c:v>2.1</c:v>
                </c:pt>
                <c:pt idx="4206">
                  <c:v>3.138333333</c:v>
                </c:pt>
                <c:pt idx="4207">
                  <c:v>4.135833332999999</c:v>
                </c:pt>
                <c:pt idx="4208">
                  <c:v>5.022499999999999</c:v>
                </c:pt>
                <c:pt idx="4209">
                  <c:v>5.74</c:v>
                </c:pt>
                <c:pt idx="4210">
                  <c:v>6.241666667000001</c:v>
                </c:pt>
                <c:pt idx="4211">
                  <c:v>6.4925</c:v>
                </c:pt>
                <c:pt idx="4212">
                  <c:v>6.469166667000001</c:v>
                </c:pt>
                <c:pt idx="4213">
                  <c:v>6.177499999999999</c:v>
                </c:pt>
                <c:pt idx="4214">
                  <c:v>5.634999999999999</c:v>
                </c:pt>
                <c:pt idx="4215">
                  <c:v>4.882499999999999</c:v>
                </c:pt>
                <c:pt idx="4216">
                  <c:v>3.9725</c:v>
                </c:pt>
                <c:pt idx="4217">
                  <c:v>2.963333333</c:v>
                </c:pt>
                <c:pt idx="4218">
                  <c:v>1.925</c:v>
                </c:pt>
                <c:pt idx="4219">
                  <c:v>0.9333333333</c:v>
                </c:pt>
                <c:pt idx="4220">
                  <c:v>0.14</c:v>
                </c:pt>
                <c:pt idx="4221">
                  <c:v>0.0</c:v>
                </c:pt>
                <c:pt idx="4222">
                  <c:v>0.0</c:v>
                </c:pt>
                <c:pt idx="4223">
                  <c:v>0.0</c:v>
                </c:pt>
                <c:pt idx="4224">
                  <c:v>0.0</c:v>
                </c:pt>
                <c:pt idx="4225">
                  <c:v>0.0</c:v>
                </c:pt>
                <c:pt idx="4226">
                  <c:v>0.0</c:v>
                </c:pt>
                <c:pt idx="4227">
                  <c:v>0.2275</c:v>
                </c:pt>
                <c:pt idx="4228">
                  <c:v>1.085</c:v>
                </c:pt>
                <c:pt idx="4229">
                  <c:v>2.088333333</c:v>
                </c:pt>
                <c:pt idx="4230">
                  <c:v>3.126666667</c:v>
                </c:pt>
                <c:pt idx="4231">
                  <c:v>4.124166666999999</c:v>
                </c:pt>
                <c:pt idx="4232">
                  <c:v>5.016666667000001</c:v>
                </c:pt>
                <c:pt idx="4233">
                  <c:v>5.734166666999999</c:v>
                </c:pt>
                <c:pt idx="4234">
                  <c:v>6.235833333</c:v>
                </c:pt>
                <c:pt idx="4235">
                  <c:v>6.486666667000001</c:v>
                </c:pt>
                <c:pt idx="4236">
                  <c:v>6.463333333</c:v>
                </c:pt>
                <c:pt idx="4237">
                  <c:v>6.171666667</c:v>
                </c:pt>
                <c:pt idx="4238">
                  <c:v>5.634999999999999</c:v>
                </c:pt>
                <c:pt idx="4239">
                  <c:v>4.882499999999999</c:v>
                </c:pt>
                <c:pt idx="4240">
                  <c:v>3.9725</c:v>
                </c:pt>
                <c:pt idx="4241">
                  <c:v>2.963333333</c:v>
                </c:pt>
                <c:pt idx="4242">
                  <c:v>1.925</c:v>
                </c:pt>
                <c:pt idx="4243">
                  <c:v>0.9333333333</c:v>
                </c:pt>
                <c:pt idx="4244">
                  <c:v>0.14</c:v>
                </c:pt>
                <c:pt idx="4245">
                  <c:v>0.0</c:v>
                </c:pt>
                <c:pt idx="4246">
                  <c:v>0.0</c:v>
                </c:pt>
                <c:pt idx="4247">
                  <c:v>0.0</c:v>
                </c:pt>
                <c:pt idx="4248">
                  <c:v>0.0</c:v>
                </c:pt>
                <c:pt idx="4249">
                  <c:v>0.0</c:v>
                </c:pt>
                <c:pt idx="4250">
                  <c:v>0.0</c:v>
                </c:pt>
                <c:pt idx="4251">
                  <c:v>0.2216666667</c:v>
                </c:pt>
                <c:pt idx="4252">
                  <c:v>1.079166667</c:v>
                </c:pt>
                <c:pt idx="4253">
                  <c:v>2.0825</c:v>
                </c:pt>
                <c:pt idx="4254">
                  <c:v>3.120833333</c:v>
                </c:pt>
                <c:pt idx="4255">
                  <c:v>4.118333332999999</c:v>
                </c:pt>
                <c:pt idx="4256">
                  <c:v>5.010833332999999</c:v>
                </c:pt>
                <c:pt idx="4257">
                  <c:v>5.728333332999998</c:v>
                </c:pt>
                <c:pt idx="4258">
                  <c:v>6.235833333</c:v>
                </c:pt>
                <c:pt idx="4259">
                  <c:v>6.480833333</c:v>
                </c:pt>
                <c:pt idx="4260">
                  <c:v>6.463333333</c:v>
                </c:pt>
                <c:pt idx="4261">
                  <c:v>6.171666667</c:v>
                </c:pt>
                <c:pt idx="4262">
                  <c:v>5.634999999999999</c:v>
                </c:pt>
                <c:pt idx="4263">
                  <c:v>4.882499999999999</c:v>
                </c:pt>
                <c:pt idx="4264">
                  <c:v>3.9725</c:v>
                </c:pt>
                <c:pt idx="4265">
                  <c:v>2.963333333</c:v>
                </c:pt>
                <c:pt idx="4266">
                  <c:v>1.925</c:v>
                </c:pt>
                <c:pt idx="4267">
                  <c:v>0.9333333333</c:v>
                </c:pt>
                <c:pt idx="4268">
                  <c:v>0.14</c:v>
                </c:pt>
                <c:pt idx="4269">
                  <c:v>0.0</c:v>
                </c:pt>
                <c:pt idx="4270">
                  <c:v>0.0</c:v>
                </c:pt>
                <c:pt idx="4271">
                  <c:v>0.0</c:v>
                </c:pt>
                <c:pt idx="4272">
                  <c:v>0.0</c:v>
                </c:pt>
                <c:pt idx="4273">
                  <c:v>0.0</c:v>
                </c:pt>
                <c:pt idx="4274">
                  <c:v>0.0</c:v>
                </c:pt>
                <c:pt idx="4275">
                  <c:v>0.2158333333</c:v>
                </c:pt>
                <c:pt idx="4276">
                  <c:v>1.073333333</c:v>
                </c:pt>
                <c:pt idx="4277">
                  <c:v>2.076666667</c:v>
                </c:pt>
                <c:pt idx="4278">
                  <c:v>3.115</c:v>
                </c:pt>
                <c:pt idx="4279">
                  <c:v>4.112499999999999</c:v>
                </c:pt>
                <c:pt idx="4280">
                  <c:v>5.004999999999999</c:v>
                </c:pt>
                <c:pt idx="4281">
                  <c:v>5.722499999999999</c:v>
                </c:pt>
                <c:pt idx="4282">
                  <c:v>6.23</c:v>
                </c:pt>
                <c:pt idx="4283">
                  <c:v>6.480833333</c:v>
                </c:pt>
                <c:pt idx="4284">
                  <c:v>6.4575</c:v>
                </c:pt>
                <c:pt idx="4285">
                  <c:v>6.171666667</c:v>
                </c:pt>
                <c:pt idx="4286">
                  <c:v>5.634999999999999</c:v>
                </c:pt>
                <c:pt idx="4287">
                  <c:v>4.882499999999999</c:v>
                </c:pt>
                <c:pt idx="4288">
                  <c:v>3.9725</c:v>
                </c:pt>
                <c:pt idx="4289">
                  <c:v>2.963333333</c:v>
                </c:pt>
                <c:pt idx="4290">
                  <c:v>1.919166667</c:v>
                </c:pt>
                <c:pt idx="4291">
                  <c:v>0.9275</c:v>
                </c:pt>
                <c:pt idx="4292">
                  <c:v>0.14</c:v>
                </c:pt>
                <c:pt idx="4293">
                  <c:v>0.0</c:v>
                </c:pt>
                <c:pt idx="4294">
                  <c:v>0.0</c:v>
                </c:pt>
                <c:pt idx="4295">
                  <c:v>0.0</c:v>
                </c:pt>
                <c:pt idx="4296">
                  <c:v>0.0</c:v>
                </c:pt>
                <c:pt idx="4297">
                  <c:v>0.0</c:v>
                </c:pt>
                <c:pt idx="4298">
                  <c:v>0.0</c:v>
                </c:pt>
                <c:pt idx="4299">
                  <c:v>0.21</c:v>
                </c:pt>
                <c:pt idx="4300">
                  <c:v>1.061666667</c:v>
                </c:pt>
                <c:pt idx="4301">
                  <c:v>2.065</c:v>
                </c:pt>
                <c:pt idx="4302">
                  <c:v>3.103333333</c:v>
                </c:pt>
                <c:pt idx="4303">
                  <c:v>4.106666667000001</c:v>
                </c:pt>
                <c:pt idx="4304">
                  <c:v>4.993333333</c:v>
                </c:pt>
                <c:pt idx="4305">
                  <c:v>5.716666667</c:v>
                </c:pt>
                <c:pt idx="4306">
                  <c:v>6.224166666999999</c:v>
                </c:pt>
                <c:pt idx="4307">
                  <c:v>6.475</c:v>
                </c:pt>
                <c:pt idx="4308">
                  <c:v>6.4575</c:v>
                </c:pt>
                <c:pt idx="4309">
                  <c:v>6.165833332999997</c:v>
                </c:pt>
                <c:pt idx="4310">
                  <c:v>5.629166667</c:v>
                </c:pt>
                <c:pt idx="4311">
                  <c:v>4.882499999999999</c:v>
                </c:pt>
                <c:pt idx="4312">
                  <c:v>3.966666667</c:v>
                </c:pt>
                <c:pt idx="4313">
                  <c:v>2.9575</c:v>
                </c:pt>
                <c:pt idx="4314">
                  <c:v>1.919166667</c:v>
                </c:pt>
                <c:pt idx="4315">
                  <c:v>0.9275</c:v>
                </c:pt>
                <c:pt idx="4316">
                  <c:v>0.1341666667</c:v>
                </c:pt>
                <c:pt idx="4317">
                  <c:v>0.0</c:v>
                </c:pt>
                <c:pt idx="4318">
                  <c:v>0.0</c:v>
                </c:pt>
                <c:pt idx="4319">
                  <c:v>0.0</c:v>
                </c:pt>
                <c:pt idx="4320">
                  <c:v>0.0</c:v>
                </c:pt>
                <c:pt idx="4321">
                  <c:v>0.0</c:v>
                </c:pt>
                <c:pt idx="4322">
                  <c:v>0.0</c:v>
                </c:pt>
                <c:pt idx="4323">
                  <c:v>0.2041666667</c:v>
                </c:pt>
                <c:pt idx="4324">
                  <c:v>1.05</c:v>
                </c:pt>
                <c:pt idx="4325">
                  <c:v>2.053333333</c:v>
                </c:pt>
                <c:pt idx="4326">
                  <c:v>3.0975</c:v>
                </c:pt>
                <c:pt idx="4327">
                  <c:v>4.094999999999999</c:v>
                </c:pt>
                <c:pt idx="4328">
                  <c:v>4.9875</c:v>
                </c:pt>
                <c:pt idx="4329">
                  <c:v>5.710833332999998</c:v>
                </c:pt>
                <c:pt idx="4330">
                  <c:v>6.218333332999999</c:v>
                </c:pt>
                <c:pt idx="4331">
                  <c:v>6.469166667000001</c:v>
                </c:pt>
                <c:pt idx="4332">
                  <c:v>6.451666667000001</c:v>
                </c:pt>
                <c:pt idx="4333">
                  <c:v>6.165833332999997</c:v>
                </c:pt>
                <c:pt idx="4334">
                  <c:v>5.629166667</c:v>
                </c:pt>
                <c:pt idx="4335">
                  <c:v>4.876666667</c:v>
                </c:pt>
                <c:pt idx="4336">
                  <c:v>3.966666667</c:v>
                </c:pt>
                <c:pt idx="4337">
                  <c:v>2.9575</c:v>
                </c:pt>
                <c:pt idx="4338">
                  <c:v>1.913333333</c:v>
                </c:pt>
                <c:pt idx="4339">
                  <c:v>0.9216666667</c:v>
                </c:pt>
                <c:pt idx="4340">
                  <c:v>0.1341666667</c:v>
                </c:pt>
                <c:pt idx="4341">
                  <c:v>0.0</c:v>
                </c:pt>
                <c:pt idx="4342">
                  <c:v>0.0</c:v>
                </c:pt>
                <c:pt idx="4343">
                  <c:v>0.0</c:v>
                </c:pt>
                <c:pt idx="4344">
                  <c:v>0.0</c:v>
                </c:pt>
                <c:pt idx="4345">
                  <c:v>0.0</c:v>
                </c:pt>
                <c:pt idx="4346">
                  <c:v>0.0</c:v>
                </c:pt>
                <c:pt idx="4347">
                  <c:v>0.1983333333</c:v>
                </c:pt>
                <c:pt idx="4348">
                  <c:v>1.044166667</c:v>
                </c:pt>
                <c:pt idx="4349">
                  <c:v>2.0475</c:v>
                </c:pt>
                <c:pt idx="4350">
                  <c:v>3.085833333</c:v>
                </c:pt>
                <c:pt idx="4351">
                  <c:v>4.083333333</c:v>
                </c:pt>
                <c:pt idx="4352">
                  <c:v>4.981666667000001</c:v>
                </c:pt>
                <c:pt idx="4353">
                  <c:v>5.705</c:v>
                </c:pt>
                <c:pt idx="4354">
                  <c:v>6.212499999999999</c:v>
                </c:pt>
                <c:pt idx="4355">
                  <c:v>6.463333333</c:v>
                </c:pt>
                <c:pt idx="4356">
                  <c:v>6.445833332999999</c:v>
                </c:pt>
                <c:pt idx="4357">
                  <c:v>6.159999999999999</c:v>
                </c:pt>
                <c:pt idx="4358">
                  <c:v>5.623333332999999</c:v>
                </c:pt>
                <c:pt idx="4359">
                  <c:v>4.876666667</c:v>
                </c:pt>
                <c:pt idx="4360">
                  <c:v>3.960833333</c:v>
                </c:pt>
                <c:pt idx="4361">
                  <c:v>2.951666667</c:v>
                </c:pt>
                <c:pt idx="4362">
                  <c:v>1.913333333</c:v>
                </c:pt>
                <c:pt idx="4363">
                  <c:v>0.9158333333</c:v>
                </c:pt>
                <c:pt idx="4364">
                  <c:v>0.1283333333</c:v>
                </c:pt>
                <c:pt idx="4365">
                  <c:v>0.0</c:v>
                </c:pt>
                <c:pt idx="4366">
                  <c:v>0.0</c:v>
                </c:pt>
                <c:pt idx="4367">
                  <c:v>0.0</c:v>
                </c:pt>
                <c:pt idx="4368">
                  <c:v>0.0</c:v>
                </c:pt>
                <c:pt idx="4369">
                  <c:v>0.0</c:v>
                </c:pt>
                <c:pt idx="4370">
                  <c:v>0.0</c:v>
                </c:pt>
                <c:pt idx="4371">
                  <c:v>0.1925</c:v>
                </c:pt>
                <c:pt idx="4372">
                  <c:v>1.0325</c:v>
                </c:pt>
                <c:pt idx="4373">
                  <c:v>2.035833332999999</c:v>
                </c:pt>
                <c:pt idx="4374">
                  <c:v>3.074166667</c:v>
                </c:pt>
                <c:pt idx="4375">
                  <c:v>4.0775</c:v>
                </c:pt>
                <c:pt idx="4376">
                  <c:v>4.97</c:v>
                </c:pt>
                <c:pt idx="4377">
                  <c:v>5.693333333</c:v>
                </c:pt>
                <c:pt idx="4378">
                  <c:v>6.200833332999998</c:v>
                </c:pt>
                <c:pt idx="4379">
                  <c:v>6.4575</c:v>
                </c:pt>
                <c:pt idx="4380">
                  <c:v>6.44</c:v>
                </c:pt>
                <c:pt idx="4381">
                  <c:v>6.154166666999998</c:v>
                </c:pt>
                <c:pt idx="4382">
                  <c:v>5.617499999999999</c:v>
                </c:pt>
                <c:pt idx="4383">
                  <c:v>4.870833332999998</c:v>
                </c:pt>
                <c:pt idx="4384">
                  <c:v>3.960833333</c:v>
                </c:pt>
                <c:pt idx="4385">
                  <c:v>2.945833333</c:v>
                </c:pt>
                <c:pt idx="4386">
                  <c:v>1.9075</c:v>
                </c:pt>
                <c:pt idx="4387">
                  <c:v>0.91</c:v>
                </c:pt>
                <c:pt idx="4388">
                  <c:v>0.1283333333</c:v>
                </c:pt>
                <c:pt idx="4389">
                  <c:v>0.0</c:v>
                </c:pt>
                <c:pt idx="4390">
                  <c:v>0.0</c:v>
                </c:pt>
                <c:pt idx="4391">
                  <c:v>0.0</c:v>
                </c:pt>
                <c:pt idx="4392">
                  <c:v>0.0</c:v>
                </c:pt>
                <c:pt idx="4393">
                  <c:v>0.0</c:v>
                </c:pt>
                <c:pt idx="4394">
                  <c:v>0.0</c:v>
                </c:pt>
                <c:pt idx="4395">
                  <c:v>0.1808333333</c:v>
                </c:pt>
                <c:pt idx="4396">
                  <c:v>1.020833333</c:v>
                </c:pt>
                <c:pt idx="4397">
                  <c:v>2.024166667</c:v>
                </c:pt>
                <c:pt idx="4398">
                  <c:v>3.0625</c:v>
                </c:pt>
                <c:pt idx="4399">
                  <c:v>4.065833332999999</c:v>
                </c:pt>
                <c:pt idx="4400">
                  <c:v>4.964166667</c:v>
                </c:pt>
                <c:pt idx="4401">
                  <c:v>5.687499999999999</c:v>
                </c:pt>
                <c:pt idx="4402">
                  <c:v>6.194999999999999</c:v>
                </c:pt>
                <c:pt idx="4403">
                  <c:v>6.451666667000001</c:v>
                </c:pt>
                <c:pt idx="4404">
                  <c:v>6.434166666999999</c:v>
                </c:pt>
                <c:pt idx="4405">
                  <c:v>6.148333332999998</c:v>
                </c:pt>
                <c:pt idx="4406">
                  <c:v>5.617499999999999</c:v>
                </c:pt>
                <c:pt idx="4407">
                  <c:v>4.864999999999999</c:v>
                </c:pt>
                <c:pt idx="4408">
                  <c:v>3.955</c:v>
                </c:pt>
                <c:pt idx="4409">
                  <c:v>2.94</c:v>
                </c:pt>
                <c:pt idx="4410">
                  <c:v>1.901666667</c:v>
                </c:pt>
                <c:pt idx="4411">
                  <c:v>0.9041666667</c:v>
                </c:pt>
                <c:pt idx="4412">
                  <c:v>0.1225</c:v>
                </c:pt>
                <c:pt idx="4413">
                  <c:v>0.0</c:v>
                </c:pt>
                <c:pt idx="4414">
                  <c:v>0.0</c:v>
                </c:pt>
                <c:pt idx="4415">
                  <c:v>0.0</c:v>
                </c:pt>
                <c:pt idx="4416">
                  <c:v>0.0</c:v>
                </c:pt>
                <c:pt idx="4417">
                  <c:v>0.0</c:v>
                </c:pt>
                <c:pt idx="4418">
                  <c:v>0.0</c:v>
                </c:pt>
                <c:pt idx="4419">
                  <c:v>0.175</c:v>
                </c:pt>
                <c:pt idx="4420">
                  <c:v>1.009166667</c:v>
                </c:pt>
                <c:pt idx="4421">
                  <c:v>2.0125</c:v>
                </c:pt>
                <c:pt idx="4422">
                  <c:v>3.050833333</c:v>
                </c:pt>
                <c:pt idx="4423">
                  <c:v>4.054166666999998</c:v>
                </c:pt>
                <c:pt idx="4424">
                  <c:v>4.9525</c:v>
                </c:pt>
                <c:pt idx="4425">
                  <c:v>5.681666667</c:v>
                </c:pt>
                <c:pt idx="4426">
                  <c:v>6.189166666999999</c:v>
                </c:pt>
                <c:pt idx="4427">
                  <c:v>6.445833332999999</c:v>
                </c:pt>
                <c:pt idx="4428">
                  <c:v>6.428333332999999</c:v>
                </c:pt>
                <c:pt idx="4429">
                  <c:v>6.142499999999999</c:v>
                </c:pt>
                <c:pt idx="4430">
                  <c:v>5.611666667000001</c:v>
                </c:pt>
                <c:pt idx="4431">
                  <c:v>4.859166666999999</c:v>
                </c:pt>
                <c:pt idx="4432">
                  <c:v>3.949166667</c:v>
                </c:pt>
                <c:pt idx="4433">
                  <c:v>2.934166667</c:v>
                </c:pt>
                <c:pt idx="4434">
                  <c:v>1.895833333</c:v>
                </c:pt>
                <c:pt idx="4435">
                  <c:v>0.8983333333</c:v>
                </c:pt>
                <c:pt idx="4436">
                  <c:v>0.1166666667</c:v>
                </c:pt>
                <c:pt idx="4437">
                  <c:v>0.0</c:v>
                </c:pt>
                <c:pt idx="4438">
                  <c:v>0.0</c:v>
                </c:pt>
                <c:pt idx="4439">
                  <c:v>0.0</c:v>
                </c:pt>
                <c:pt idx="4440">
                  <c:v>0.0</c:v>
                </c:pt>
                <c:pt idx="4441">
                  <c:v>0.0</c:v>
                </c:pt>
                <c:pt idx="4442">
                  <c:v>0.0</c:v>
                </c:pt>
                <c:pt idx="4443">
                  <c:v>0.1633333333</c:v>
                </c:pt>
                <c:pt idx="4444">
                  <c:v>0.9916666667</c:v>
                </c:pt>
                <c:pt idx="4445">
                  <c:v>1.995</c:v>
                </c:pt>
                <c:pt idx="4446">
                  <c:v>3.039166667</c:v>
                </c:pt>
                <c:pt idx="4447">
                  <c:v>4.0425</c:v>
                </c:pt>
                <c:pt idx="4448">
                  <c:v>4.940833333</c:v>
                </c:pt>
                <c:pt idx="4449">
                  <c:v>5.67</c:v>
                </c:pt>
                <c:pt idx="4450">
                  <c:v>6.177499999999999</c:v>
                </c:pt>
                <c:pt idx="4451">
                  <c:v>6.434166666999999</c:v>
                </c:pt>
                <c:pt idx="4452">
                  <c:v>6.422499999999999</c:v>
                </c:pt>
                <c:pt idx="4453">
                  <c:v>6.136666667</c:v>
                </c:pt>
                <c:pt idx="4454">
                  <c:v>5.605833332999999</c:v>
                </c:pt>
                <c:pt idx="4455">
                  <c:v>4.853333332999998</c:v>
                </c:pt>
                <c:pt idx="4456">
                  <c:v>3.943333333</c:v>
                </c:pt>
                <c:pt idx="4457">
                  <c:v>2.928333333</c:v>
                </c:pt>
                <c:pt idx="4458">
                  <c:v>1.89</c:v>
                </c:pt>
                <c:pt idx="4459">
                  <c:v>0.8925</c:v>
                </c:pt>
                <c:pt idx="4460">
                  <c:v>0.1108333333</c:v>
                </c:pt>
                <c:pt idx="4461">
                  <c:v>0.0</c:v>
                </c:pt>
                <c:pt idx="4462">
                  <c:v>0.0</c:v>
                </c:pt>
                <c:pt idx="4463">
                  <c:v>0.0</c:v>
                </c:pt>
                <c:pt idx="4464">
                  <c:v>0.0</c:v>
                </c:pt>
                <c:pt idx="4465">
                  <c:v>0.0</c:v>
                </c:pt>
                <c:pt idx="4466">
                  <c:v>0.0</c:v>
                </c:pt>
                <c:pt idx="4467">
                  <c:v>0.1575</c:v>
                </c:pt>
                <c:pt idx="4468">
                  <c:v>0.98</c:v>
                </c:pt>
                <c:pt idx="4469">
                  <c:v>1.983333333</c:v>
                </c:pt>
                <c:pt idx="4470">
                  <c:v>3.0275</c:v>
                </c:pt>
                <c:pt idx="4471">
                  <c:v>4.030833333</c:v>
                </c:pt>
                <c:pt idx="4472">
                  <c:v>4.929166667</c:v>
                </c:pt>
                <c:pt idx="4473">
                  <c:v>5.658333332999999</c:v>
                </c:pt>
                <c:pt idx="4474">
                  <c:v>6.171666667</c:v>
                </c:pt>
                <c:pt idx="4475">
                  <c:v>6.428333332999999</c:v>
                </c:pt>
                <c:pt idx="4476">
                  <c:v>6.416666667</c:v>
                </c:pt>
                <c:pt idx="4477">
                  <c:v>6.130833333</c:v>
                </c:pt>
                <c:pt idx="4478">
                  <c:v>5.6</c:v>
                </c:pt>
                <c:pt idx="4479">
                  <c:v>4.847499999999999</c:v>
                </c:pt>
                <c:pt idx="4480">
                  <c:v>3.9375</c:v>
                </c:pt>
                <c:pt idx="4481">
                  <c:v>2.922499999999999</c:v>
                </c:pt>
                <c:pt idx="4482">
                  <c:v>1.878333333</c:v>
                </c:pt>
                <c:pt idx="4483">
                  <c:v>0.8808333333</c:v>
                </c:pt>
                <c:pt idx="4484">
                  <c:v>0.1108333333</c:v>
                </c:pt>
                <c:pt idx="4485">
                  <c:v>0.0</c:v>
                </c:pt>
                <c:pt idx="4486">
                  <c:v>0.0</c:v>
                </c:pt>
                <c:pt idx="4487">
                  <c:v>0.0</c:v>
                </c:pt>
                <c:pt idx="4488">
                  <c:v>0.0</c:v>
                </c:pt>
                <c:pt idx="4489">
                  <c:v>0.0</c:v>
                </c:pt>
                <c:pt idx="4490">
                  <c:v>0.0</c:v>
                </c:pt>
                <c:pt idx="4491">
                  <c:v>0.1516666667</c:v>
                </c:pt>
                <c:pt idx="4492">
                  <c:v>0.9625</c:v>
                </c:pt>
                <c:pt idx="4493">
                  <c:v>1.971666667</c:v>
                </c:pt>
                <c:pt idx="4494">
                  <c:v>3.015833332999999</c:v>
                </c:pt>
                <c:pt idx="4495">
                  <c:v>4.019166666999999</c:v>
                </c:pt>
                <c:pt idx="4496">
                  <c:v>4.9175</c:v>
                </c:pt>
                <c:pt idx="4497">
                  <c:v>5.652499999999999</c:v>
                </c:pt>
                <c:pt idx="4498">
                  <c:v>6.159999999999999</c:v>
                </c:pt>
                <c:pt idx="4499">
                  <c:v>6.422499999999999</c:v>
                </c:pt>
                <c:pt idx="4500">
                  <c:v>6.410833332999998</c:v>
                </c:pt>
                <c:pt idx="4501">
                  <c:v>6.124999999999999</c:v>
                </c:pt>
                <c:pt idx="4502">
                  <c:v>5.588333333</c:v>
                </c:pt>
                <c:pt idx="4503">
                  <c:v>4.841666667</c:v>
                </c:pt>
                <c:pt idx="4504">
                  <c:v>3.931666667</c:v>
                </c:pt>
                <c:pt idx="4505">
                  <c:v>2.916666666999999</c:v>
                </c:pt>
                <c:pt idx="4506">
                  <c:v>1.8725</c:v>
                </c:pt>
                <c:pt idx="4507">
                  <c:v>0.8691666667</c:v>
                </c:pt>
                <c:pt idx="4508">
                  <c:v>0.105</c:v>
                </c:pt>
                <c:pt idx="4509">
                  <c:v>0.0</c:v>
                </c:pt>
                <c:pt idx="4510">
                  <c:v>0.0</c:v>
                </c:pt>
                <c:pt idx="4511">
                  <c:v>0.0</c:v>
                </c:pt>
                <c:pt idx="4512">
                  <c:v>0.0</c:v>
                </c:pt>
                <c:pt idx="4513">
                  <c:v>0.0</c:v>
                </c:pt>
                <c:pt idx="4514">
                  <c:v>0.0</c:v>
                </c:pt>
                <c:pt idx="4515">
                  <c:v>0.14</c:v>
                </c:pt>
                <c:pt idx="4516">
                  <c:v>0.9508333333</c:v>
                </c:pt>
                <c:pt idx="4517">
                  <c:v>1.954166667</c:v>
                </c:pt>
                <c:pt idx="4518">
                  <c:v>2.998333333</c:v>
                </c:pt>
                <c:pt idx="4519">
                  <c:v>4.007499999999999</c:v>
                </c:pt>
                <c:pt idx="4520">
                  <c:v>4.905833332999999</c:v>
                </c:pt>
                <c:pt idx="4521">
                  <c:v>5.640833332999999</c:v>
                </c:pt>
                <c:pt idx="4522">
                  <c:v>6.154166666999998</c:v>
                </c:pt>
                <c:pt idx="4523">
                  <c:v>6.410833332999998</c:v>
                </c:pt>
                <c:pt idx="4524">
                  <c:v>6.399166666999999</c:v>
                </c:pt>
                <c:pt idx="4525">
                  <c:v>6.119166666999999</c:v>
                </c:pt>
                <c:pt idx="4526">
                  <c:v>5.5825</c:v>
                </c:pt>
                <c:pt idx="4527">
                  <c:v>4.835833332999998</c:v>
                </c:pt>
                <c:pt idx="4528">
                  <c:v>3.92</c:v>
                </c:pt>
                <c:pt idx="4529">
                  <c:v>2.905</c:v>
                </c:pt>
                <c:pt idx="4530">
                  <c:v>1.860833333</c:v>
                </c:pt>
                <c:pt idx="4531">
                  <c:v>0.8633333333</c:v>
                </c:pt>
                <c:pt idx="4532">
                  <c:v>0.09916666667</c:v>
                </c:pt>
                <c:pt idx="4533">
                  <c:v>0.0</c:v>
                </c:pt>
                <c:pt idx="4534">
                  <c:v>0.0</c:v>
                </c:pt>
                <c:pt idx="4535">
                  <c:v>0.0</c:v>
                </c:pt>
                <c:pt idx="4536">
                  <c:v>0.0</c:v>
                </c:pt>
                <c:pt idx="4537">
                  <c:v>0.0</c:v>
                </c:pt>
                <c:pt idx="4538">
                  <c:v>0.0</c:v>
                </c:pt>
                <c:pt idx="4539">
                  <c:v>0.1341666667</c:v>
                </c:pt>
                <c:pt idx="4540">
                  <c:v>0.9333333333</c:v>
                </c:pt>
                <c:pt idx="4541">
                  <c:v>1.9425</c:v>
                </c:pt>
                <c:pt idx="4542">
                  <c:v>2.986666667</c:v>
                </c:pt>
                <c:pt idx="4543">
                  <c:v>3.995833332999999</c:v>
                </c:pt>
                <c:pt idx="4544">
                  <c:v>4.894166666999999</c:v>
                </c:pt>
                <c:pt idx="4545">
                  <c:v>5.629166667</c:v>
                </c:pt>
                <c:pt idx="4546">
                  <c:v>6.142499999999999</c:v>
                </c:pt>
                <c:pt idx="4547">
                  <c:v>6.405</c:v>
                </c:pt>
                <c:pt idx="4548">
                  <c:v>6.393333332999998</c:v>
                </c:pt>
                <c:pt idx="4549">
                  <c:v>6.107499999999999</c:v>
                </c:pt>
                <c:pt idx="4550">
                  <c:v>5.576666667000001</c:v>
                </c:pt>
                <c:pt idx="4551">
                  <c:v>4.824166666999998</c:v>
                </c:pt>
                <c:pt idx="4552">
                  <c:v>3.914166667</c:v>
                </c:pt>
                <c:pt idx="4553">
                  <c:v>2.899166667</c:v>
                </c:pt>
                <c:pt idx="4554">
                  <c:v>1.849166667</c:v>
                </c:pt>
                <c:pt idx="4555">
                  <c:v>0.8516666667</c:v>
                </c:pt>
                <c:pt idx="4556">
                  <c:v>0.09333333333</c:v>
                </c:pt>
                <c:pt idx="4557">
                  <c:v>0.0</c:v>
                </c:pt>
                <c:pt idx="4558">
                  <c:v>0.0</c:v>
                </c:pt>
                <c:pt idx="4559">
                  <c:v>0.0</c:v>
                </c:pt>
                <c:pt idx="4560">
                  <c:v>0.0</c:v>
                </c:pt>
                <c:pt idx="4561">
                  <c:v>0.0</c:v>
                </c:pt>
                <c:pt idx="4562">
                  <c:v>0.0</c:v>
                </c:pt>
                <c:pt idx="4563">
                  <c:v>0.1225</c:v>
                </c:pt>
                <c:pt idx="4564">
                  <c:v>0.9158333333</c:v>
                </c:pt>
                <c:pt idx="4565">
                  <c:v>1.925</c:v>
                </c:pt>
                <c:pt idx="4566">
                  <c:v>2.969166667</c:v>
                </c:pt>
                <c:pt idx="4567">
                  <c:v>3.978333333</c:v>
                </c:pt>
                <c:pt idx="4568">
                  <c:v>4.882499999999999</c:v>
                </c:pt>
                <c:pt idx="4569">
                  <c:v>5.617499999999999</c:v>
                </c:pt>
                <c:pt idx="4570">
                  <c:v>6.130833333</c:v>
                </c:pt>
                <c:pt idx="4571">
                  <c:v>6.393333332999998</c:v>
                </c:pt>
                <c:pt idx="4572">
                  <c:v>6.381666667</c:v>
                </c:pt>
                <c:pt idx="4573">
                  <c:v>6.101666667000001</c:v>
                </c:pt>
                <c:pt idx="4574">
                  <c:v>5.564999999999999</c:v>
                </c:pt>
                <c:pt idx="4575">
                  <c:v>4.818333333</c:v>
                </c:pt>
                <c:pt idx="4576">
                  <c:v>3.902499999999999</c:v>
                </c:pt>
                <c:pt idx="4577">
                  <c:v>2.8875</c:v>
                </c:pt>
                <c:pt idx="4578">
                  <c:v>1.8375</c:v>
                </c:pt>
                <c:pt idx="4579">
                  <c:v>0.84</c:v>
                </c:pt>
                <c:pt idx="4580">
                  <c:v>0.0875</c:v>
                </c:pt>
                <c:pt idx="4581">
                  <c:v>0.0</c:v>
                </c:pt>
                <c:pt idx="4582">
                  <c:v>0.0</c:v>
                </c:pt>
                <c:pt idx="4583">
                  <c:v>0.0</c:v>
                </c:pt>
                <c:pt idx="4584">
                  <c:v>0.0</c:v>
                </c:pt>
                <c:pt idx="4585">
                  <c:v>0.0</c:v>
                </c:pt>
                <c:pt idx="4586">
                  <c:v>0.0</c:v>
                </c:pt>
                <c:pt idx="4587">
                  <c:v>0.1166666667</c:v>
                </c:pt>
                <c:pt idx="4588">
                  <c:v>0.9041666667</c:v>
                </c:pt>
                <c:pt idx="4589">
                  <c:v>1.9075</c:v>
                </c:pt>
                <c:pt idx="4590">
                  <c:v>2.9575</c:v>
                </c:pt>
                <c:pt idx="4591">
                  <c:v>3.966666667</c:v>
                </c:pt>
                <c:pt idx="4592">
                  <c:v>4.870833332999998</c:v>
                </c:pt>
                <c:pt idx="4593">
                  <c:v>5.605833332999999</c:v>
                </c:pt>
                <c:pt idx="4594">
                  <c:v>6.124999999999999</c:v>
                </c:pt>
                <c:pt idx="4595">
                  <c:v>6.381666667</c:v>
                </c:pt>
                <c:pt idx="4596">
                  <c:v>6.375833332999998</c:v>
                </c:pt>
                <c:pt idx="4597">
                  <c:v>6.09</c:v>
                </c:pt>
                <c:pt idx="4598">
                  <c:v>5.559166666999999</c:v>
                </c:pt>
                <c:pt idx="4599">
                  <c:v>4.806666667</c:v>
                </c:pt>
                <c:pt idx="4600">
                  <c:v>3.890833332999999</c:v>
                </c:pt>
                <c:pt idx="4601">
                  <c:v>2.875833332999999</c:v>
                </c:pt>
                <c:pt idx="4602">
                  <c:v>1.825833333</c:v>
                </c:pt>
                <c:pt idx="4603">
                  <c:v>0.8225</c:v>
                </c:pt>
                <c:pt idx="4604">
                  <c:v>0.08166666667</c:v>
                </c:pt>
                <c:pt idx="4605">
                  <c:v>0.0</c:v>
                </c:pt>
                <c:pt idx="4606">
                  <c:v>0.0</c:v>
                </c:pt>
                <c:pt idx="4607">
                  <c:v>0.0</c:v>
                </c:pt>
                <c:pt idx="4608">
                  <c:v>0.0</c:v>
                </c:pt>
                <c:pt idx="4609">
                  <c:v>0.0</c:v>
                </c:pt>
                <c:pt idx="4610">
                  <c:v>0.0</c:v>
                </c:pt>
                <c:pt idx="4611">
                  <c:v>0.105</c:v>
                </c:pt>
                <c:pt idx="4612">
                  <c:v>0.8866666667</c:v>
                </c:pt>
                <c:pt idx="4613">
                  <c:v>1.89</c:v>
                </c:pt>
                <c:pt idx="4614">
                  <c:v>2.94</c:v>
                </c:pt>
                <c:pt idx="4615">
                  <c:v>3.955</c:v>
                </c:pt>
                <c:pt idx="4616">
                  <c:v>4.859166666999999</c:v>
                </c:pt>
                <c:pt idx="4617">
                  <c:v>5.594166667</c:v>
                </c:pt>
                <c:pt idx="4618">
                  <c:v>6.113333332999999</c:v>
                </c:pt>
                <c:pt idx="4619">
                  <c:v>6.375833332999998</c:v>
                </c:pt>
                <c:pt idx="4620">
                  <c:v>6.364166666999998</c:v>
                </c:pt>
                <c:pt idx="4621">
                  <c:v>6.084166667</c:v>
                </c:pt>
                <c:pt idx="4622">
                  <c:v>5.547499999999999</c:v>
                </c:pt>
                <c:pt idx="4623">
                  <c:v>4.800833332999999</c:v>
                </c:pt>
                <c:pt idx="4624">
                  <c:v>3.885</c:v>
                </c:pt>
                <c:pt idx="4625">
                  <c:v>2.864166667</c:v>
                </c:pt>
                <c:pt idx="4626">
                  <c:v>1.814166667</c:v>
                </c:pt>
                <c:pt idx="4627">
                  <c:v>0.8108333333</c:v>
                </c:pt>
                <c:pt idx="4628">
                  <c:v>0.07583333333</c:v>
                </c:pt>
                <c:pt idx="4629">
                  <c:v>0.0</c:v>
                </c:pt>
                <c:pt idx="4630">
                  <c:v>0.0</c:v>
                </c:pt>
                <c:pt idx="4631">
                  <c:v>0.0</c:v>
                </c:pt>
                <c:pt idx="4632">
                  <c:v>0.0</c:v>
                </c:pt>
                <c:pt idx="4633">
                  <c:v>0.0</c:v>
                </c:pt>
                <c:pt idx="4634">
                  <c:v>0.0</c:v>
                </c:pt>
                <c:pt idx="4635">
                  <c:v>0.09916666667</c:v>
                </c:pt>
                <c:pt idx="4636">
                  <c:v>0.8691666667</c:v>
                </c:pt>
                <c:pt idx="4637">
                  <c:v>1.8725</c:v>
                </c:pt>
                <c:pt idx="4638">
                  <c:v>2.922499999999999</c:v>
                </c:pt>
                <c:pt idx="4639">
                  <c:v>3.9375</c:v>
                </c:pt>
                <c:pt idx="4640">
                  <c:v>4.841666667</c:v>
                </c:pt>
                <c:pt idx="4641">
                  <c:v>5.5825</c:v>
                </c:pt>
                <c:pt idx="4642">
                  <c:v>6.101666667000001</c:v>
                </c:pt>
                <c:pt idx="4643">
                  <c:v>6.364166666999998</c:v>
                </c:pt>
                <c:pt idx="4644">
                  <c:v>6.352499999999999</c:v>
                </c:pt>
                <c:pt idx="4645">
                  <c:v>6.0725</c:v>
                </c:pt>
                <c:pt idx="4646">
                  <c:v>5.535833332999998</c:v>
                </c:pt>
                <c:pt idx="4647">
                  <c:v>4.789166667000001</c:v>
                </c:pt>
                <c:pt idx="4648">
                  <c:v>3.873333333</c:v>
                </c:pt>
                <c:pt idx="4649">
                  <c:v>2.8525</c:v>
                </c:pt>
                <c:pt idx="4650">
                  <c:v>1.8025</c:v>
                </c:pt>
                <c:pt idx="4651">
                  <c:v>0.7991666667</c:v>
                </c:pt>
                <c:pt idx="4652">
                  <c:v>0.07</c:v>
                </c:pt>
                <c:pt idx="4653">
                  <c:v>0.0</c:v>
                </c:pt>
                <c:pt idx="4654">
                  <c:v>0.0</c:v>
                </c:pt>
                <c:pt idx="4655">
                  <c:v>0.0</c:v>
                </c:pt>
                <c:pt idx="4656">
                  <c:v>0.0</c:v>
                </c:pt>
                <c:pt idx="4657">
                  <c:v>0.0</c:v>
                </c:pt>
                <c:pt idx="4658">
                  <c:v>0.0</c:v>
                </c:pt>
                <c:pt idx="4659">
                  <c:v>0.0875</c:v>
                </c:pt>
                <c:pt idx="4660">
                  <c:v>0.8458333333</c:v>
                </c:pt>
                <c:pt idx="4661">
                  <c:v>1.855</c:v>
                </c:pt>
                <c:pt idx="4662">
                  <c:v>2.910833332999999</c:v>
                </c:pt>
                <c:pt idx="4663">
                  <c:v>3.92</c:v>
                </c:pt>
                <c:pt idx="4664">
                  <c:v>4.83</c:v>
                </c:pt>
                <c:pt idx="4665">
                  <c:v>5.570833332999999</c:v>
                </c:pt>
                <c:pt idx="4666">
                  <c:v>6.09</c:v>
                </c:pt>
                <c:pt idx="4667">
                  <c:v>6.352499999999999</c:v>
                </c:pt>
                <c:pt idx="4668">
                  <c:v>6.340833333</c:v>
                </c:pt>
                <c:pt idx="4669">
                  <c:v>6.060833332999999</c:v>
                </c:pt>
                <c:pt idx="4670">
                  <c:v>5.53</c:v>
                </c:pt>
                <c:pt idx="4671">
                  <c:v>4.7775</c:v>
                </c:pt>
                <c:pt idx="4672">
                  <c:v>3.861666667</c:v>
                </c:pt>
                <c:pt idx="4673">
                  <c:v>2.840833332999999</c:v>
                </c:pt>
                <c:pt idx="4674">
                  <c:v>1.785</c:v>
                </c:pt>
                <c:pt idx="4675">
                  <c:v>0.7816666667</c:v>
                </c:pt>
                <c:pt idx="4676">
                  <c:v>0.06416666667</c:v>
                </c:pt>
                <c:pt idx="4677">
                  <c:v>0.0</c:v>
                </c:pt>
                <c:pt idx="4678">
                  <c:v>0.0</c:v>
                </c:pt>
                <c:pt idx="4679">
                  <c:v>0.0</c:v>
                </c:pt>
                <c:pt idx="4680">
                  <c:v>0.0</c:v>
                </c:pt>
                <c:pt idx="4681">
                  <c:v>0.0</c:v>
                </c:pt>
                <c:pt idx="4682">
                  <c:v>0.0</c:v>
                </c:pt>
                <c:pt idx="4683">
                  <c:v>0.08166666667</c:v>
                </c:pt>
                <c:pt idx="4684">
                  <c:v>0.8283333333</c:v>
                </c:pt>
                <c:pt idx="4685">
                  <c:v>1.8375</c:v>
                </c:pt>
                <c:pt idx="4686">
                  <c:v>2.893333333</c:v>
                </c:pt>
                <c:pt idx="4687">
                  <c:v>3.908333333</c:v>
                </c:pt>
                <c:pt idx="4688">
                  <c:v>4.812499999999999</c:v>
                </c:pt>
                <c:pt idx="4689">
                  <c:v>5.553333332999999</c:v>
                </c:pt>
                <c:pt idx="4690">
                  <c:v>6.078333333</c:v>
                </c:pt>
                <c:pt idx="4691">
                  <c:v>6.340833333</c:v>
                </c:pt>
                <c:pt idx="4692">
                  <c:v>6.335</c:v>
                </c:pt>
                <c:pt idx="4693">
                  <c:v>6.049166667000001</c:v>
                </c:pt>
                <c:pt idx="4694">
                  <c:v>5.518333332999998</c:v>
                </c:pt>
                <c:pt idx="4695">
                  <c:v>4.765833332999999</c:v>
                </c:pt>
                <c:pt idx="4696">
                  <c:v>3.844166667</c:v>
                </c:pt>
                <c:pt idx="4697">
                  <c:v>2.823333333</c:v>
                </c:pt>
                <c:pt idx="4698">
                  <c:v>1.773333333</c:v>
                </c:pt>
                <c:pt idx="4699">
                  <c:v>0.7641666667</c:v>
                </c:pt>
                <c:pt idx="4700">
                  <c:v>0.05833333333</c:v>
                </c:pt>
                <c:pt idx="4701">
                  <c:v>0.0</c:v>
                </c:pt>
                <c:pt idx="4702">
                  <c:v>0.0</c:v>
                </c:pt>
                <c:pt idx="4703">
                  <c:v>0.0</c:v>
                </c:pt>
                <c:pt idx="4704">
                  <c:v>0.0</c:v>
                </c:pt>
                <c:pt idx="4705">
                  <c:v>0.0</c:v>
                </c:pt>
                <c:pt idx="4706">
                  <c:v>0.0</c:v>
                </c:pt>
                <c:pt idx="4707">
                  <c:v>0.07</c:v>
                </c:pt>
                <c:pt idx="4708">
                  <c:v>0.8108333333</c:v>
                </c:pt>
                <c:pt idx="4709">
                  <c:v>1.82</c:v>
                </c:pt>
                <c:pt idx="4710">
                  <c:v>2.875833332999999</c:v>
                </c:pt>
                <c:pt idx="4711">
                  <c:v>3.890833332999999</c:v>
                </c:pt>
                <c:pt idx="4712">
                  <c:v>4.800833332999999</c:v>
                </c:pt>
                <c:pt idx="4713">
                  <c:v>5.541666667</c:v>
                </c:pt>
                <c:pt idx="4714">
                  <c:v>6.060833332999999</c:v>
                </c:pt>
                <c:pt idx="4715">
                  <c:v>6.329166667</c:v>
                </c:pt>
                <c:pt idx="4716">
                  <c:v>6.323333332999999</c:v>
                </c:pt>
                <c:pt idx="4717">
                  <c:v>6.0375</c:v>
                </c:pt>
                <c:pt idx="4718">
                  <c:v>5.506666667</c:v>
                </c:pt>
                <c:pt idx="4719">
                  <c:v>4.754166667</c:v>
                </c:pt>
                <c:pt idx="4720">
                  <c:v>3.8325</c:v>
                </c:pt>
                <c:pt idx="4721">
                  <c:v>2.811666666999999</c:v>
                </c:pt>
                <c:pt idx="4722">
                  <c:v>1.755833333</c:v>
                </c:pt>
                <c:pt idx="4723">
                  <c:v>0.7466666667</c:v>
                </c:pt>
                <c:pt idx="4724">
                  <c:v>0.0525</c:v>
                </c:pt>
                <c:pt idx="4725">
                  <c:v>0.0</c:v>
                </c:pt>
                <c:pt idx="4726">
                  <c:v>0.0</c:v>
                </c:pt>
                <c:pt idx="4727">
                  <c:v>0.0</c:v>
                </c:pt>
                <c:pt idx="4728">
                  <c:v>0.0</c:v>
                </c:pt>
                <c:pt idx="4729">
                  <c:v>0.0</c:v>
                </c:pt>
                <c:pt idx="4730">
                  <c:v>0.0</c:v>
                </c:pt>
                <c:pt idx="4731">
                  <c:v>0.06416666667</c:v>
                </c:pt>
                <c:pt idx="4732">
                  <c:v>0.7875</c:v>
                </c:pt>
                <c:pt idx="4733">
                  <c:v>1.8025</c:v>
                </c:pt>
                <c:pt idx="4734">
                  <c:v>2.858333333</c:v>
                </c:pt>
                <c:pt idx="4735">
                  <c:v>3.873333333</c:v>
                </c:pt>
                <c:pt idx="4736">
                  <c:v>4.783333333</c:v>
                </c:pt>
                <c:pt idx="4737">
                  <c:v>5.53</c:v>
                </c:pt>
                <c:pt idx="4738">
                  <c:v>6.049166667000001</c:v>
                </c:pt>
                <c:pt idx="4739">
                  <c:v>6.317499999999999</c:v>
                </c:pt>
                <c:pt idx="4740">
                  <c:v>6.311666667000001</c:v>
                </c:pt>
                <c:pt idx="4741">
                  <c:v>6.025833332999999</c:v>
                </c:pt>
                <c:pt idx="4742">
                  <c:v>5.495</c:v>
                </c:pt>
                <c:pt idx="4743">
                  <c:v>4.736666667000001</c:v>
                </c:pt>
                <c:pt idx="4744">
                  <c:v>3.820833333</c:v>
                </c:pt>
                <c:pt idx="4745">
                  <c:v>2.794166667</c:v>
                </c:pt>
                <c:pt idx="4746">
                  <c:v>1.738333333</c:v>
                </c:pt>
                <c:pt idx="4747">
                  <c:v>0.7291666667</c:v>
                </c:pt>
                <c:pt idx="4748">
                  <c:v>0.04666666667</c:v>
                </c:pt>
                <c:pt idx="4749">
                  <c:v>0.0</c:v>
                </c:pt>
                <c:pt idx="4750">
                  <c:v>0.0</c:v>
                </c:pt>
                <c:pt idx="4751">
                  <c:v>0.0</c:v>
                </c:pt>
                <c:pt idx="4752">
                  <c:v>0.0</c:v>
                </c:pt>
                <c:pt idx="4753">
                  <c:v>0.0</c:v>
                </c:pt>
                <c:pt idx="4754">
                  <c:v>0.0</c:v>
                </c:pt>
                <c:pt idx="4755">
                  <c:v>0.05833333333</c:v>
                </c:pt>
                <c:pt idx="4756">
                  <c:v>0.77</c:v>
                </c:pt>
                <c:pt idx="4757">
                  <c:v>1.779166667</c:v>
                </c:pt>
                <c:pt idx="4758">
                  <c:v>2.834999999999999</c:v>
                </c:pt>
                <c:pt idx="4759">
                  <c:v>3.855833332999999</c:v>
                </c:pt>
                <c:pt idx="4760">
                  <c:v>4.771666667000001</c:v>
                </c:pt>
                <c:pt idx="4761">
                  <c:v>5.512499999999999</c:v>
                </c:pt>
                <c:pt idx="4762">
                  <c:v>6.0375</c:v>
                </c:pt>
                <c:pt idx="4763">
                  <c:v>6.305833332999999</c:v>
                </c:pt>
                <c:pt idx="4764">
                  <c:v>6.294166667</c:v>
                </c:pt>
                <c:pt idx="4765">
                  <c:v>6.014166667</c:v>
                </c:pt>
                <c:pt idx="4766">
                  <c:v>5.4775</c:v>
                </c:pt>
                <c:pt idx="4767">
                  <c:v>4.724999999999999</c:v>
                </c:pt>
                <c:pt idx="4768">
                  <c:v>3.803333333</c:v>
                </c:pt>
                <c:pt idx="4769">
                  <c:v>2.776666667</c:v>
                </c:pt>
                <c:pt idx="4770">
                  <c:v>1.720833333</c:v>
                </c:pt>
                <c:pt idx="4771">
                  <c:v>0.7116666667</c:v>
                </c:pt>
                <c:pt idx="4772">
                  <c:v>0.04083333333</c:v>
                </c:pt>
                <c:pt idx="4773">
                  <c:v>0.0</c:v>
                </c:pt>
                <c:pt idx="4774">
                  <c:v>0.0</c:v>
                </c:pt>
                <c:pt idx="4775">
                  <c:v>0.0</c:v>
                </c:pt>
                <c:pt idx="4776">
                  <c:v>0.0</c:v>
                </c:pt>
                <c:pt idx="4777">
                  <c:v>0.0</c:v>
                </c:pt>
                <c:pt idx="4778">
                  <c:v>0.0</c:v>
                </c:pt>
                <c:pt idx="4779">
                  <c:v>0.04666666667</c:v>
                </c:pt>
                <c:pt idx="4780">
                  <c:v>0.7466666667</c:v>
                </c:pt>
                <c:pt idx="4781">
                  <c:v>1.761666667</c:v>
                </c:pt>
                <c:pt idx="4782">
                  <c:v>2.817499999999999</c:v>
                </c:pt>
                <c:pt idx="4783">
                  <c:v>3.838333333</c:v>
                </c:pt>
                <c:pt idx="4784">
                  <c:v>4.754166667</c:v>
                </c:pt>
                <c:pt idx="4785">
                  <c:v>5.500833332999998</c:v>
                </c:pt>
                <c:pt idx="4786">
                  <c:v>6.02</c:v>
                </c:pt>
                <c:pt idx="4787">
                  <c:v>6.288333333</c:v>
                </c:pt>
                <c:pt idx="4788">
                  <c:v>6.2825</c:v>
                </c:pt>
                <c:pt idx="4789">
                  <c:v>6.0025</c:v>
                </c:pt>
                <c:pt idx="4790">
                  <c:v>5.465833333</c:v>
                </c:pt>
                <c:pt idx="4791">
                  <c:v>4.713333333</c:v>
                </c:pt>
                <c:pt idx="4792">
                  <c:v>3.785833333</c:v>
                </c:pt>
                <c:pt idx="4793">
                  <c:v>2.765</c:v>
                </c:pt>
                <c:pt idx="4794">
                  <c:v>1.703333333</c:v>
                </c:pt>
                <c:pt idx="4795">
                  <c:v>0.6941666667</c:v>
                </c:pt>
                <c:pt idx="4796">
                  <c:v>0.035</c:v>
                </c:pt>
                <c:pt idx="4797">
                  <c:v>0.0</c:v>
                </c:pt>
                <c:pt idx="4798">
                  <c:v>0.0</c:v>
                </c:pt>
                <c:pt idx="4799">
                  <c:v>0.0</c:v>
                </c:pt>
                <c:pt idx="4800">
                  <c:v>0.0</c:v>
                </c:pt>
                <c:pt idx="4801">
                  <c:v>0.0</c:v>
                </c:pt>
                <c:pt idx="4802">
                  <c:v>0.0</c:v>
                </c:pt>
                <c:pt idx="4803">
                  <c:v>0.04083333333</c:v>
                </c:pt>
                <c:pt idx="4804">
                  <c:v>0.7291666667</c:v>
                </c:pt>
                <c:pt idx="4805">
                  <c:v>1.738333333</c:v>
                </c:pt>
                <c:pt idx="4806">
                  <c:v>2.8</c:v>
                </c:pt>
                <c:pt idx="4807">
                  <c:v>3.820833333</c:v>
                </c:pt>
                <c:pt idx="4808">
                  <c:v>4.736666667000001</c:v>
                </c:pt>
                <c:pt idx="4809">
                  <c:v>5.483333333</c:v>
                </c:pt>
                <c:pt idx="4810">
                  <c:v>6.008333332999999</c:v>
                </c:pt>
                <c:pt idx="4811">
                  <c:v>6.276666667000001</c:v>
                </c:pt>
                <c:pt idx="4812">
                  <c:v>6.270833333</c:v>
                </c:pt>
                <c:pt idx="4813">
                  <c:v>5.990833332999998</c:v>
                </c:pt>
                <c:pt idx="4814">
                  <c:v>5.454166667</c:v>
                </c:pt>
                <c:pt idx="4815">
                  <c:v>4.695833332999998</c:v>
                </c:pt>
                <c:pt idx="4816">
                  <c:v>3.774166667</c:v>
                </c:pt>
                <c:pt idx="4817">
                  <c:v>2.7475</c:v>
                </c:pt>
                <c:pt idx="4818">
                  <c:v>1.685833333</c:v>
                </c:pt>
                <c:pt idx="4819">
                  <c:v>0.6708333333</c:v>
                </c:pt>
                <c:pt idx="4820">
                  <c:v>0.02916666667</c:v>
                </c:pt>
                <c:pt idx="4821">
                  <c:v>0.0</c:v>
                </c:pt>
                <c:pt idx="4822">
                  <c:v>0.0</c:v>
                </c:pt>
                <c:pt idx="4823">
                  <c:v>0.0</c:v>
                </c:pt>
                <c:pt idx="4824">
                  <c:v>0.0</c:v>
                </c:pt>
                <c:pt idx="4825">
                  <c:v>0.0</c:v>
                </c:pt>
                <c:pt idx="4826">
                  <c:v>0.0</c:v>
                </c:pt>
                <c:pt idx="4827">
                  <c:v>0.035</c:v>
                </c:pt>
                <c:pt idx="4828">
                  <c:v>0.7058333333</c:v>
                </c:pt>
                <c:pt idx="4829">
                  <c:v>1.720833333</c:v>
                </c:pt>
                <c:pt idx="4830">
                  <c:v>2.776666667</c:v>
                </c:pt>
                <c:pt idx="4831">
                  <c:v>3.803333333</c:v>
                </c:pt>
                <c:pt idx="4832">
                  <c:v>4.719166667</c:v>
                </c:pt>
                <c:pt idx="4833">
                  <c:v>5.465833333</c:v>
                </c:pt>
                <c:pt idx="4834">
                  <c:v>5.990833332999998</c:v>
                </c:pt>
                <c:pt idx="4835">
                  <c:v>6.264999999999999</c:v>
                </c:pt>
                <c:pt idx="4836">
                  <c:v>6.253333333</c:v>
                </c:pt>
                <c:pt idx="4837">
                  <c:v>5.973333333</c:v>
                </c:pt>
                <c:pt idx="4838">
                  <c:v>5.436666667000001</c:v>
                </c:pt>
                <c:pt idx="4839">
                  <c:v>4.678333332999998</c:v>
                </c:pt>
                <c:pt idx="4840">
                  <c:v>3.756666667</c:v>
                </c:pt>
                <c:pt idx="4841">
                  <c:v>2.724166667</c:v>
                </c:pt>
                <c:pt idx="4842">
                  <c:v>1.6625</c:v>
                </c:pt>
                <c:pt idx="4843">
                  <c:v>0.6533333333</c:v>
                </c:pt>
                <c:pt idx="4844">
                  <c:v>0.02333333333</c:v>
                </c:pt>
                <c:pt idx="4845">
                  <c:v>0.0</c:v>
                </c:pt>
                <c:pt idx="4846">
                  <c:v>0.0</c:v>
                </c:pt>
                <c:pt idx="4847">
                  <c:v>0.0</c:v>
                </c:pt>
                <c:pt idx="4848">
                  <c:v>0.0</c:v>
                </c:pt>
                <c:pt idx="4849">
                  <c:v>0.0</c:v>
                </c:pt>
                <c:pt idx="4850">
                  <c:v>0.0</c:v>
                </c:pt>
                <c:pt idx="4851">
                  <c:v>0.02916666667</c:v>
                </c:pt>
                <c:pt idx="4852">
                  <c:v>0.6825</c:v>
                </c:pt>
                <c:pt idx="4853">
                  <c:v>1.6975</c:v>
                </c:pt>
                <c:pt idx="4854">
                  <c:v>2.759166667</c:v>
                </c:pt>
                <c:pt idx="4855">
                  <c:v>3.785833333</c:v>
                </c:pt>
                <c:pt idx="4856">
                  <c:v>4.701666667000001</c:v>
                </c:pt>
                <c:pt idx="4857">
                  <c:v>5.448333333</c:v>
                </c:pt>
                <c:pt idx="4858">
                  <c:v>5.979166667</c:v>
                </c:pt>
                <c:pt idx="4859">
                  <c:v>6.2475</c:v>
                </c:pt>
                <c:pt idx="4860">
                  <c:v>6.241666667000001</c:v>
                </c:pt>
                <c:pt idx="4861">
                  <c:v>5.961666667</c:v>
                </c:pt>
                <c:pt idx="4862">
                  <c:v>5.419166667000001</c:v>
                </c:pt>
                <c:pt idx="4863">
                  <c:v>4.660833332999997</c:v>
                </c:pt>
                <c:pt idx="4864">
                  <c:v>3.739166667</c:v>
                </c:pt>
                <c:pt idx="4865">
                  <c:v>2.706666667</c:v>
                </c:pt>
                <c:pt idx="4866">
                  <c:v>1.645</c:v>
                </c:pt>
                <c:pt idx="4867">
                  <c:v>0.63</c:v>
                </c:pt>
                <c:pt idx="4868">
                  <c:v>0.0175</c:v>
                </c:pt>
                <c:pt idx="4869">
                  <c:v>0.0</c:v>
                </c:pt>
                <c:pt idx="4870">
                  <c:v>0.0</c:v>
                </c:pt>
                <c:pt idx="4871">
                  <c:v>0.0</c:v>
                </c:pt>
                <c:pt idx="4872">
                  <c:v>0.0</c:v>
                </c:pt>
                <c:pt idx="4873">
                  <c:v>0.0</c:v>
                </c:pt>
                <c:pt idx="4874">
                  <c:v>0.0</c:v>
                </c:pt>
                <c:pt idx="4875">
                  <c:v>0.02333333333</c:v>
                </c:pt>
                <c:pt idx="4876">
                  <c:v>0.6591666667</c:v>
                </c:pt>
                <c:pt idx="4877">
                  <c:v>1.674166667</c:v>
                </c:pt>
                <c:pt idx="4878">
                  <c:v>2.735833332999999</c:v>
                </c:pt>
                <c:pt idx="4879">
                  <c:v>3.7625</c:v>
                </c:pt>
                <c:pt idx="4880">
                  <c:v>4.684166666999999</c:v>
                </c:pt>
                <c:pt idx="4881">
                  <c:v>5.436666667000001</c:v>
                </c:pt>
                <c:pt idx="4882">
                  <c:v>5.961666667</c:v>
                </c:pt>
                <c:pt idx="4883">
                  <c:v>6.23</c:v>
                </c:pt>
                <c:pt idx="4884">
                  <c:v>6.224166666999999</c:v>
                </c:pt>
                <c:pt idx="4885">
                  <c:v>5.944166666999999</c:v>
                </c:pt>
                <c:pt idx="4886">
                  <c:v>5.4075</c:v>
                </c:pt>
                <c:pt idx="4887">
                  <c:v>4.649166666999999</c:v>
                </c:pt>
                <c:pt idx="4888">
                  <c:v>3.721666667</c:v>
                </c:pt>
                <c:pt idx="4889">
                  <c:v>2.689166667</c:v>
                </c:pt>
                <c:pt idx="4890">
                  <c:v>1.621666667</c:v>
                </c:pt>
                <c:pt idx="4891">
                  <c:v>0.6066666667</c:v>
                </c:pt>
                <c:pt idx="4892">
                  <c:v>0.01166666667</c:v>
                </c:pt>
                <c:pt idx="4893">
                  <c:v>0.0</c:v>
                </c:pt>
                <c:pt idx="4894">
                  <c:v>0.0</c:v>
                </c:pt>
                <c:pt idx="4895">
                  <c:v>0.0</c:v>
                </c:pt>
                <c:pt idx="4896">
                  <c:v>0.0</c:v>
                </c:pt>
                <c:pt idx="4897">
                  <c:v>0.0</c:v>
                </c:pt>
                <c:pt idx="4898">
                  <c:v>0.0</c:v>
                </c:pt>
                <c:pt idx="4899">
                  <c:v>0.0175</c:v>
                </c:pt>
                <c:pt idx="4900">
                  <c:v>0.6358333333</c:v>
                </c:pt>
                <c:pt idx="4901">
                  <c:v>1.656666667</c:v>
                </c:pt>
                <c:pt idx="4902">
                  <c:v>2.718333333</c:v>
                </c:pt>
                <c:pt idx="4903">
                  <c:v>3.745</c:v>
                </c:pt>
                <c:pt idx="4904">
                  <c:v>4.666666666999999</c:v>
                </c:pt>
                <c:pt idx="4905">
                  <c:v>5.419166667000001</c:v>
                </c:pt>
                <c:pt idx="4906">
                  <c:v>5.944166666999999</c:v>
                </c:pt>
                <c:pt idx="4907">
                  <c:v>6.218333332999999</c:v>
                </c:pt>
                <c:pt idx="4908">
                  <c:v>6.212499999999999</c:v>
                </c:pt>
                <c:pt idx="4909">
                  <c:v>5.926666667</c:v>
                </c:pt>
                <c:pt idx="4910">
                  <c:v>5.39</c:v>
                </c:pt>
                <c:pt idx="4911">
                  <c:v>4.631666667</c:v>
                </c:pt>
                <c:pt idx="4912">
                  <c:v>3.698333333</c:v>
                </c:pt>
                <c:pt idx="4913">
                  <c:v>2.665833333</c:v>
                </c:pt>
                <c:pt idx="4914">
                  <c:v>1.598333333</c:v>
                </c:pt>
                <c:pt idx="4915">
                  <c:v>0.5833333333</c:v>
                </c:pt>
                <c:pt idx="4916">
                  <c:v>0.01166666667</c:v>
                </c:pt>
                <c:pt idx="4917">
                  <c:v>0.0</c:v>
                </c:pt>
                <c:pt idx="4918">
                  <c:v>0.0</c:v>
                </c:pt>
                <c:pt idx="4919">
                  <c:v>0.0</c:v>
                </c:pt>
                <c:pt idx="4920">
                  <c:v>0.0</c:v>
                </c:pt>
                <c:pt idx="4921">
                  <c:v>0.0</c:v>
                </c:pt>
                <c:pt idx="4922">
                  <c:v>0.0</c:v>
                </c:pt>
                <c:pt idx="4923">
                  <c:v>0.01166666667</c:v>
                </c:pt>
                <c:pt idx="4924">
                  <c:v>0.6125</c:v>
                </c:pt>
                <c:pt idx="4925">
                  <c:v>1.633333333</c:v>
                </c:pt>
                <c:pt idx="4926">
                  <c:v>2.695</c:v>
                </c:pt>
                <c:pt idx="4927">
                  <c:v>3.7275</c:v>
                </c:pt>
                <c:pt idx="4928">
                  <c:v>4.649166666999999</c:v>
                </c:pt>
                <c:pt idx="4929">
                  <c:v>5.401666667000001</c:v>
                </c:pt>
                <c:pt idx="4930">
                  <c:v>5.9325</c:v>
                </c:pt>
                <c:pt idx="4931">
                  <c:v>6.200833332999998</c:v>
                </c:pt>
                <c:pt idx="4932">
                  <c:v>6.194999999999999</c:v>
                </c:pt>
                <c:pt idx="4933">
                  <c:v>5.915</c:v>
                </c:pt>
                <c:pt idx="4934">
                  <c:v>5.3725</c:v>
                </c:pt>
                <c:pt idx="4935">
                  <c:v>4.608333332999998</c:v>
                </c:pt>
                <c:pt idx="4936">
                  <c:v>3.680833333</c:v>
                </c:pt>
                <c:pt idx="4937">
                  <c:v>2.648333333</c:v>
                </c:pt>
                <c:pt idx="4938">
                  <c:v>1.580833333</c:v>
                </c:pt>
                <c:pt idx="4939">
                  <c:v>0.56</c:v>
                </c:pt>
                <c:pt idx="4940">
                  <c:v>0.005833333333</c:v>
                </c:pt>
                <c:pt idx="4941">
                  <c:v>0.0</c:v>
                </c:pt>
                <c:pt idx="4942">
                  <c:v>0.0</c:v>
                </c:pt>
                <c:pt idx="4943">
                  <c:v>0.0</c:v>
                </c:pt>
                <c:pt idx="4944">
                  <c:v>0.0</c:v>
                </c:pt>
                <c:pt idx="4945">
                  <c:v>0.0</c:v>
                </c:pt>
                <c:pt idx="4946">
                  <c:v>0.0</c:v>
                </c:pt>
                <c:pt idx="4947">
                  <c:v>0.01166666667</c:v>
                </c:pt>
                <c:pt idx="4948">
                  <c:v>0.5891666667</c:v>
                </c:pt>
                <c:pt idx="4949">
                  <c:v>1.61</c:v>
                </c:pt>
                <c:pt idx="4950">
                  <c:v>2.671666667</c:v>
                </c:pt>
                <c:pt idx="4951">
                  <c:v>3.704166667</c:v>
                </c:pt>
                <c:pt idx="4952">
                  <c:v>4.631666667</c:v>
                </c:pt>
                <c:pt idx="4953">
                  <c:v>5.384166667</c:v>
                </c:pt>
                <c:pt idx="4954">
                  <c:v>5.915</c:v>
                </c:pt>
                <c:pt idx="4955">
                  <c:v>6.183333332999998</c:v>
                </c:pt>
                <c:pt idx="4956">
                  <c:v>6.177499999999999</c:v>
                </c:pt>
                <c:pt idx="4957">
                  <c:v>5.897499999999999</c:v>
                </c:pt>
                <c:pt idx="4958">
                  <c:v>5.354999999999999</c:v>
                </c:pt>
                <c:pt idx="4959">
                  <c:v>4.590833333</c:v>
                </c:pt>
                <c:pt idx="4960">
                  <c:v>3.6575</c:v>
                </c:pt>
                <c:pt idx="4961">
                  <c:v>2.625</c:v>
                </c:pt>
                <c:pt idx="4962">
                  <c:v>1.551666667</c:v>
                </c:pt>
                <c:pt idx="4963">
                  <c:v>0.5366666667</c:v>
                </c:pt>
                <c:pt idx="4964">
                  <c:v>0.005833333333</c:v>
                </c:pt>
                <c:pt idx="4965">
                  <c:v>0.0</c:v>
                </c:pt>
                <c:pt idx="4966">
                  <c:v>0.0</c:v>
                </c:pt>
                <c:pt idx="4967">
                  <c:v>0.0</c:v>
                </c:pt>
                <c:pt idx="4968">
                  <c:v>0.0</c:v>
                </c:pt>
                <c:pt idx="4969">
                  <c:v>0.0</c:v>
                </c:pt>
                <c:pt idx="4970">
                  <c:v>0.0</c:v>
                </c:pt>
                <c:pt idx="4971">
                  <c:v>0.005833333333</c:v>
                </c:pt>
                <c:pt idx="4972">
                  <c:v>0.5658333333</c:v>
                </c:pt>
                <c:pt idx="4973">
                  <c:v>1.586666667</c:v>
                </c:pt>
                <c:pt idx="4974">
                  <c:v>2.654166667</c:v>
                </c:pt>
                <c:pt idx="4975">
                  <c:v>3.686666667</c:v>
                </c:pt>
                <c:pt idx="4976">
                  <c:v>4.608333332999998</c:v>
                </c:pt>
                <c:pt idx="4977">
                  <c:v>5.366666667</c:v>
                </c:pt>
                <c:pt idx="4978">
                  <c:v>5.897499999999999</c:v>
                </c:pt>
                <c:pt idx="4979">
                  <c:v>6.165833332999997</c:v>
                </c:pt>
                <c:pt idx="4980">
                  <c:v>6.159999999999999</c:v>
                </c:pt>
                <c:pt idx="4981">
                  <c:v>5.88</c:v>
                </c:pt>
                <c:pt idx="4982">
                  <c:v>5.337499999999999</c:v>
                </c:pt>
                <c:pt idx="4983">
                  <c:v>4.573333333</c:v>
                </c:pt>
                <c:pt idx="4984">
                  <c:v>3.64</c:v>
                </c:pt>
                <c:pt idx="4985">
                  <c:v>2.601666667</c:v>
                </c:pt>
                <c:pt idx="4986">
                  <c:v>1.528333333</c:v>
                </c:pt>
                <c:pt idx="4987">
                  <c:v>0.5133333333</c:v>
                </c:pt>
                <c:pt idx="4988">
                  <c:v>0.0</c:v>
                </c:pt>
                <c:pt idx="4989">
                  <c:v>0.0</c:v>
                </c:pt>
                <c:pt idx="4990">
                  <c:v>0.0</c:v>
                </c:pt>
                <c:pt idx="4991">
                  <c:v>0.0</c:v>
                </c:pt>
                <c:pt idx="4992">
                  <c:v>0.0</c:v>
                </c:pt>
                <c:pt idx="4993">
                  <c:v>0.0</c:v>
                </c:pt>
                <c:pt idx="4994">
                  <c:v>0.0</c:v>
                </c:pt>
                <c:pt idx="4995">
                  <c:v>0.005833333333</c:v>
                </c:pt>
                <c:pt idx="4996">
                  <c:v>0.5425</c:v>
                </c:pt>
                <c:pt idx="4997">
                  <c:v>1.5575</c:v>
                </c:pt>
                <c:pt idx="4998">
                  <c:v>2.630833332999999</c:v>
                </c:pt>
                <c:pt idx="4999">
                  <c:v>3.663333333</c:v>
                </c:pt>
                <c:pt idx="5000">
                  <c:v>4.590833333</c:v>
                </c:pt>
                <c:pt idx="5001">
                  <c:v>5.349166666999999</c:v>
                </c:pt>
                <c:pt idx="5002">
                  <c:v>5.88</c:v>
                </c:pt>
                <c:pt idx="5003">
                  <c:v>6.148333332999998</c:v>
                </c:pt>
                <c:pt idx="5004">
                  <c:v>6.142499999999999</c:v>
                </c:pt>
                <c:pt idx="5005">
                  <c:v>5.862499999999999</c:v>
                </c:pt>
                <c:pt idx="5006">
                  <c:v>5.314166666999998</c:v>
                </c:pt>
                <c:pt idx="5007">
                  <c:v>4.55</c:v>
                </c:pt>
                <c:pt idx="5008">
                  <c:v>3.616666667</c:v>
                </c:pt>
                <c:pt idx="5009">
                  <c:v>2.578333333</c:v>
                </c:pt>
                <c:pt idx="5010">
                  <c:v>1.505</c:v>
                </c:pt>
                <c:pt idx="5011">
                  <c:v>0.49</c:v>
                </c:pt>
                <c:pt idx="5012">
                  <c:v>0.0</c:v>
                </c:pt>
                <c:pt idx="5013">
                  <c:v>0.0</c:v>
                </c:pt>
                <c:pt idx="5014">
                  <c:v>0.0</c:v>
                </c:pt>
                <c:pt idx="5015">
                  <c:v>0.0</c:v>
                </c:pt>
                <c:pt idx="5016">
                  <c:v>0.0</c:v>
                </c:pt>
                <c:pt idx="5017">
                  <c:v>0.0</c:v>
                </c:pt>
                <c:pt idx="5018">
                  <c:v>0.0</c:v>
                </c:pt>
                <c:pt idx="5019">
                  <c:v>0.0</c:v>
                </c:pt>
                <c:pt idx="5020">
                  <c:v>0.5133333333</c:v>
                </c:pt>
                <c:pt idx="5021">
                  <c:v>1.534166667</c:v>
                </c:pt>
                <c:pt idx="5022">
                  <c:v>2.6075</c:v>
                </c:pt>
                <c:pt idx="5023">
                  <c:v>3.645833333</c:v>
                </c:pt>
                <c:pt idx="5024">
                  <c:v>4.573333333</c:v>
                </c:pt>
                <c:pt idx="5025">
                  <c:v>5.325833332999998</c:v>
                </c:pt>
                <c:pt idx="5026">
                  <c:v>5.862499999999999</c:v>
                </c:pt>
                <c:pt idx="5027">
                  <c:v>6.130833333</c:v>
                </c:pt>
                <c:pt idx="5028">
                  <c:v>6.124999999999999</c:v>
                </c:pt>
                <c:pt idx="5029">
                  <c:v>5.839166667000001</c:v>
                </c:pt>
                <c:pt idx="5030">
                  <c:v>5.296666667</c:v>
                </c:pt>
                <c:pt idx="5031">
                  <c:v>4.5325</c:v>
                </c:pt>
                <c:pt idx="5032">
                  <c:v>3.593333333</c:v>
                </c:pt>
                <c:pt idx="5033">
                  <c:v>2.555</c:v>
                </c:pt>
                <c:pt idx="5034">
                  <c:v>1.475833333</c:v>
                </c:pt>
                <c:pt idx="5035">
                  <c:v>0.4608333333</c:v>
                </c:pt>
                <c:pt idx="5036">
                  <c:v>0.0</c:v>
                </c:pt>
                <c:pt idx="5037">
                  <c:v>0.0</c:v>
                </c:pt>
                <c:pt idx="5038">
                  <c:v>0.0</c:v>
                </c:pt>
                <c:pt idx="5039">
                  <c:v>0.0</c:v>
                </c:pt>
                <c:pt idx="5040">
                  <c:v>0.0</c:v>
                </c:pt>
                <c:pt idx="5041">
                  <c:v>0.0</c:v>
                </c:pt>
                <c:pt idx="5042">
                  <c:v>0.0</c:v>
                </c:pt>
                <c:pt idx="5043">
                  <c:v>0.0</c:v>
                </c:pt>
                <c:pt idx="5044">
                  <c:v>0.49</c:v>
                </c:pt>
                <c:pt idx="5045">
                  <c:v>1.510833333</c:v>
                </c:pt>
                <c:pt idx="5046">
                  <c:v>2.584166667</c:v>
                </c:pt>
                <c:pt idx="5047">
                  <c:v>3.6225</c:v>
                </c:pt>
                <c:pt idx="5048">
                  <c:v>4.55</c:v>
                </c:pt>
                <c:pt idx="5049">
                  <c:v>5.308333332999998</c:v>
                </c:pt>
                <c:pt idx="5050">
                  <c:v>5.839166667000001</c:v>
                </c:pt>
                <c:pt idx="5051">
                  <c:v>6.113333332999999</c:v>
                </c:pt>
                <c:pt idx="5052">
                  <c:v>6.107499999999999</c:v>
                </c:pt>
                <c:pt idx="5053">
                  <c:v>5.821666667000001</c:v>
                </c:pt>
                <c:pt idx="5054">
                  <c:v>5.279166667</c:v>
                </c:pt>
                <c:pt idx="5055">
                  <c:v>4.509166667000001</c:v>
                </c:pt>
                <c:pt idx="5056">
                  <c:v>3.57</c:v>
                </c:pt>
                <c:pt idx="5057">
                  <c:v>2.525833333</c:v>
                </c:pt>
                <c:pt idx="5058">
                  <c:v>1.4525</c:v>
                </c:pt>
                <c:pt idx="5059">
                  <c:v>0.4316666667</c:v>
                </c:pt>
                <c:pt idx="5060">
                  <c:v>0.0</c:v>
                </c:pt>
                <c:pt idx="5061">
                  <c:v>0.0</c:v>
                </c:pt>
                <c:pt idx="5062">
                  <c:v>0.0</c:v>
                </c:pt>
                <c:pt idx="5063">
                  <c:v>0.0</c:v>
                </c:pt>
                <c:pt idx="5064">
                  <c:v>0.0</c:v>
                </c:pt>
                <c:pt idx="5065">
                  <c:v>0.0</c:v>
                </c:pt>
                <c:pt idx="5066">
                  <c:v>0.0</c:v>
                </c:pt>
                <c:pt idx="5067">
                  <c:v>0.0</c:v>
                </c:pt>
                <c:pt idx="5068">
                  <c:v>0.4666666667</c:v>
                </c:pt>
                <c:pt idx="5069">
                  <c:v>1.4875</c:v>
                </c:pt>
                <c:pt idx="5070">
                  <c:v>2.560833333</c:v>
                </c:pt>
                <c:pt idx="5071">
                  <c:v>3.599166667</c:v>
                </c:pt>
                <c:pt idx="5072">
                  <c:v>4.5325</c:v>
                </c:pt>
                <c:pt idx="5073">
                  <c:v>5.290833332999998</c:v>
                </c:pt>
                <c:pt idx="5074">
                  <c:v>5.821666667000001</c:v>
                </c:pt>
                <c:pt idx="5075">
                  <c:v>6.095833332999999</c:v>
                </c:pt>
                <c:pt idx="5076">
                  <c:v>6.09</c:v>
                </c:pt>
                <c:pt idx="5077">
                  <c:v>5.804166667</c:v>
                </c:pt>
                <c:pt idx="5078">
                  <c:v>5.255833333</c:v>
                </c:pt>
                <c:pt idx="5079">
                  <c:v>4.485833332999999</c:v>
                </c:pt>
                <c:pt idx="5080">
                  <c:v>3.546666667</c:v>
                </c:pt>
                <c:pt idx="5081">
                  <c:v>2.5025</c:v>
                </c:pt>
                <c:pt idx="5082">
                  <c:v>1.423333333</c:v>
                </c:pt>
                <c:pt idx="5083">
                  <c:v>0.4083333333</c:v>
                </c:pt>
                <c:pt idx="5084">
                  <c:v>0.0</c:v>
                </c:pt>
                <c:pt idx="5085">
                  <c:v>0.0</c:v>
                </c:pt>
                <c:pt idx="5086">
                  <c:v>0.0</c:v>
                </c:pt>
                <c:pt idx="5087">
                  <c:v>0.0</c:v>
                </c:pt>
                <c:pt idx="5088">
                  <c:v>0.0</c:v>
                </c:pt>
                <c:pt idx="5089">
                  <c:v>0.0</c:v>
                </c:pt>
                <c:pt idx="5090">
                  <c:v>0.0</c:v>
                </c:pt>
                <c:pt idx="5091">
                  <c:v>0.0</c:v>
                </c:pt>
                <c:pt idx="5092">
                  <c:v>0.4375</c:v>
                </c:pt>
                <c:pt idx="5093">
                  <c:v>1.458333333</c:v>
                </c:pt>
                <c:pt idx="5094">
                  <c:v>2.5375</c:v>
                </c:pt>
                <c:pt idx="5095">
                  <c:v>3.575833333</c:v>
                </c:pt>
                <c:pt idx="5096">
                  <c:v>4.509166667000001</c:v>
                </c:pt>
                <c:pt idx="5097">
                  <c:v>5.267499999999999</c:v>
                </c:pt>
                <c:pt idx="5098">
                  <c:v>5.804166667</c:v>
                </c:pt>
                <c:pt idx="5099">
                  <c:v>6.078333333</c:v>
                </c:pt>
                <c:pt idx="5100">
                  <c:v>6.066666667000001</c:v>
                </c:pt>
                <c:pt idx="5101">
                  <c:v>5.780833332999999</c:v>
                </c:pt>
                <c:pt idx="5102">
                  <c:v>5.2325</c:v>
                </c:pt>
                <c:pt idx="5103">
                  <c:v>4.462499999999999</c:v>
                </c:pt>
                <c:pt idx="5104">
                  <c:v>3.523333333</c:v>
                </c:pt>
                <c:pt idx="5105">
                  <c:v>2.473333333</c:v>
                </c:pt>
                <c:pt idx="5106">
                  <c:v>1.394166667</c:v>
                </c:pt>
                <c:pt idx="5107">
                  <c:v>0.3791666667</c:v>
                </c:pt>
                <c:pt idx="5108">
                  <c:v>0.0</c:v>
                </c:pt>
                <c:pt idx="5109">
                  <c:v>0.0</c:v>
                </c:pt>
                <c:pt idx="5110">
                  <c:v>0.0</c:v>
                </c:pt>
                <c:pt idx="5111">
                  <c:v>0.0</c:v>
                </c:pt>
                <c:pt idx="5112">
                  <c:v>0.0</c:v>
                </c:pt>
                <c:pt idx="5113">
                  <c:v>0.0</c:v>
                </c:pt>
                <c:pt idx="5114">
                  <c:v>0.0</c:v>
                </c:pt>
                <c:pt idx="5115">
                  <c:v>0.0</c:v>
                </c:pt>
                <c:pt idx="5116">
                  <c:v>0.4141666667</c:v>
                </c:pt>
                <c:pt idx="5117">
                  <c:v>1.435</c:v>
                </c:pt>
                <c:pt idx="5118">
                  <c:v>2.514166667</c:v>
                </c:pt>
                <c:pt idx="5119">
                  <c:v>3.5525</c:v>
                </c:pt>
                <c:pt idx="5120">
                  <c:v>4.485833332999999</c:v>
                </c:pt>
                <c:pt idx="5121">
                  <c:v>5.25</c:v>
                </c:pt>
                <c:pt idx="5122">
                  <c:v>5.786666667</c:v>
                </c:pt>
                <c:pt idx="5123">
                  <c:v>6.054999999999999</c:v>
                </c:pt>
                <c:pt idx="5124">
                  <c:v>6.049166667000001</c:v>
                </c:pt>
                <c:pt idx="5125">
                  <c:v>5.763333332999998</c:v>
                </c:pt>
                <c:pt idx="5126">
                  <c:v>5.214999999999999</c:v>
                </c:pt>
                <c:pt idx="5127">
                  <c:v>4.439166667</c:v>
                </c:pt>
                <c:pt idx="5128">
                  <c:v>3.5</c:v>
                </c:pt>
                <c:pt idx="5129">
                  <c:v>2.45</c:v>
                </c:pt>
                <c:pt idx="5130">
                  <c:v>1.365</c:v>
                </c:pt>
                <c:pt idx="5131">
                  <c:v>0.3558333333</c:v>
                </c:pt>
                <c:pt idx="5132">
                  <c:v>0.0</c:v>
                </c:pt>
                <c:pt idx="5133">
                  <c:v>0.0</c:v>
                </c:pt>
                <c:pt idx="5134">
                  <c:v>0.0</c:v>
                </c:pt>
                <c:pt idx="5135">
                  <c:v>0.0</c:v>
                </c:pt>
                <c:pt idx="5136">
                  <c:v>0.0</c:v>
                </c:pt>
                <c:pt idx="5137">
                  <c:v>0.0</c:v>
                </c:pt>
                <c:pt idx="5138">
                  <c:v>0.0</c:v>
                </c:pt>
                <c:pt idx="5139">
                  <c:v>0.0</c:v>
                </c:pt>
                <c:pt idx="5140">
                  <c:v>0.385</c:v>
                </c:pt>
                <c:pt idx="5141">
                  <c:v>1.405833333</c:v>
                </c:pt>
                <c:pt idx="5142">
                  <c:v>2.485</c:v>
                </c:pt>
                <c:pt idx="5143">
                  <c:v>3.529166667</c:v>
                </c:pt>
                <c:pt idx="5144">
                  <c:v>4.468333332999999</c:v>
                </c:pt>
                <c:pt idx="5145">
                  <c:v>5.226666667000001</c:v>
                </c:pt>
                <c:pt idx="5146">
                  <c:v>5.763333332999998</c:v>
                </c:pt>
                <c:pt idx="5147">
                  <c:v>6.0375</c:v>
                </c:pt>
                <c:pt idx="5148">
                  <c:v>6.031666667000001</c:v>
                </c:pt>
                <c:pt idx="5149">
                  <c:v>5.74</c:v>
                </c:pt>
                <c:pt idx="5150">
                  <c:v>5.191666667000001</c:v>
                </c:pt>
                <c:pt idx="5151">
                  <c:v>4.415833332999998</c:v>
                </c:pt>
                <c:pt idx="5152">
                  <c:v>3.470833333</c:v>
                </c:pt>
                <c:pt idx="5153">
                  <c:v>2.420833333</c:v>
                </c:pt>
                <c:pt idx="5154">
                  <c:v>1.335833333</c:v>
                </c:pt>
                <c:pt idx="5155">
                  <c:v>0.3325</c:v>
                </c:pt>
                <c:pt idx="5156">
                  <c:v>0.0</c:v>
                </c:pt>
                <c:pt idx="5157">
                  <c:v>0.0</c:v>
                </c:pt>
                <c:pt idx="5158">
                  <c:v>0.0</c:v>
                </c:pt>
                <c:pt idx="5159">
                  <c:v>0.0</c:v>
                </c:pt>
                <c:pt idx="5160">
                  <c:v>0.0</c:v>
                </c:pt>
                <c:pt idx="5161">
                  <c:v>0.0</c:v>
                </c:pt>
                <c:pt idx="5162">
                  <c:v>0.0</c:v>
                </c:pt>
                <c:pt idx="5163">
                  <c:v>0.0</c:v>
                </c:pt>
                <c:pt idx="5164">
                  <c:v>0.3616666667</c:v>
                </c:pt>
                <c:pt idx="5165">
                  <c:v>1.3825</c:v>
                </c:pt>
                <c:pt idx="5166">
                  <c:v>2.461666667</c:v>
                </c:pt>
                <c:pt idx="5167">
                  <c:v>3.505833333</c:v>
                </c:pt>
                <c:pt idx="5168">
                  <c:v>4.445</c:v>
                </c:pt>
                <c:pt idx="5169">
                  <c:v>5.209166667000001</c:v>
                </c:pt>
                <c:pt idx="5170">
                  <c:v>5.745833332999998</c:v>
                </c:pt>
                <c:pt idx="5171">
                  <c:v>6.014166667</c:v>
                </c:pt>
                <c:pt idx="5172">
                  <c:v>6.008333332999999</c:v>
                </c:pt>
                <c:pt idx="5173">
                  <c:v>5.716666667</c:v>
                </c:pt>
                <c:pt idx="5174">
                  <c:v>5.168333332999999</c:v>
                </c:pt>
                <c:pt idx="5175">
                  <c:v>4.392499999999999</c:v>
                </c:pt>
                <c:pt idx="5176">
                  <c:v>3.441666667</c:v>
                </c:pt>
                <c:pt idx="5177">
                  <c:v>2.391666666999999</c:v>
                </c:pt>
                <c:pt idx="5178">
                  <c:v>1.306666667</c:v>
                </c:pt>
                <c:pt idx="5179">
                  <c:v>0.3033333333</c:v>
                </c:pt>
                <c:pt idx="5180">
                  <c:v>0.0</c:v>
                </c:pt>
                <c:pt idx="5181">
                  <c:v>0.0</c:v>
                </c:pt>
                <c:pt idx="5182">
                  <c:v>0.0</c:v>
                </c:pt>
                <c:pt idx="5183">
                  <c:v>0.0</c:v>
                </c:pt>
                <c:pt idx="5184">
                  <c:v>0.0</c:v>
                </c:pt>
                <c:pt idx="5185">
                  <c:v>0.0</c:v>
                </c:pt>
                <c:pt idx="5186">
                  <c:v>0.0</c:v>
                </c:pt>
                <c:pt idx="5187">
                  <c:v>0.0</c:v>
                </c:pt>
                <c:pt idx="5188">
                  <c:v>0.3383333333</c:v>
                </c:pt>
                <c:pt idx="5189">
                  <c:v>1.353333333</c:v>
                </c:pt>
                <c:pt idx="5190">
                  <c:v>2.438333333</c:v>
                </c:pt>
                <c:pt idx="5191">
                  <c:v>3.482499999999999</c:v>
                </c:pt>
                <c:pt idx="5192">
                  <c:v>4.421666667</c:v>
                </c:pt>
                <c:pt idx="5193">
                  <c:v>5.185833332999999</c:v>
                </c:pt>
                <c:pt idx="5194">
                  <c:v>5.722499999999999</c:v>
                </c:pt>
                <c:pt idx="5195">
                  <c:v>5.996666667</c:v>
                </c:pt>
                <c:pt idx="5196">
                  <c:v>5.985</c:v>
                </c:pt>
                <c:pt idx="5197">
                  <c:v>5.693333333</c:v>
                </c:pt>
                <c:pt idx="5198">
                  <c:v>5.144999999999999</c:v>
                </c:pt>
                <c:pt idx="5199">
                  <c:v>4.363333332999999</c:v>
                </c:pt>
                <c:pt idx="5200">
                  <c:v>3.418333333</c:v>
                </c:pt>
                <c:pt idx="5201">
                  <c:v>2.362499999999999</c:v>
                </c:pt>
                <c:pt idx="5202">
                  <c:v>1.2775</c:v>
                </c:pt>
                <c:pt idx="5203">
                  <c:v>0.28</c:v>
                </c:pt>
                <c:pt idx="5204">
                  <c:v>0.0</c:v>
                </c:pt>
                <c:pt idx="5205">
                  <c:v>0.0</c:v>
                </c:pt>
                <c:pt idx="5206">
                  <c:v>0.0</c:v>
                </c:pt>
                <c:pt idx="5207">
                  <c:v>0.0</c:v>
                </c:pt>
                <c:pt idx="5208">
                  <c:v>0.0</c:v>
                </c:pt>
                <c:pt idx="5209">
                  <c:v>0.0</c:v>
                </c:pt>
                <c:pt idx="5210">
                  <c:v>0.0</c:v>
                </c:pt>
                <c:pt idx="5211">
                  <c:v>0.0</c:v>
                </c:pt>
                <c:pt idx="5212">
                  <c:v>0.315</c:v>
                </c:pt>
                <c:pt idx="5213">
                  <c:v>1.324166667</c:v>
                </c:pt>
                <c:pt idx="5214">
                  <c:v>2.409166667</c:v>
                </c:pt>
                <c:pt idx="5215">
                  <c:v>3.459166667</c:v>
                </c:pt>
                <c:pt idx="5216">
                  <c:v>4.398333332999998</c:v>
                </c:pt>
                <c:pt idx="5217">
                  <c:v>5.162499999999999</c:v>
                </c:pt>
                <c:pt idx="5218">
                  <c:v>5.699166666999999</c:v>
                </c:pt>
                <c:pt idx="5219">
                  <c:v>5.973333333</c:v>
                </c:pt>
                <c:pt idx="5220">
                  <c:v>5.967499999999999</c:v>
                </c:pt>
                <c:pt idx="5221">
                  <c:v>5.67</c:v>
                </c:pt>
                <c:pt idx="5222">
                  <c:v>5.115833332999998</c:v>
                </c:pt>
                <c:pt idx="5223">
                  <c:v>4.34</c:v>
                </c:pt>
                <c:pt idx="5224">
                  <c:v>3.389166667</c:v>
                </c:pt>
                <c:pt idx="5225">
                  <c:v>2.333333333</c:v>
                </c:pt>
                <c:pt idx="5226">
                  <c:v>1.2425</c:v>
                </c:pt>
                <c:pt idx="5227">
                  <c:v>0.2566666667</c:v>
                </c:pt>
                <c:pt idx="5228">
                  <c:v>0.0</c:v>
                </c:pt>
                <c:pt idx="5229">
                  <c:v>0.0</c:v>
                </c:pt>
                <c:pt idx="5230">
                  <c:v>0.0</c:v>
                </c:pt>
                <c:pt idx="5231">
                  <c:v>0.0</c:v>
                </c:pt>
                <c:pt idx="5232">
                  <c:v>0.0</c:v>
                </c:pt>
                <c:pt idx="5233">
                  <c:v>0.0</c:v>
                </c:pt>
                <c:pt idx="5234">
                  <c:v>0.0</c:v>
                </c:pt>
                <c:pt idx="5235">
                  <c:v>0.0</c:v>
                </c:pt>
                <c:pt idx="5236">
                  <c:v>0.2916666667</c:v>
                </c:pt>
                <c:pt idx="5237">
                  <c:v>1.300833333</c:v>
                </c:pt>
                <c:pt idx="5238">
                  <c:v>2.385833333</c:v>
                </c:pt>
                <c:pt idx="5239">
                  <c:v>3.435833332999999</c:v>
                </c:pt>
                <c:pt idx="5240">
                  <c:v>4.375</c:v>
                </c:pt>
                <c:pt idx="5241">
                  <c:v>5.139166667</c:v>
                </c:pt>
                <c:pt idx="5242">
                  <c:v>5.681666667</c:v>
                </c:pt>
                <c:pt idx="5243">
                  <c:v>5.95</c:v>
                </c:pt>
                <c:pt idx="5244">
                  <c:v>5.944166666999999</c:v>
                </c:pt>
                <c:pt idx="5245">
                  <c:v>5.646666667000001</c:v>
                </c:pt>
                <c:pt idx="5246">
                  <c:v>5.092499999999999</c:v>
                </c:pt>
                <c:pt idx="5247">
                  <c:v>4.310833332999999</c:v>
                </c:pt>
                <c:pt idx="5248">
                  <c:v>3.36</c:v>
                </c:pt>
                <c:pt idx="5249">
                  <c:v>2.304166667</c:v>
                </c:pt>
                <c:pt idx="5250">
                  <c:v>1.213333333</c:v>
                </c:pt>
                <c:pt idx="5251">
                  <c:v>0.2333333333</c:v>
                </c:pt>
                <c:pt idx="5252">
                  <c:v>0.0</c:v>
                </c:pt>
                <c:pt idx="5253">
                  <c:v>0.0</c:v>
                </c:pt>
                <c:pt idx="5254">
                  <c:v>0.0</c:v>
                </c:pt>
                <c:pt idx="5255">
                  <c:v>0.0</c:v>
                </c:pt>
                <c:pt idx="5256">
                  <c:v>0.0</c:v>
                </c:pt>
                <c:pt idx="5257">
                  <c:v>0.0</c:v>
                </c:pt>
                <c:pt idx="5258">
                  <c:v>0.0</c:v>
                </c:pt>
                <c:pt idx="5259">
                  <c:v>0.0</c:v>
                </c:pt>
                <c:pt idx="5260">
                  <c:v>0.2741666667</c:v>
                </c:pt>
                <c:pt idx="5261">
                  <c:v>1.271666667</c:v>
                </c:pt>
                <c:pt idx="5262">
                  <c:v>2.356666666999999</c:v>
                </c:pt>
                <c:pt idx="5263">
                  <c:v>3.4125</c:v>
                </c:pt>
                <c:pt idx="5264">
                  <c:v>4.351666667000001</c:v>
                </c:pt>
                <c:pt idx="5265">
                  <c:v>5.121666666999999</c:v>
                </c:pt>
                <c:pt idx="5266">
                  <c:v>5.658333332999999</c:v>
                </c:pt>
                <c:pt idx="5267">
                  <c:v>5.9325</c:v>
                </c:pt>
                <c:pt idx="5268">
                  <c:v>5.920833332999998</c:v>
                </c:pt>
                <c:pt idx="5269">
                  <c:v>5.623333332999999</c:v>
                </c:pt>
                <c:pt idx="5270">
                  <c:v>5.069166666999999</c:v>
                </c:pt>
                <c:pt idx="5271">
                  <c:v>4.2875</c:v>
                </c:pt>
                <c:pt idx="5272">
                  <c:v>3.330833332999999</c:v>
                </c:pt>
                <c:pt idx="5273">
                  <c:v>2.269166667</c:v>
                </c:pt>
                <c:pt idx="5274">
                  <c:v>1.178333333</c:v>
                </c:pt>
                <c:pt idx="5275">
                  <c:v>0.21</c:v>
                </c:pt>
                <c:pt idx="5276">
                  <c:v>0.0</c:v>
                </c:pt>
                <c:pt idx="5277">
                  <c:v>0.0</c:v>
                </c:pt>
                <c:pt idx="5278">
                  <c:v>0.0</c:v>
                </c:pt>
                <c:pt idx="5279">
                  <c:v>0.0</c:v>
                </c:pt>
                <c:pt idx="5280">
                  <c:v>0.0</c:v>
                </c:pt>
                <c:pt idx="5281">
                  <c:v>0.0</c:v>
                </c:pt>
                <c:pt idx="5282">
                  <c:v>0.0</c:v>
                </c:pt>
                <c:pt idx="5283">
                  <c:v>0.0</c:v>
                </c:pt>
                <c:pt idx="5284">
                  <c:v>0.2508333333</c:v>
                </c:pt>
                <c:pt idx="5285">
                  <c:v>1.2425</c:v>
                </c:pt>
                <c:pt idx="5286">
                  <c:v>2.333333333</c:v>
                </c:pt>
                <c:pt idx="5287">
                  <c:v>3.383333333</c:v>
                </c:pt>
                <c:pt idx="5288">
                  <c:v>4.328333332999999</c:v>
                </c:pt>
                <c:pt idx="5289">
                  <c:v>5.098333332999998</c:v>
                </c:pt>
                <c:pt idx="5290">
                  <c:v>5.634999999999999</c:v>
                </c:pt>
                <c:pt idx="5291">
                  <c:v>5.909166667</c:v>
                </c:pt>
                <c:pt idx="5292">
                  <c:v>5.897499999999999</c:v>
                </c:pt>
                <c:pt idx="5293">
                  <c:v>5.6</c:v>
                </c:pt>
                <c:pt idx="5294">
                  <c:v>5.04</c:v>
                </c:pt>
                <c:pt idx="5295">
                  <c:v>4.258333332999999</c:v>
                </c:pt>
                <c:pt idx="5296">
                  <c:v>3.301666667</c:v>
                </c:pt>
                <c:pt idx="5297">
                  <c:v>2.24</c:v>
                </c:pt>
                <c:pt idx="5298">
                  <c:v>1.143333333</c:v>
                </c:pt>
                <c:pt idx="5299">
                  <c:v>0.1866666667</c:v>
                </c:pt>
                <c:pt idx="5300">
                  <c:v>0.0</c:v>
                </c:pt>
                <c:pt idx="5301">
                  <c:v>0.0</c:v>
                </c:pt>
                <c:pt idx="5302">
                  <c:v>0.0</c:v>
                </c:pt>
                <c:pt idx="5303">
                  <c:v>0.0</c:v>
                </c:pt>
                <c:pt idx="5304">
                  <c:v>0.0</c:v>
                </c:pt>
                <c:pt idx="5305">
                  <c:v>0.0</c:v>
                </c:pt>
                <c:pt idx="5306">
                  <c:v>0.0</c:v>
                </c:pt>
                <c:pt idx="5307">
                  <c:v>0.0</c:v>
                </c:pt>
                <c:pt idx="5308">
                  <c:v>0.2275</c:v>
                </c:pt>
                <c:pt idx="5309">
                  <c:v>1.213333333</c:v>
                </c:pt>
                <c:pt idx="5310">
                  <c:v>2.304166667</c:v>
                </c:pt>
                <c:pt idx="5311">
                  <c:v>3.36</c:v>
                </c:pt>
                <c:pt idx="5312">
                  <c:v>4.304999999999999</c:v>
                </c:pt>
                <c:pt idx="5313">
                  <c:v>5.075</c:v>
                </c:pt>
                <c:pt idx="5314">
                  <c:v>5.611666667000001</c:v>
                </c:pt>
                <c:pt idx="5315">
                  <c:v>5.885833332999999</c:v>
                </c:pt>
                <c:pt idx="5316">
                  <c:v>5.874166667</c:v>
                </c:pt>
                <c:pt idx="5317">
                  <c:v>5.576666667000001</c:v>
                </c:pt>
                <c:pt idx="5318">
                  <c:v>5.016666667000001</c:v>
                </c:pt>
                <c:pt idx="5319">
                  <c:v>4.229166666999999</c:v>
                </c:pt>
                <c:pt idx="5320">
                  <c:v>3.2725</c:v>
                </c:pt>
                <c:pt idx="5321">
                  <c:v>2.205</c:v>
                </c:pt>
                <c:pt idx="5322">
                  <c:v>1.114166667</c:v>
                </c:pt>
                <c:pt idx="5323">
                  <c:v>0.1691666667</c:v>
                </c:pt>
                <c:pt idx="5324">
                  <c:v>0.0</c:v>
                </c:pt>
                <c:pt idx="5325">
                  <c:v>0.0</c:v>
                </c:pt>
                <c:pt idx="5326">
                  <c:v>0.0</c:v>
                </c:pt>
                <c:pt idx="5327">
                  <c:v>0.0</c:v>
                </c:pt>
                <c:pt idx="5328">
                  <c:v>0.0</c:v>
                </c:pt>
                <c:pt idx="5329">
                  <c:v>0.0</c:v>
                </c:pt>
                <c:pt idx="5330">
                  <c:v>0.0</c:v>
                </c:pt>
                <c:pt idx="5331">
                  <c:v>0.0</c:v>
                </c:pt>
                <c:pt idx="5332">
                  <c:v>0.21</c:v>
                </c:pt>
                <c:pt idx="5333">
                  <c:v>1.184166667</c:v>
                </c:pt>
                <c:pt idx="5334">
                  <c:v>2.275</c:v>
                </c:pt>
                <c:pt idx="5335">
                  <c:v>3.336666666999999</c:v>
                </c:pt>
                <c:pt idx="5336">
                  <c:v>4.281666667000001</c:v>
                </c:pt>
                <c:pt idx="5337">
                  <c:v>5.051666667</c:v>
                </c:pt>
                <c:pt idx="5338">
                  <c:v>5.588333333</c:v>
                </c:pt>
                <c:pt idx="5339">
                  <c:v>5.862499999999999</c:v>
                </c:pt>
                <c:pt idx="5340">
                  <c:v>5.844999999999999</c:v>
                </c:pt>
                <c:pt idx="5341">
                  <c:v>5.547499999999999</c:v>
                </c:pt>
                <c:pt idx="5342">
                  <c:v>4.9875</c:v>
                </c:pt>
                <c:pt idx="5343">
                  <c:v>4.2</c:v>
                </c:pt>
                <c:pt idx="5344">
                  <c:v>3.2375</c:v>
                </c:pt>
                <c:pt idx="5345">
                  <c:v>2.17</c:v>
                </c:pt>
                <c:pt idx="5346">
                  <c:v>1.079166667</c:v>
                </c:pt>
                <c:pt idx="5347">
                  <c:v>0.1516666667</c:v>
                </c:pt>
                <c:pt idx="5348">
                  <c:v>0.0</c:v>
                </c:pt>
                <c:pt idx="5349">
                  <c:v>0.0</c:v>
                </c:pt>
                <c:pt idx="5350">
                  <c:v>0.0</c:v>
                </c:pt>
                <c:pt idx="5351">
                  <c:v>0.0</c:v>
                </c:pt>
                <c:pt idx="5352">
                  <c:v>0.0</c:v>
                </c:pt>
                <c:pt idx="5353">
                  <c:v>0.0</c:v>
                </c:pt>
                <c:pt idx="5354">
                  <c:v>0.0</c:v>
                </c:pt>
                <c:pt idx="5355">
                  <c:v>0.0</c:v>
                </c:pt>
                <c:pt idx="5356">
                  <c:v>0.1925</c:v>
                </c:pt>
                <c:pt idx="5357">
                  <c:v>1.155</c:v>
                </c:pt>
                <c:pt idx="5358">
                  <c:v>2.251666667</c:v>
                </c:pt>
                <c:pt idx="5359">
                  <c:v>3.3075</c:v>
                </c:pt>
                <c:pt idx="5360">
                  <c:v>4.258333332999999</c:v>
                </c:pt>
                <c:pt idx="5361">
                  <c:v>5.022499999999999</c:v>
                </c:pt>
                <c:pt idx="5362">
                  <c:v>5.564999999999999</c:v>
                </c:pt>
                <c:pt idx="5363">
                  <c:v>5.839166667000001</c:v>
                </c:pt>
                <c:pt idx="5364">
                  <c:v>5.821666667000001</c:v>
                </c:pt>
                <c:pt idx="5365">
                  <c:v>5.524166666999998</c:v>
                </c:pt>
                <c:pt idx="5366">
                  <c:v>4.958333333</c:v>
                </c:pt>
                <c:pt idx="5367">
                  <c:v>4.170833332999998</c:v>
                </c:pt>
                <c:pt idx="5368">
                  <c:v>3.208333333</c:v>
                </c:pt>
                <c:pt idx="5369">
                  <c:v>2.135</c:v>
                </c:pt>
                <c:pt idx="5370">
                  <c:v>1.038333333</c:v>
                </c:pt>
                <c:pt idx="5371">
                  <c:v>0.1283333333</c:v>
                </c:pt>
                <c:pt idx="5372">
                  <c:v>0.0</c:v>
                </c:pt>
                <c:pt idx="5373">
                  <c:v>0.0</c:v>
                </c:pt>
                <c:pt idx="5374">
                  <c:v>0.0</c:v>
                </c:pt>
                <c:pt idx="5375">
                  <c:v>0.0</c:v>
                </c:pt>
                <c:pt idx="5376">
                  <c:v>0.0</c:v>
                </c:pt>
                <c:pt idx="5377">
                  <c:v>0.0</c:v>
                </c:pt>
                <c:pt idx="5378">
                  <c:v>0.0</c:v>
                </c:pt>
                <c:pt idx="5379">
                  <c:v>0.0</c:v>
                </c:pt>
                <c:pt idx="5380">
                  <c:v>0.175</c:v>
                </c:pt>
                <c:pt idx="5381">
                  <c:v>1.125833333</c:v>
                </c:pt>
                <c:pt idx="5382">
                  <c:v>2.2225</c:v>
                </c:pt>
                <c:pt idx="5383">
                  <c:v>3.284166667</c:v>
                </c:pt>
                <c:pt idx="5384">
                  <c:v>4.229166666999999</c:v>
                </c:pt>
                <c:pt idx="5385">
                  <c:v>4.999166667000001</c:v>
                </c:pt>
                <c:pt idx="5386">
                  <c:v>5.541666667</c:v>
                </c:pt>
                <c:pt idx="5387">
                  <c:v>5.81</c:v>
                </c:pt>
                <c:pt idx="5388">
                  <c:v>5.798333332999999</c:v>
                </c:pt>
                <c:pt idx="5389">
                  <c:v>5.495</c:v>
                </c:pt>
                <c:pt idx="5390">
                  <c:v>4.929166667</c:v>
                </c:pt>
                <c:pt idx="5391">
                  <c:v>4.135833332999999</c:v>
                </c:pt>
                <c:pt idx="5392">
                  <c:v>3.173333333</c:v>
                </c:pt>
                <c:pt idx="5393">
                  <c:v>2.1</c:v>
                </c:pt>
                <c:pt idx="5394">
                  <c:v>1.003333333</c:v>
                </c:pt>
                <c:pt idx="5395">
                  <c:v>0.1108333333</c:v>
                </c:pt>
                <c:pt idx="5396">
                  <c:v>0.0</c:v>
                </c:pt>
                <c:pt idx="5397">
                  <c:v>0.0</c:v>
                </c:pt>
                <c:pt idx="5398">
                  <c:v>0.0</c:v>
                </c:pt>
                <c:pt idx="5399">
                  <c:v>0.0</c:v>
                </c:pt>
                <c:pt idx="5400">
                  <c:v>0.0</c:v>
                </c:pt>
                <c:pt idx="5401">
                  <c:v>0.0</c:v>
                </c:pt>
                <c:pt idx="5402">
                  <c:v>0.0</c:v>
                </c:pt>
                <c:pt idx="5403">
                  <c:v>0.0</c:v>
                </c:pt>
                <c:pt idx="5404">
                  <c:v>0.1575</c:v>
                </c:pt>
                <c:pt idx="5405">
                  <c:v>1.096666667</c:v>
                </c:pt>
                <c:pt idx="5406">
                  <c:v>2.193333333</c:v>
                </c:pt>
                <c:pt idx="5407">
                  <c:v>3.255</c:v>
                </c:pt>
                <c:pt idx="5408">
                  <c:v>4.205833332999998</c:v>
                </c:pt>
                <c:pt idx="5409">
                  <c:v>4.975833333</c:v>
                </c:pt>
                <c:pt idx="5410">
                  <c:v>5.518333332999998</c:v>
                </c:pt>
                <c:pt idx="5411">
                  <c:v>5.786666667</c:v>
                </c:pt>
                <c:pt idx="5412">
                  <c:v>5.769166666999999</c:v>
                </c:pt>
                <c:pt idx="5413">
                  <c:v>5.465833333</c:v>
                </c:pt>
                <c:pt idx="5414">
                  <c:v>4.9</c:v>
                </c:pt>
                <c:pt idx="5415">
                  <c:v>4.106666667000001</c:v>
                </c:pt>
                <c:pt idx="5416">
                  <c:v>3.138333333</c:v>
                </c:pt>
                <c:pt idx="5417">
                  <c:v>2.065</c:v>
                </c:pt>
                <c:pt idx="5418">
                  <c:v>0.9683333333</c:v>
                </c:pt>
                <c:pt idx="5419">
                  <c:v>0.09333333333</c:v>
                </c:pt>
                <c:pt idx="5420">
                  <c:v>0.0</c:v>
                </c:pt>
                <c:pt idx="5421">
                  <c:v>0.0</c:v>
                </c:pt>
                <c:pt idx="5422">
                  <c:v>0.0</c:v>
                </c:pt>
                <c:pt idx="5423">
                  <c:v>0.0</c:v>
                </c:pt>
                <c:pt idx="5424">
                  <c:v>0.0</c:v>
                </c:pt>
                <c:pt idx="5425">
                  <c:v>0.0</c:v>
                </c:pt>
                <c:pt idx="5426">
                  <c:v>0.0</c:v>
                </c:pt>
                <c:pt idx="5427">
                  <c:v>0.0</c:v>
                </c:pt>
                <c:pt idx="5428">
                  <c:v>0.14</c:v>
                </c:pt>
                <c:pt idx="5429">
                  <c:v>1.0675</c:v>
                </c:pt>
                <c:pt idx="5430">
                  <c:v>2.164166667</c:v>
                </c:pt>
                <c:pt idx="5431">
                  <c:v>3.231666667</c:v>
                </c:pt>
                <c:pt idx="5432">
                  <c:v>4.176666667</c:v>
                </c:pt>
                <c:pt idx="5433">
                  <c:v>4.9525</c:v>
                </c:pt>
                <c:pt idx="5434">
                  <c:v>5.489166667</c:v>
                </c:pt>
                <c:pt idx="5435">
                  <c:v>5.763333332999998</c:v>
                </c:pt>
                <c:pt idx="5436">
                  <c:v>5.745833332999998</c:v>
                </c:pt>
                <c:pt idx="5437">
                  <c:v>5.4425</c:v>
                </c:pt>
                <c:pt idx="5438">
                  <c:v>4.870833332999998</c:v>
                </c:pt>
                <c:pt idx="5439">
                  <c:v>4.0775</c:v>
                </c:pt>
                <c:pt idx="5440">
                  <c:v>3.103333333</c:v>
                </c:pt>
                <c:pt idx="5441">
                  <c:v>2.03</c:v>
                </c:pt>
                <c:pt idx="5442">
                  <c:v>0.9275</c:v>
                </c:pt>
                <c:pt idx="5443">
                  <c:v>0.08166666667</c:v>
                </c:pt>
                <c:pt idx="5444">
                  <c:v>0.0</c:v>
                </c:pt>
                <c:pt idx="5445">
                  <c:v>0.0</c:v>
                </c:pt>
                <c:pt idx="5446">
                  <c:v>0.0</c:v>
                </c:pt>
                <c:pt idx="5447">
                  <c:v>0.0</c:v>
                </c:pt>
                <c:pt idx="5448">
                  <c:v>0.0</c:v>
                </c:pt>
                <c:pt idx="5449">
                  <c:v>0.0</c:v>
                </c:pt>
                <c:pt idx="5450">
                  <c:v>0.0</c:v>
                </c:pt>
                <c:pt idx="5451">
                  <c:v>0.0</c:v>
                </c:pt>
                <c:pt idx="5452">
                  <c:v>0.1225</c:v>
                </c:pt>
                <c:pt idx="5453">
                  <c:v>1.038333333</c:v>
                </c:pt>
                <c:pt idx="5454">
                  <c:v>2.135</c:v>
                </c:pt>
                <c:pt idx="5455">
                  <c:v>3.2025</c:v>
                </c:pt>
                <c:pt idx="5456">
                  <c:v>4.153333333</c:v>
                </c:pt>
                <c:pt idx="5457">
                  <c:v>4.923333333</c:v>
                </c:pt>
                <c:pt idx="5458">
                  <c:v>5.465833333</c:v>
                </c:pt>
                <c:pt idx="5459">
                  <c:v>5.734166666999999</c:v>
                </c:pt>
                <c:pt idx="5460">
                  <c:v>5.716666667</c:v>
                </c:pt>
                <c:pt idx="5461">
                  <c:v>5.413333333</c:v>
                </c:pt>
                <c:pt idx="5462">
                  <c:v>4.841666667</c:v>
                </c:pt>
                <c:pt idx="5463">
                  <c:v>4.0425</c:v>
                </c:pt>
                <c:pt idx="5464">
                  <c:v>3.068333333</c:v>
                </c:pt>
                <c:pt idx="5465">
                  <c:v>1.995</c:v>
                </c:pt>
                <c:pt idx="5466">
                  <c:v>0.8925</c:v>
                </c:pt>
                <c:pt idx="5467">
                  <c:v>0.06416666667</c:v>
                </c:pt>
                <c:pt idx="5468">
                  <c:v>0.0</c:v>
                </c:pt>
                <c:pt idx="5469">
                  <c:v>0.0</c:v>
                </c:pt>
                <c:pt idx="5470">
                  <c:v>0.0</c:v>
                </c:pt>
                <c:pt idx="5471">
                  <c:v>0.0</c:v>
                </c:pt>
                <c:pt idx="5472">
                  <c:v>0.0</c:v>
                </c:pt>
                <c:pt idx="5473">
                  <c:v>0.0</c:v>
                </c:pt>
                <c:pt idx="5474">
                  <c:v>0.0</c:v>
                </c:pt>
                <c:pt idx="5475">
                  <c:v>0.0</c:v>
                </c:pt>
                <c:pt idx="5476">
                  <c:v>0.1108333333</c:v>
                </c:pt>
                <c:pt idx="5477">
                  <c:v>1.003333333</c:v>
                </c:pt>
                <c:pt idx="5478">
                  <c:v>2.105833333</c:v>
                </c:pt>
                <c:pt idx="5479">
                  <c:v>3.173333333</c:v>
                </c:pt>
                <c:pt idx="5480">
                  <c:v>4.124166666999999</c:v>
                </c:pt>
                <c:pt idx="5481">
                  <c:v>4.9</c:v>
                </c:pt>
                <c:pt idx="5482">
                  <c:v>5.436666667000001</c:v>
                </c:pt>
                <c:pt idx="5483">
                  <c:v>5.710833332999998</c:v>
                </c:pt>
                <c:pt idx="5484">
                  <c:v>5.687499999999999</c:v>
                </c:pt>
                <c:pt idx="5485">
                  <c:v>5.384166667</c:v>
                </c:pt>
                <c:pt idx="5486">
                  <c:v>4.812499999999999</c:v>
                </c:pt>
                <c:pt idx="5487">
                  <c:v>4.007499999999999</c:v>
                </c:pt>
                <c:pt idx="5488">
                  <c:v>3.033333333</c:v>
                </c:pt>
                <c:pt idx="5489">
                  <c:v>1.96</c:v>
                </c:pt>
                <c:pt idx="5490">
                  <c:v>0.8516666667</c:v>
                </c:pt>
                <c:pt idx="5491">
                  <c:v>0.0525</c:v>
                </c:pt>
                <c:pt idx="5492">
                  <c:v>0.0</c:v>
                </c:pt>
                <c:pt idx="5493">
                  <c:v>0.0</c:v>
                </c:pt>
                <c:pt idx="5494">
                  <c:v>0.0</c:v>
                </c:pt>
                <c:pt idx="5495">
                  <c:v>0.0</c:v>
                </c:pt>
                <c:pt idx="5496">
                  <c:v>0.0</c:v>
                </c:pt>
                <c:pt idx="5497">
                  <c:v>0.0</c:v>
                </c:pt>
                <c:pt idx="5498">
                  <c:v>0.0</c:v>
                </c:pt>
                <c:pt idx="5499">
                  <c:v>0.0</c:v>
                </c:pt>
                <c:pt idx="5500">
                  <c:v>0.09333333333</c:v>
                </c:pt>
                <c:pt idx="5501">
                  <c:v>0.9741666667</c:v>
                </c:pt>
                <c:pt idx="5502">
                  <c:v>2.076666667</c:v>
                </c:pt>
                <c:pt idx="5503">
                  <c:v>3.144166667</c:v>
                </c:pt>
                <c:pt idx="5504">
                  <c:v>4.100833332999999</c:v>
                </c:pt>
                <c:pt idx="5505">
                  <c:v>4.870833332999998</c:v>
                </c:pt>
                <c:pt idx="5506">
                  <c:v>5.413333333</c:v>
                </c:pt>
                <c:pt idx="5507">
                  <c:v>5.681666667</c:v>
                </c:pt>
                <c:pt idx="5508">
                  <c:v>5.664166666999999</c:v>
                </c:pt>
                <c:pt idx="5509">
                  <c:v>5.354999999999999</c:v>
                </c:pt>
                <c:pt idx="5510">
                  <c:v>4.7775</c:v>
                </c:pt>
                <c:pt idx="5511">
                  <c:v>3.978333333</c:v>
                </c:pt>
                <c:pt idx="5512">
                  <c:v>2.998333333</c:v>
                </c:pt>
                <c:pt idx="5513">
                  <c:v>1.919166667</c:v>
                </c:pt>
                <c:pt idx="5514">
                  <c:v>0.8166666667</c:v>
                </c:pt>
                <c:pt idx="5515">
                  <c:v>0.04083333333</c:v>
                </c:pt>
                <c:pt idx="5516">
                  <c:v>0.0</c:v>
                </c:pt>
                <c:pt idx="5517">
                  <c:v>0.0</c:v>
                </c:pt>
                <c:pt idx="5518">
                  <c:v>0.0</c:v>
                </c:pt>
                <c:pt idx="5519">
                  <c:v>0.0</c:v>
                </c:pt>
                <c:pt idx="5520">
                  <c:v>0.0</c:v>
                </c:pt>
                <c:pt idx="5521">
                  <c:v>0.0</c:v>
                </c:pt>
                <c:pt idx="5522">
                  <c:v>0.0</c:v>
                </c:pt>
                <c:pt idx="5523">
                  <c:v>0.0</c:v>
                </c:pt>
                <c:pt idx="5524">
                  <c:v>0.08166666667</c:v>
                </c:pt>
                <c:pt idx="5525">
                  <c:v>0.945</c:v>
                </c:pt>
                <c:pt idx="5526">
                  <c:v>2.0475</c:v>
                </c:pt>
                <c:pt idx="5527">
                  <c:v>3.120833333</c:v>
                </c:pt>
                <c:pt idx="5528">
                  <c:v>4.071666667</c:v>
                </c:pt>
                <c:pt idx="5529">
                  <c:v>4.847499999999999</c:v>
                </c:pt>
                <c:pt idx="5530">
                  <c:v>5.384166667</c:v>
                </c:pt>
                <c:pt idx="5531">
                  <c:v>5.652499999999999</c:v>
                </c:pt>
                <c:pt idx="5532">
                  <c:v>5.634999999999999</c:v>
                </c:pt>
                <c:pt idx="5533">
                  <c:v>5.325833332999998</c:v>
                </c:pt>
                <c:pt idx="5534">
                  <c:v>4.748333333</c:v>
                </c:pt>
                <c:pt idx="5535">
                  <c:v>3.943333333</c:v>
                </c:pt>
                <c:pt idx="5536">
                  <c:v>2.963333333</c:v>
                </c:pt>
                <c:pt idx="5537">
                  <c:v>1.878333333</c:v>
                </c:pt>
                <c:pt idx="5538">
                  <c:v>0.7758333333</c:v>
                </c:pt>
                <c:pt idx="5539">
                  <c:v>0.02916666667</c:v>
                </c:pt>
                <c:pt idx="5540">
                  <c:v>0.0</c:v>
                </c:pt>
                <c:pt idx="5541">
                  <c:v>0.0</c:v>
                </c:pt>
                <c:pt idx="5542">
                  <c:v>0.0</c:v>
                </c:pt>
                <c:pt idx="5543">
                  <c:v>0.0</c:v>
                </c:pt>
                <c:pt idx="5544">
                  <c:v>0.0</c:v>
                </c:pt>
                <c:pt idx="5545">
                  <c:v>0.0</c:v>
                </c:pt>
                <c:pt idx="5546">
                  <c:v>0.0</c:v>
                </c:pt>
                <c:pt idx="5547">
                  <c:v>0.0</c:v>
                </c:pt>
                <c:pt idx="5548">
                  <c:v>0.07</c:v>
                </c:pt>
                <c:pt idx="5549">
                  <c:v>0.91</c:v>
                </c:pt>
                <c:pt idx="5550">
                  <c:v>2.018333333</c:v>
                </c:pt>
                <c:pt idx="5551">
                  <c:v>3.091666667</c:v>
                </c:pt>
                <c:pt idx="5552">
                  <c:v>4.0425</c:v>
                </c:pt>
                <c:pt idx="5553">
                  <c:v>4.818333333</c:v>
                </c:pt>
                <c:pt idx="5554">
                  <c:v>5.360833332999999</c:v>
                </c:pt>
                <c:pt idx="5555">
                  <c:v>5.623333332999999</c:v>
                </c:pt>
                <c:pt idx="5556">
                  <c:v>5.605833332999999</c:v>
                </c:pt>
                <c:pt idx="5557">
                  <c:v>5.290833332999998</c:v>
                </c:pt>
                <c:pt idx="5558">
                  <c:v>4.713333333</c:v>
                </c:pt>
                <c:pt idx="5559">
                  <c:v>3.908333333</c:v>
                </c:pt>
                <c:pt idx="5560">
                  <c:v>2.928333333</c:v>
                </c:pt>
                <c:pt idx="5561">
                  <c:v>1.843333333</c:v>
                </c:pt>
                <c:pt idx="5562">
                  <c:v>0.735</c:v>
                </c:pt>
                <c:pt idx="5563">
                  <c:v>0.02333333333</c:v>
                </c:pt>
                <c:pt idx="5564">
                  <c:v>0.0</c:v>
                </c:pt>
                <c:pt idx="5565">
                  <c:v>0.0</c:v>
                </c:pt>
                <c:pt idx="5566">
                  <c:v>0.0</c:v>
                </c:pt>
                <c:pt idx="5567">
                  <c:v>0.0</c:v>
                </c:pt>
                <c:pt idx="5568">
                  <c:v>0.0</c:v>
                </c:pt>
                <c:pt idx="5569">
                  <c:v>0.0</c:v>
                </c:pt>
                <c:pt idx="5570">
                  <c:v>0.0</c:v>
                </c:pt>
                <c:pt idx="5571">
                  <c:v>0.0</c:v>
                </c:pt>
                <c:pt idx="5572">
                  <c:v>0.05833333333</c:v>
                </c:pt>
                <c:pt idx="5573">
                  <c:v>0.8808333333</c:v>
                </c:pt>
                <c:pt idx="5574">
                  <c:v>1.989166667</c:v>
                </c:pt>
                <c:pt idx="5575">
                  <c:v>3.0625</c:v>
                </c:pt>
                <c:pt idx="5576">
                  <c:v>4.019166666999999</c:v>
                </c:pt>
                <c:pt idx="5577">
                  <c:v>4.789166667000001</c:v>
                </c:pt>
                <c:pt idx="5578">
                  <c:v>5.331666667</c:v>
                </c:pt>
                <c:pt idx="5579">
                  <c:v>5.6</c:v>
                </c:pt>
                <c:pt idx="5580">
                  <c:v>5.576666667000001</c:v>
                </c:pt>
                <c:pt idx="5581">
                  <c:v>5.261666667</c:v>
                </c:pt>
                <c:pt idx="5582">
                  <c:v>4.678333332999998</c:v>
                </c:pt>
                <c:pt idx="5583">
                  <c:v>3.873333333</c:v>
                </c:pt>
                <c:pt idx="5584">
                  <c:v>2.8875</c:v>
                </c:pt>
                <c:pt idx="5585">
                  <c:v>1.8025</c:v>
                </c:pt>
                <c:pt idx="5586">
                  <c:v>0.6941666667</c:v>
                </c:pt>
                <c:pt idx="5587">
                  <c:v>0.0175</c:v>
                </c:pt>
                <c:pt idx="5588">
                  <c:v>0.0</c:v>
                </c:pt>
                <c:pt idx="5589">
                  <c:v>0.0</c:v>
                </c:pt>
                <c:pt idx="5590">
                  <c:v>0.0</c:v>
                </c:pt>
                <c:pt idx="5591">
                  <c:v>0.0</c:v>
                </c:pt>
                <c:pt idx="5592">
                  <c:v>0.0</c:v>
                </c:pt>
                <c:pt idx="5593">
                  <c:v>0.0</c:v>
                </c:pt>
                <c:pt idx="5594">
                  <c:v>0.0</c:v>
                </c:pt>
                <c:pt idx="5595">
                  <c:v>0.0</c:v>
                </c:pt>
                <c:pt idx="5596">
                  <c:v>0.04666666667</c:v>
                </c:pt>
                <c:pt idx="5597">
                  <c:v>0.8516666667</c:v>
                </c:pt>
                <c:pt idx="5598">
                  <c:v>1.96</c:v>
                </c:pt>
                <c:pt idx="5599">
                  <c:v>3.033333333</c:v>
                </c:pt>
                <c:pt idx="5600">
                  <c:v>3.99</c:v>
                </c:pt>
                <c:pt idx="5601">
                  <c:v>4.765833332999999</c:v>
                </c:pt>
                <c:pt idx="5602">
                  <c:v>5.302499999999999</c:v>
                </c:pt>
                <c:pt idx="5603">
                  <c:v>5.570833332999999</c:v>
                </c:pt>
                <c:pt idx="5604">
                  <c:v>5.541666667</c:v>
                </c:pt>
                <c:pt idx="5605">
                  <c:v>5.226666667000001</c:v>
                </c:pt>
                <c:pt idx="5606">
                  <c:v>4.649166666999999</c:v>
                </c:pt>
                <c:pt idx="5607">
                  <c:v>3.8325</c:v>
                </c:pt>
                <c:pt idx="5608">
                  <c:v>2.8525</c:v>
                </c:pt>
                <c:pt idx="5609">
                  <c:v>1.761666667</c:v>
                </c:pt>
                <c:pt idx="5610">
                  <c:v>0.6533333333</c:v>
                </c:pt>
                <c:pt idx="5611">
                  <c:v>0.01166666667</c:v>
                </c:pt>
                <c:pt idx="5612">
                  <c:v>0.0</c:v>
                </c:pt>
                <c:pt idx="5613">
                  <c:v>0.0</c:v>
                </c:pt>
                <c:pt idx="5614">
                  <c:v>0.0</c:v>
                </c:pt>
                <c:pt idx="5615">
                  <c:v>0.0</c:v>
                </c:pt>
                <c:pt idx="5616">
                  <c:v>0.0</c:v>
                </c:pt>
                <c:pt idx="5617">
                  <c:v>0.0</c:v>
                </c:pt>
                <c:pt idx="5618">
                  <c:v>0.0</c:v>
                </c:pt>
                <c:pt idx="5619">
                  <c:v>0.0</c:v>
                </c:pt>
                <c:pt idx="5620">
                  <c:v>0.04083333333</c:v>
                </c:pt>
                <c:pt idx="5621">
                  <c:v>0.8166666667</c:v>
                </c:pt>
                <c:pt idx="5622">
                  <c:v>1.930833333</c:v>
                </c:pt>
                <c:pt idx="5623">
                  <c:v>3.004166667</c:v>
                </c:pt>
                <c:pt idx="5624">
                  <c:v>3.960833333</c:v>
                </c:pt>
                <c:pt idx="5625">
                  <c:v>4.736666667000001</c:v>
                </c:pt>
                <c:pt idx="5626">
                  <c:v>5.273333333</c:v>
                </c:pt>
                <c:pt idx="5627">
                  <c:v>5.541666667</c:v>
                </c:pt>
                <c:pt idx="5628">
                  <c:v>5.512499999999999</c:v>
                </c:pt>
                <c:pt idx="5629">
                  <c:v>5.197499999999999</c:v>
                </c:pt>
                <c:pt idx="5630">
                  <c:v>4.614166666999998</c:v>
                </c:pt>
                <c:pt idx="5631">
                  <c:v>3.7975</c:v>
                </c:pt>
                <c:pt idx="5632">
                  <c:v>2.811666666999999</c:v>
                </c:pt>
                <c:pt idx="5633">
                  <c:v>1.720833333</c:v>
                </c:pt>
                <c:pt idx="5634">
                  <c:v>0.6125</c:v>
                </c:pt>
                <c:pt idx="5635">
                  <c:v>0.005833333333</c:v>
                </c:pt>
                <c:pt idx="5636">
                  <c:v>0.0</c:v>
                </c:pt>
                <c:pt idx="5637">
                  <c:v>0.0</c:v>
                </c:pt>
                <c:pt idx="5638">
                  <c:v>0.0</c:v>
                </c:pt>
                <c:pt idx="5639">
                  <c:v>0.0</c:v>
                </c:pt>
                <c:pt idx="5640">
                  <c:v>0.0</c:v>
                </c:pt>
                <c:pt idx="5641">
                  <c:v>0.0</c:v>
                </c:pt>
                <c:pt idx="5642">
                  <c:v>0.0</c:v>
                </c:pt>
                <c:pt idx="5643">
                  <c:v>0.0</c:v>
                </c:pt>
                <c:pt idx="5644">
                  <c:v>0.02916666667</c:v>
                </c:pt>
                <c:pt idx="5645">
                  <c:v>0.7875</c:v>
                </c:pt>
                <c:pt idx="5646">
                  <c:v>1.895833333</c:v>
                </c:pt>
                <c:pt idx="5647">
                  <c:v>2.975</c:v>
                </c:pt>
                <c:pt idx="5648">
                  <c:v>3.931666667</c:v>
                </c:pt>
                <c:pt idx="5649">
                  <c:v>4.7075</c:v>
                </c:pt>
                <c:pt idx="5650">
                  <c:v>5.244166666999999</c:v>
                </c:pt>
                <c:pt idx="5651">
                  <c:v>5.512499999999999</c:v>
                </c:pt>
                <c:pt idx="5652">
                  <c:v>5.483333333</c:v>
                </c:pt>
                <c:pt idx="5653">
                  <c:v>5.162499999999999</c:v>
                </c:pt>
                <c:pt idx="5654">
                  <c:v>4.579166667000001</c:v>
                </c:pt>
                <c:pt idx="5655">
                  <c:v>3.7625</c:v>
                </c:pt>
                <c:pt idx="5656">
                  <c:v>2.770833333</c:v>
                </c:pt>
                <c:pt idx="5657">
                  <c:v>1.68</c:v>
                </c:pt>
                <c:pt idx="5658">
                  <c:v>0.5716666667</c:v>
                </c:pt>
                <c:pt idx="5659">
                  <c:v>0.0</c:v>
                </c:pt>
                <c:pt idx="5660">
                  <c:v>0.0</c:v>
                </c:pt>
                <c:pt idx="5661">
                  <c:v>0.0</c:v>
                </c:pt>
                <c:pt idx="5662">
                  <c:v>0.0</c:v>
                </c:pt>
                <c:pt idx="5663">
                  <c:v>0.0</c:v>
                </c:pt>
                <c:pt idx="5664">
                  <c:v>0.0</c:v>
                </c:pt>
                <c:pt idx="5665">
                  <c:v>0.0</c:v>
                </c:pt>
                <c:pt idx="5666">
                  <c:v>0.0</c:v>
                </c:pt>
                <c:pt idx="5667">
                  <c:v>0.0</c:v>
                </c:pt>
                <c:pt idx="5668">
                  <c:v>0.02333333333</c:v>
                </c:pt>
                <c:pt idx="5669">
                  <c:v>0.7525</c:v>
                </c:pt>
                <c:pt idx="5670">
                  <c:v>1.866666667</c:v>
                </c:pt>
                <c:pt idx="5671">
                  <c:v>2.945833333</c:v>
                </c:pt>
                <c:pt idx="5672">
                  <c:v>3.902499999999999</c:v>
                </c:pt>
                <c:pt idx="5673">
                  <c:v>4.678333332999998</c:v>
                </c:pt>
                <c:pt idx="5674">
                  <c:v>5.214999999999999</c:v>
                </c:pt>
                <c:pt idx="5675">
                  <c:v>5.4775</c:v>
                </c:pt>
                <c:pt idx="5676">
                  <c:v>5.448333333</c:v>
                </c:pt>
                <c:pt idx="5677">
                  <c:v>5.133333332999999</c:v>
                </c:pt>
                <c:pt idx="5678">
                  <c:v>4.544166667</c:v>
                </c:pt>
                <c:pt idx="5679">
                  <c:v>3.721666667</c:v>
                </c:pt>
                <c:pt idx="5680">
                  <c:v>2.73</c:v>
                </c:pt>
                <c:pt idx="5681">
                  <c:v>1.639166667</c:v>
                </c:pt>
                <c:pt idx="5682">
                  <c:v>0.5308333333</c:v>
                </c:pt>
                <c:pt idx="5683">
                  <c:v>0.0</c:v>
                </c:pt>
                <c:pt idx="5684">
                  <c:v>0.0</c:v>
                </c:pt>
                <c:pt idx="5685">
                  <c:v>0.0</c:v>
                </c:pt>
                <c:pt idx="5686">
                  <c:v>0.0</c:v>
                </c:pt>
                <c:pt idx="5687">
                  <c:v>0.0</c:v>
                </c:pt>
                <c:pt idx="5688">
                  <c:v>0.0</c:v>
                </c:pt>
                <c:pt idx="5689">
                  <c:v>0.0</c:v>
                </c:pt>
                <c:pt idx="5690">
                  <c:v>0.0</c:v>
                </c:pt>
                <c:pt idx="5691">
                  <c:v>0.0</c:v>
                </c:pt>
                <c:pt idx="5692">
                  <c:v>0.0175</c:v>
                </c:pt>
                <c:pt idx="5693">
                  <c:v>0.7233333333</c:v>
                </c:pt>
                <c:pt idx="5694">
                  <c:v>1.8375</c:v>
                </c:pt>
                <c:pt idx="5695">
                  <c:v>2.910833332999999</c:v>
                </c:pt>
                <c:pt idx="5696">
                  <c:v>3.873333333</c:v>
                </c:pt>
                <c:pt idx="5697">
                  <c:v>4.649166666999999</c:v>
                </c:pt>
                <c:pt idx="5698">
                  <c:v>5.185833332999999</c:v>
                </c:pt>
                <c:pt idx="5699">
                  <c:v>5.448333333</c:v>
                </c:pt>
                <c:pt idx="5700">
                  <c:v>5.419166667000001</c:v>
                </c:pt>
                <c:pt idx="5701">
                  <c:v>5.098333332999998</c:v>
                </c:pt>
                <c:pt idx="5702">
                  <c:v>4.503333333</c:v>
                </c:pt>
                <c:pt idx="5703">
                  <c:v>3.686666667</c:v>
                </c:pt>
                <c:pt idx="5704">
                  <c:v>2.689166667</c:v>
                </c:pt>
                <c:pt idx="5705">
                  <c:v>1.598333333</c:v>
                </c:pt>
                <c:pt idx="5706">
                  <c:v>0.49</c:v>
                </c:pt>
                <c:pt idx="5707">
                  <c:v>0.0</c:v>
                </c:pt>
                <c:pt idx="5708">
                  <c:v>0.0</c:v>
                </c:pt>
                <c:pt idx="5709">
                  <c:v>0.0</c:v>
                </c:pt>
                <c:pt idx="5710">
                  <c:v>0.0</c:v>
                </c:pt>
                <c:pt idx="5711">
                  <c:v>0.0</c:v>
                </c:pt>
                <c:pt idx="5712">
                  <c:v>0.0</c:v>
                </c:pt>
                <c:pt idx="5713">
                  <c:v>0.0</c:v>
                </c:pt>
                <c:pt idx="5714">
                  <c:v>0.0</c:v>
                </c:pt>
                <c:pt idx="5715">
                  <c:v>0.0</c:v>
                </c:pt>
                <c:pt idx="5716">
                  <c:v>0.01166666667</c:v>
                </c:pt>
                <c:pt idx="5717">
                  <c:v>0.6883333333</c:v>
                </c:pt>
                <c:pt idx="5718">
                  <c:v>1.8025</c:v>
                </c:pt>
                <c:pt idx="5719">
                  <c:v>2.881666667</c:v>
                </c:pt>
                <c:pt idx="5720">
                  <c:v>3.844166667</c:v>
                </c:pt>
                <c:pt idx="5721">
                  <c:v>4.619999999999999</c:v>
                </c:pt>
                <c:pt idx="5722">
                  <c:v>5.156666667000001</c:v>
                </c:pt>
                <c:pt idx="5723">
                  <c:v>5.419166667000001</c:v>
                </c:pt>
                <c:pt idx="5724">
                  <c:v>5.384166667</c:v>
                </c:pt>
                <c:pt idx="5725">
                  <c:v>5.063333332999998</c:v>
                </c:pt>
                <c:pt idx="5726">
                  <c:v>4.468333332999999</c:v>
                </c:pt>
                <c:pt idx="5727">
                  <c:v>3.645833333</c:v>
                </c:pt>
                <c:pt idx="5728">
                  <c:v>2.648333333</c:v>
                </c:pt>
                <c:pt idx="5729">
                  <c:v>1.551666667</c:v>
                </c:pt>
                <c:pt idx="5730">
                  <c:v>0.4491666667</c:v>
                </c:pt>
                <c:pt idx="5731">
                  <c:v>0.0</c:v>
                </c:pt>
                <c:pt idx="5732">
                  <c:v>0.0</c:v>
                </c:pt>
                <c:pt idx="5733">
                  <c:v>0.0</c:v>
                </c:pt>
                <c:pt idx="5734">
                  <c:v>0.0</c:v>
                </c:pt>
                <c:pt idx="5735">
                  <c:v>0.0</c:v>
                </c:pt>
                <c:pt idx="5736">
                  <c:v>0.0</c:v>
                </c:pt>
                <c:pt idx="5737">
                  <c:v>0.0</c:v>
                </c:pt>
                <c:pt idx="5738">
                  <c:v>0.0</c:v>
                </c:pt>
                <c:pt idx="5739">
                  <c:v>0.0</c:v>
                </c:pt>
                <c:pt idx="5740">
                  <c:v>0.005833333333</c:v>
                </c:pt>
                <c:pt idx="5741">
                  <c:v>0.6591666667</c:v>
                </c:pt>
                <c:pt idx="5742">
                  <c:v>1.773333333</c:v>
                </c:pt>
                <c:pt idx="5743">
                  <c:v>2.8525</c:v>
                </c:pt>
                <c:pt idx="5744">
                  <c:v>3.814999999999999</c:v>
                </c:pt>
                <c:pt idx="5745">
                  <c:v>4.590833333</c:v>
                </c:pt>
                <c:pt idx="5746">
                  <c:v>5.127499999999999</c:v>
                </c:pt>
                <c:pt idx="5747">
                  <c:v>5.384166667</c:v>
                </c:pt>
                <c:pt idx="5748">
                  <c:v>5.354999999999999</c:v>
                </c:pt>
                <c:pt idx="5749">
                  <c:v>5.028333333</c:v>
                </c:pt>
                <c:pt idx="5750">
                  <c:v>4.433333333</c:v>
                </c:pt>
                <c:pt idx="5751">
                  <c:v>3.605</c:v>
                </c:pt>
                <c:pt idx="5752">
                  <c:v>2.6075</c:v>
                </c:pt>
                <c:pt idx="5753">
                  <c:v>1.510833333</c:v>
                </c:pt>
                <c:pt idx="5754">
                  <c:v>0.4083333333</c:v>
                </c:pt>
                <c:pt idx="5755">
                  <c:v>0.0</c:v>
                </c:pt>
                <c:pt idx="5756">
                  <c:v>0.0</c:v>
                </c:pt>
                <c:pt idx="5757">
                  <c:v>0.0</c:v>
                </c:pt>
                <c:pt idx="5758">
                  <c:v>0.0</c:v>
                </c:pt>
                <c:pt idx="5759">
                  <c:v>0.0</c:v>
                </c:pt>
                <c:pt idx="5760">
                  <c:v>0.0</c:v>
                </c:pt>
                <c:pt idx="5761">
                  <c:v>0.0</c:v>
                </c:pt>
                <c:pt idx="5762">
                  <c:v>0.0</c:v>
                </c:pt>
                <c:pt idx="5763">
                  <c:v>0.0</c:v>
                </c:pt>
                <c:pt idx="5764">
                  <c:v>0.005833333333</c:v>
                </c:pt>
                <c:pt idx="5765">
                  <c:v>0.6241666667</c:v>
                </c:pt>
                <c:pt idx="5766">
                  <c:v>1.738333333</c:v>
                </c:pt>
                <c:pt idx="5767">
                  <c:v>2.823333333</c:v>
                </c:pt>
                <c:pt idx="5768">
                  <c:v>3.785833333</c:v>
                </c:pt>
                <c:pt idx="5769">
                  <c:v>4.561666667000001</c:v>
                </c:pt>
                <c:pt idx="5770">
                  <c:v>5.098333332999998</c:v>
                </c:pt>
                <c:pt idx="5771">
                  <c:v>5.354999999999999</c:v>
                </c:pt>
                <c:pt idx="5772">
                  <c:v>5.319999999999999</c:v>
                </c:pt>
                <c:pt idx="5773">
                  <c:v>4.993333333</c:v>
                </c:pt>
                <c:pt idx="5774">
                  <c:v>4.392499999999999</c:v>
                </c:pt>
                <c:pt idx="5775">
                  <c:v>3.564166667</c:v>
                </c:pt>
                <c:pt idx="5776">
                  <c:v>2.566666667</c:v>
                </c:pt>
                <c:pt idx="5777">
                  <c:v>1.464166667</c:v>
                </c:pt>
                <c:pt idx="5778">
                  <c:v>0.3733333333</c:v>
                </c:pt>
                <c:pt idx="5779">
                  <c:v>0.0</c:v>
                </c:pt>
                <c:pt idx="5780">
                  <c:v>0.0</c:v>
                </c:pt>
                <c:pt idx="5781">
                  <c:v>0.0</c:v>
                </c:pt>
                <c:pt idx="5782">
                  <c:v>0.0</c:v>
                </c:pt>
                <c:pt idx="5783">
                  <c:v>0.0</c:v>
                </c:pt>
                <c:pt idx="5784">
                  <c:v>0.0</c:v>
                </c:pt>
                <c:pt idx="5785">
                  <c:v>0.0</c:v>
                </c:pt>
                <c:pt idx="5786">
                  <c:v>0.0</c:v>
                </c:pt>
                <c:pt idx="5787">
                  <c:v>0.0</c:v>
                </c:pt>
                <c:pt idx="5788">
                  <c:v>0.0</c:v>
                </c:pt>
                <c:pt idx="5789">
                  <c:v>0.5891666667</c:v>
                </c:pt>
                <c:pt idx="5790">
                  <c:v>1.709166667</c:v>
                </c:pt>
                <c:pt idx="5791">
                  <c:v>2.788333333</c:v>
                </c:pt>
                <c:pt idx="5792">
                  <c:v>3.750833333</c:v>
                </c:pt>
                <c:pt idx="5793">
                  <c:v>4.526666667000001</c:v>
                </c:pt>
                <c:pt idx="5794">
                  <c:v>5.063333332999998</c:v>
                </c:pt>
                <c:pt idx="5795">
                  <c:v>5.319999999999999</c:v>
                </c:pt>
                <c:pt idx="5796">
                  <c:v>5.285</c:v>
                </c:pt>
                <c:pt idx="5797">
                  <c:v>4.958333333</c:v>
                </c:pt>
                <c:pt idx="5798">
                  <c:v>4.357499999999999</c:v>
                </c:pt>
                <c:pt idx="5799">
                  <c:v>3.529166667</c:v>
                </c:pt>
                <c:pt idx="5800">
                  <c:v>2.525833333</c:v>
                </c:pt>
                <c:pt idx="5801">
                  <c:v>1.423333333</c:v>
                </c:pt>
                <c:pt idx="5802">
                  <c:v>0.3383333333</c:v>
                </c:pt>
                <c:pt idx="5803">
                  <c:v>0.0</c:v>
                </c:pt>
                <c:pt idx="5804">
                  <c:v>0.0</c:v>
                </c:pt>
                <c:pt idx="5805">
                  <c:v>0.0</c:v>
                </c:pt>
                <c:pt idx="5806">
                  <c:v>0.0</c:v>
                </c:pt>
                <c:pt idx="5807">
                  <c:v>0.0</c:v>
                </c:pt>
                <c:pt idx="5808">
                  <c:v>0.0</c:v>
                </c:pt>
                <c:pt idx="5809">
                  <c:v>0.0</c:v>
                </c:pt>
                <c:pt idx="5810">
                  <c:v>0.0</c:v>
                </c:pt>
                <c:pt idx="5811">
                  <c:v>0.0</c:v>
                </c:pt>
                <c:pt idx="5812">
                  <c:v>0.0</c:v>
                </c:pt>
                <c:pt idx="5813">
                  <c:v>0.56</c:v>
                </c:pt>
                <c:pt idx="5814">
                  <c:v>1.674166667</c:v>
                </c:pt>
                <c:pt idx="5815">
                  <c:v>2.759166667</c:v>
                </c:pt>
                <c:pt idx="5816">
                  <c:v>3.721666667</c:v>
                </c:pt>
                <c:pt idx="5817">
                  <c:v>4.4975</c:v>
                </c:pt>
                <c:pt idx="5818">
                  <c:v>5.034166666999999</c:v>
                </c:pt>
                <c:pt idx="5819">
                  <c:v>5.290833332999998</c:v>
                </c:pt>
                <c:pt idx="5820">
                  <c:v>5.25</c:v>
                </c:pt>
                <c:pt idx="5821">
                  <c:v>4.9175</c:v>
                </c:pt>
                <c:pt idx="5822">
                  <c:v>4.316666667000001</c:v>
                </c:pt>
                <c:pt idx="5823">
                  <c:v>3.488333333</c:v>
                </c:pt>
                <c:pt idx="5824">
                  <c:v>2.485</c:v>
                </c:pt>
                <c:pt idx="5825">
                  <c:v>1.376666667</c:v>
                </c:pt>
                <c:pt idx="5826">
                  <c:v>0.3033333333</c:v>
                </c:pt>
                <c:pt idx="5827">
                  <c:v>0.0</c:v>
                </c:pt>
                <c:pt idx="5828">
                  <c:v>0.0</c:v>
                </c:pt>
                <c:pt idx="5829">
                  <c:v>0.0</c:v>
                </c:pt>
                <c:pt idx="5830">
                  <c:v>0.0</c:v>
                </c:pt>
                <c:pt idx="5831">
                  <c:v>0.0</c:v>
                </c:pt>
                <c:pt idx="5832">
                  <c:v>0.0</c:v>
                </c:pt>
                <c:pt idx="5833">
                  <c:v>0.0</c:v>
                </c:pt>
                <c:pt idx="5834">
                  <c:v>0.0</c:v>
                </c:pt>
                <c:pt idx="5835">
                  <c:v>0.0</c:v>
                </c:pt>
                <c:pt idx="5836">
                  <c:v>0.0</c:v>
                </c:pt>
                <c:pt idx="5837">
                  <c:v>0.525</c:v>
                </c:pt>
                <c:pt idx="5838">
                  <c:v>1.639166667</c:v>
                </c:pt>
                <c:pt idx="5839">
                  <c:v>2.724166667</c:v>
                </c:pt>
                <c:pt idx="5840">
                  <c:v>3.692499999999999</c:v>
                </c:pt>
                <c:pt idx="5841">
                  <c:v>4.468333332999999</c:v>
                </c:pt>
                <c:pt idx="5842">
                  <c:v>4.999166667000001</c:v>
                </c:pt>
                <c:pt idx="5843">
                  <c:v>5.255833333</c:v>
                </c:pt>
                <c:pt idx="5844">
                  <c:v>5.214999999999999</c:v>
                </c:pt>
                <c:pt idx="5845">
                  <c:v>4.882499999999999</c:v>
                </c:pt>
                <c:pt idx="5846">
                  <c:v>4.275833333</c:v>
                </c:pt>
                <c:pt idx="5847">
                  <c:v>3.441666667</c:v>
                </c:pt>
                <c:pt idx="5848">
                  <c:v>2.438333333</c:v>
                </c:pt>
                <c:pt idx="5849">
                  <c:v>1.33</c:v>
                </c:pt>
                <c:pt idx="5850">
                  <c:v>0.2683333333</c:v>
                </c:pt>
                <c:pt idx="5851">
                  <c:v>0.0</c:v>
                </c:pt>
                <c:pt idx="5852">
                  <c:v>0.0</c:v>
                </c:pt>
                <c:pt idx="5853">
                  <c:v>0.0</c:v>
                </c:pt>
                <c:pt idx="5854">
                  <c:v>0.0</c:v>
                </c:pt>
                <c:pt idx="5855">
                  <c:v>0.0</c:v>
                </c:pt>
                <c:pt idx="5856">
                  <c:v>0.0</c:v>
                </c:pt>
                <c:pt idx="5857">
                  <c:v>0.0</c:v>
                </c:pt>
                <c:pt idx="5858">
                  <c:v>0.0</c:v>
                </c:pt>
                <c:pt idx="5859">
                  <c:v>0.0</c:v>
                </c:pt>
                <c:pt idx="5860">
                  <c:v>0.0</c:v>
                </c:pt>
                <c:pt idx="5861">
                  <c:v>0.4958333333</c:v>
                </c:pt>
                <c:pt idx="5862">
                  <c:v>1.61</c:v>
                </c:pt>
                <c:pt idx="5863">
                  <c:v>2.695</c:v>
                </c:pt>
                <c:pt idx="5864">
                  <c:v>3.6575</c:v>
                </c:pt>
                <c:pt idx="5865">
                  <c:v>4.433333333</c:v>
                </c:pt>
                <c:pt idx="5866">
                  <c:v>4.97</c:v>
                </c:pt>
                <c:pt idx="5867">
                  <c:v>5.220833332999999</c:v>
                </c:pt>
                <c:pt idx="5868">
                  <c:v>5.18</c:v>
                </c:pt>
                <c:pt idx="5869">
                  <c:v>4.847499999999999</c:v>
                </c:pt>
                <c:pt idx="5870">
                  <c:v>4.240833332999999</c:v>
                </c:pt>
                <c:pt idx="5871">
                  <c:v>3.400833333</c:v>
                </c:pt>
                <c:pt idx="5872">
                  <c:v>2.3975</c:v>
                </c:pt>
                <c:pt idx="5873">
                  <c:v>1.289166667</c:v>
                </c:pt>
                <c:pt idx="5874">
                  <c:v>0.2391666667</c:v>
                </c:pt>
                <c:pt idx="5875">
                  <c:v>0.0</c:v>
                </c:pt>
                <c:pt idx="5876">
                  <c:v>0.0</c:v>
                </c:pt>
                <c:pt idx="5877">
                  <c:v>0.0</c:v>
                </c:pt>
                <c:pt idx="5878">
                  <c:v>0.0</c:v>
                </c:pt>
                <c:pt idx="5879">
                  <c:v>0.0</c:v>
                </c:pt>
                <c:pt idx="5880">
                  <c:v>0.0</c:v>
                </c:pt>
                <c:pt idx="5881">
                  <c:v>0.0</c:v>
                </c:pt>
                <c:pt idx="5882">
                  <c:v>0.0</c:v>
                </c:pt>
                <c:pt idx="5883">
                  <c:v>0.0</c:v>
                </c:pt>
                <c:pt idx="5884">
                  <c:v>0.0</c:v>
                </c:pt>
                <c:pt idx="5885">
                  <c:v>0.4608333333</c:v>
                </c:pt>
                <c:pt idx="5886">
                  <c:v>1.575</c:v>
                </c:pt>
                <c:pt idx="5887">
                  <c:v>2.66</c:v>
                </c:pt>
                <c:pt idx="5888">
                  <c:v>3.628333333</c:v>
                </c:pt>
                <c:pt idx="5889">
                  <c:v>4.404166666999999</c:v>
                </c:pt>
                <c:pt idx="5890">
                  <c:v>4.935</c:v>
                </c:pt>
                <c:pt idx="5891">
                  <c:v>5.185833332999999</c:v>
                </c:pt>
                <c:pt idx="5892">
                  <c:v>5.144999999999999</c:v>
                </c:pt>
                <c:pt idx="5893">
                  <c:v>4.806666667</c:v>
                </c:pt>
                <c:pt idx="5894">
                  <c:v>4.2</c:v>
                </c:pt>
                <c:pt idx="5895">
                  <c:v>3.36</c:v>
                </c:pt>
                <c:pt idx="5896">
                  <c:v>2.350833332999999</c:v>
                </c:pt>
                <c:pt idx="5897">
                  <c:v>1.2425</c:v>
                </c:pt>
                <c:pt idx="5898">
                  <c:v>0.21</c:v>
                </c:pt>
                <c:pt idx="5899">
                  <c:v>0.0</c:v>
                </c:pt>
                <c:pt idx="5900">
                  <c:v>0.0</c:v>
                </c:pt>
                <c:pt idx="5901">
                  <c:v>0.0</c:v>
                </c:pt>
                <c:pt idx="5902">
                  <c:v>0.0</c:v>
                </c:pt>
                <c:pt idx="5903">
                  <c:v>0.0</c:v>
                </c:pt>
                <c:pt idx="5904">
                  <c:v>0.0</c:v>
                </c:pt>
                <c:pt idx="5905">
                  <c:v>0.0</c:v>
                </c:pt>
                <c:pt idx="5906">
                  <c:v>0.0</c:v>
                </c:pt>
                <c:pt idx="5907">
                  <c:v>0.0</c:v>
                </c:pt>
                <c:pt idx="5908">
                  <c:v>0.0</c:v>
                </c:pt>
                <c:pt idx="5909">
                  <c:v>0.4316666667</c:v>
                </c:pt>
                <c:pt idx="5910">
                  <c:v>1.54</c:v>
                </c:pt>
                <c:pt idx="5911">
                  <c:v>2.630833332999999</c:v>
                </c:pt>
                <c:pt idx="5912">
                  <c:v>3.593333333</c:v>
                </c:pt>
                <c:pt idx="5913">
                  <c:v>4.369166666999999</c:v>
                </c:pt>
                <c:pt idx="5914">
                  <c:v>4.9</c:v>
                </c:pt>
                <c:pt idx="5915">
                  <c:v>5.156666667000001</c:v>
                </c:pt>
                <c:pt idx="5916">
                  <c:v>5.109999999999999</c:v>
                </c:pt>
                <c:pt idx="5917">
                  <c:v>4.771666667000001</c:v>
                </c:pt>
                <c:pt idx="5918">
                  <c:v>4.159166666999999</c:v>
                </c:pt>
                <c:pt idx="5919">
                  <c:v>3.319166667</c:v>
                </c:pt>
                <c:pt idx="5920">
                  <c:v>2.304166667</c:v>
                </c:pt>
                <c:pt idx="5921">
                  <c:v>1.195833333</c:v>
                </c:pt>
                <c:pt idx="5922">
                  <c:v>0.1808333333</c:v>
                </c:pt>
                <c:pt idx="5923">
                  <c:v>0.0</c:v>
                </c:pt>
                <c:pt idx="5924">
                  <c:v>0.0</c:v>
                </c:pt>
                <c:pt idx="5925">
                  <c:v>0.0</c:v>
                </c:pt>
                <c:pt idx="5926">
                  <c:v>0.0</c:v>
                </c:pt>
                <c:pt idx="5927">
                  <c:v>0.0</c:v>
                </c:pt>
                <c:pt idx="5928">
                  <c:v>0.0</c:v>
                </c:pt>
                <c:pt idx="5929">
                  <c:v>0.0</c:v>
                </c:pt>
                <c:pt idx="5930">
                  <c:v>0.0</c:v>
                </c:pt>
                <c:pt idx="5931">
                  <c:v>0.0</c:v>
                </c:pt>
                <c:pt idx="5932">
                  <c:v>0.0</c:v>
                </c:pt>
                <c:pt idx="5933">
                  <c:v>0.4025</c:v>
                </c:pt>
                <c:pt idx="5934">
                  <c:v>1.510833333</c:v>
                </c:pt>
                <c:pt idx="5935">
                  <c:v>2.595833333</c:v>
                </c:pt>
                <c:pt idx="5936">
                  <c:v>3.564166667</c:v>
                </c:pt>
                <c:pt idx="5937">
                  <c:v>4.334166667</c:v>
                </c:pt>
                <c:pt idx="5938">
                  <c:v>4.870833332999998</c:v>
                </c:pt>
                <c:pt idx="5939">
                  <c:v>5.121666666999999</c:v>
                </c:pt>
                <c:pt idx="5940">
                  <c:v>5.069166666999999</c:v>
                </c:pt>
                <c:pt idx="5941">
                  <c:v>4.730833333</c:v>
                </c:pt>
                <c:pt idx="5942">
                  <c:v>4.118333332999999</c:v>
                </c:pt>
                <c:pt idx="5943">
                  <c:v>3.2725</c:v>
                </c:pt>
                <c:pt idx="5944">
                  <c:v>2.263333333000001</c:v>
                </c:pt>
                <c:pt idx="5945">
                  <c:v>1.149166667</c:v>
                </c:pt>
                <c:pt idx="5946">
                  <c:v>0.1575</c:v>
                </c:pt>
                <c:pt idx="5947">
                  <c:v>0.0</c:v>
                </c:pt>
                <c:pt idx="5948">
                  <c:v>0.0</c:v>
                </c:pt>
                <c:pt idx="5949">
                  <c:v>0.0</c:v>
                </c:pt>
                <c:pt idx="5950">
                  <c:v>0.0</c:v>
                </c:pt>
                <c:pt idx="5951">
                  <c:v>0.0</c:v>
                </c:pt>
                <c:pt idx="5952">
                  <c:v>0.0</c:v>
                </c:pt>
                <c:pt idx="5953">
                  <c:v>0.0</c:v>
                </c:pt>
                <c:pt idx="5954">
                  <c:v>0.0</c:v>
                </c:pt>
                <c:pt idx="5955">
                  <c:v>0.0</c:v>
                </c:pt>
                <c:pt idx="5956">
                  <c:v>0.0</c:v>
                </c:pt>
                <c:pt idx="5957">
                  <c:v>0.3733333333</c:v>
                </c:pt>
                <c:pt idx="5958">
                  <c:v>1.475833333</c:v>
                </c:pt>
                <c:pt idx="5959">
                  <c:v>2.560833333</c:v>
                </c:pt>
                <c:pt idx="5960">
                  <c:v>3.529166667</c:v>
                </c:pt>
                <c:pt idx="5961">
                  <c:v>4.304999999999999</c:v>
                </c:pt>
                <c:pt idx="5962">
                  <c:v>4.835833332999998</c:v>
                </c:pt>
                <c:pt idx="5963">
                  <c:v>5.080833332999998</c:v>
                </c:pt>
                <c:pt idx="5964">
                  <c:v>5.034166666999999</c:v>
                </c:pt>
                <c:pt idx="5965">
                  <c:v>4.689999999999999</c:v>
                </c:pt>
                <c:pt idx="5966">
                  <c:v>4.0775</c:v>
                </c:pt>
                <c:pt idx="5967">
                  <c:v>3.231666667</c:v>
                </c:pt>
                <c:pt idx="5968">
                  <c:v>2.216666667</c:v>
                </c:pt>
                <c:pt idx="5969">
                  <c:v>1.1025</c:v>
                </c:pt>
                <c:pt idx="5970">
                  <c:v>0.1341666667</c:v>
                </c:pt>
                <c:pt idx="5971">
                  <c:v>0.0</c:v>
                </c:pt>
                <c:pt idx="5972">
                  <c:v>0.0</c:v>
                </c:pt>
                <c:pt idx="5973">
                  <c:v>0.0</c:v>
                </c:pt>
                <c:pt idx="5974">
                  <c:v>0.0</c:v>
                </c:pt>
                <c:pt idx="5975">
                  <c:v>0.0</c:v>
                </c:pt>
                <c:pt idx="5976">
                  <c:v>0.0</c:v>
                </c:pt>
                <c:pt idx="5977">
                  <c:v>0.0</c:v>
                </c:pt>
                <c:pt idx="5978">
                  <c:v>0.0</c:v>
                </c:pt>
                <c:pt idx="5979">
                  <c:v>0.0</c:v>
                </c:pt>
                <c:pt idx="5980">
                  <c:v>0.0</c:v>
                </c:pt>
                <c:pt idx="5981">
                  <c:v>0.3441666667</c:v>
                </c:pt>
                <c:pt idx="5982">
                  <c:v>1.440833333</c:v>
                </c:pt>
                <c:pt idx="5983">
                  <c:v>2.531666667</c:v>
                </c:pt>
                <c:pt idx="5984">
                  <c:v>3.494166667</c:v>
                </c:pt>
                <c:pt idx="5985">
                  <c:v>4.27</c:v>
                </c:pt>
                <c:pt idx="5986">
                  <c:v>4.800833332999999</c:v>
                </c:pt>
                <c:pt idx="5987">
                  <c:v>5.045833332999998</c:v>
                </c:pt>
                <c:pt idx="5988">
                  <c:v>4.999166667000001</c:v>
                </c:pt>
                <c:pt idx="5989">
                  <c:v>4.649166666999999</c:v>
                </c:pt>
                <c:pt idx="5990">
                  <c:v>4.036666667</c:v>
                </c:pt>
                <c:pt idx="5991">
                  <c:v>3.185</c:v>
                </c:pt>
                <c:pt idx="5992">
                  <c:v>2.17</c:v>
                </c:pt>
                <c:pt idx="5993">
                  <c:v>1.055833333</c:v>
                </c:pt>
                <c:pt idx="5994">
                  <c:v>0.1108333333</c:v>
                </c:pt>
                <c:pt idx="5995">
                  <c:v>0.0</c:v>
                </c:pt>
                <c:pt idx="5996">
                  <c:v>0.0</c:v>
                </c:pt>
                <c:pt idx="5997">
                  <c:v>0.0</c:v>
                </c:pt>
                <c:pt idx="5998">
                  <c:v>0.0</c:v>
                </c:pt>
                <c:pt idx="5999">
                  <c:v>0.0</c:v>
                </c:pt>
                <c:pt idx="6000">
                  <c:v>0.0</c:v>
                </c:pt>
                <c:pt idx="6001">
                  <c:v>0.0</c:v>
                </c:pt>
                <c:pt idx="6002">
                  <c:v>0.0</c:v>
                </c:pt>
                <c:pt idx="6003">
                  <c:v>0.0</c:v>
                </c:pt>
                <c:pt idx="6004">
                  <c:v>0.0</c:v>
                </c:pt>
                <c:pt idx="6005">
                  <c:v>0.3208333333</c:v>
                </c:pt>
                <c:pt idx="6006">
                  <c:v>1.405833333</c:v>
                </c:pt>
                <c:pt idx="6007">
                  <c:v>2.496666666999999</c:v>
                </c:pt>
                <c:pt idx="6008">
                  <c:v>3.465</c:v>
                </c:pt>
                <c:pt idx="6009">
                  <c:v>4.235</c:v>
                </c:pt>
                <c:pt idx="6010">
                  <c:v>4.765833332999999</c:v>
                </c:pt>
                <c:pt idx="6011">
                  <c:v>5.010833332999999</c:v>
                </c:pt>
                <c:pt idx="6012">
                  <c:v>4.958333333</c:v>
                </c:pt>
                <c:pt idx="6013">
                  <c:v>4.614166666999998</c:v>
                </c:pt>
                <c:pt idx="6014">
                  <c:v>3.99</c:v>
                </c:pt>
                <c:pt idx="6015">
                  <c:v>3.144166667</c:v>
                </c:pt>
                <c:pt idx="6016">
                  <c:v>2.123333333</c:v>
                </c:pt>
                <c:pt idx="6017">
                  <c:v>1.009166667</c:v>
                </c:pt>
                <c:pt idx="6018">
                  <c:v>0.09333333333</c:v>
                </c:pt>
                <c:pt idx="6019">
                  <c:v>0.0</c:v>
                </c:pt>
                <c:pt idx="6020">
                  <c:v>0.0</c:v>
                </c:pt>
                <c:pt idx="6021">
                  <c:v>0.0</c:v>
                </c:pt>
                <c:pt idx="6022">
                  <c:v>0.0</c:v>
                </c:pt>
                <c:pt idx="6023">
                  <c:v>0.0</c:v>
                </c:pt>
                <c:pt idx="6024">
                  <c:v>0.0</c:v>
                </c:pt>
                <c:pt idx="6025">
                  <c:v>0.0</c:v>
                </c:pt>
                <c:pt idx="6026">
                  <c:v>0.0</c:v>
                </c:pt>
                <c:pt idx="6027">
                  <c:v>0.0</c:v>
                </c:pt>
                <c:pt idx="6028">
                  <c:v>0.0</c:v>
                </c:pt>
                <c:pt idx="6029">
                  <c:v>0.2916666667</c:v>
                </c:pt>
                <c:pt idx="6030">
                  <c:v>1.370833333</c:v>
                </c:pt>
                <c:pt idx="6031">
                  <c:v>2.461666667</c:v>
                </c:pt>
                <c:pt idx="6032">
                  <c:v>3.43</c:v>
                </c:pt>
                <c:pt idx="6033">
                  <c:v>4.2</c:v>
                </c:pt>
                <c:pt idx="6034">
                  <c:v>4.730833333</c:v>
                </c:pt>
                <c:pt idx="6035">
                  <c:v>4.975833333</c:v>
                </c:pt>
                <c:pt idx="6036">
                  <c:v>4.923333333</c:v>
                </c:pt>
                <c:pt idx="6037">
                  <c:v>4.573333333</c:v>
                </c:pt>
                <c:pt idx="6038">
                  <c:v>3.949166667</c:v>
                </c:pt>
                <c:pt idx="6039">
                  <c:v>3.0975</c:v>
                </c:pt>
                <c:pt idx="6040">
                  <c:v>2.076666667</c:v>
                </c:pt>
                <c:pt idx="6041">
                  <c:v>0.9625</c:v>
                </c:pt>
                <c:pt idx="6042">
                  <c:v>0.07583333333</c:v>
                </c:pt>
                <c:pt idx="6043">
                  <c:v>0.0</c:v>
                </c:pt>
                <c:pt idx="6044">
                  <c:v>0.0</c:v>
                </c:pt>
                <c:pt idx="6045">
                  <c:v>0.0</c:v>
                </c:pt>
                <c:pt idx="6046">
                  <c:v>0.0</c:v>
                </c:pt>
                <c:pt idx="6047">
                  <c:v>0.0</c:v>
                </c:pt>
                <c:pt idx="6048">
                  <c:v>0.0</c:v>
                </c:pt>
                <c:pt idx="6049">
                  <c:v>0.0</c:v>
                </c:pt>
                <c:pt idx="6050">
                  <c:v>0.0</c:v>
                </c:pt>
                <c:pt idx="6051">
                  <c:v>0.0</c:v>
                </c:pt>
                <c:pt idx="6052">
                  <c:v>0.0</c:v>
                </c:pt>
                <c:pt idx="6053">
                  <c:v>0.2683333333</c:v>
                </c:pt>
                <c:pt idx="6054">
                  <c:v>1.335833333</c:v>
                </c:pt>
                <c:pt idx="6055">
                  <c:v>2.426666667</c:v>
                </c:pt>
                <c:pt idx="6056">
                  <c:v>3.395</c:v>
                </c:pt>
                <c:pt idx="6057">
                  <c:v>4.164999999999999</c:v>
                </c:pt>
                <c:pt idx="6058">
                  <c:v>4.695833332999998</c:v>
                </c:pt>
                <c:pt idx="6059">
                  <c:v>4.940833333</c:v>
                </c:pt>
                <c:pt idx="6060">
                  <c:v>4.882499999999999</c:v>
                </c:pt>
                <c:pt idx="6061">
                  <c:v>4.5325</c:v>
                </c:pt>
                <c:pt idx="6062">
                  <c:v>3.908333333</c:v>
                </c:pt>
                <c:pt idx="6063">
                  <c:v>3.050833333</c:v>
                </c:pt>
                <c:pt idx="6064">
                  <c:v>2.03</c:v>
                </c:pt>
                <c:pt idx="6065">
                  <c:v>0.91</c:v>
                </c:pt>
                <c:pt idx="6066">
                  <c:v>0.05833333333</c:v>
                </c:pt>
                <c:pt idx="6067">
                  <c:v>0.0</c:v>
                </c:pt>
                <c:pt idx="6068">
                  <c:v>0.0</c:v>
                </c:pt>
                <c:pt idx="6069">
                  <c:v>0.0</c:v>
                </c:pt>
                <c:pt idx="6070">
                  <c:v>0.0</c:v>
                </c:pt>
                <c:pt idx="6071">
                  <c:v>0.0</c:v>
                </c:pt>
                <c:pt idx="6072">
                  <c:v>0.0</c:v>
                </c:pt>
                <c:pt idx="6073">
                  <c:v>0.0</c:v>
                </c:pt>
                <c:pt idx="6074">
                  <c:v>0.0</c:v>
                </c:pt>
                <c:pt idx="6075">
                  <c:v>0.0</c:v>
                </c:pt>
                <c:pt idx="6076">
                  <c:v>0.0</c:v>
                </c:pt>
                <c:pt idx="6077">
                  <c:v>0.245</c:v>
                </c:pt>
                <c:pt idx="6078">
                  <c:v>1.300833333</c:v>
                </c:pt>
                <c:pt idx="6079">
                  <c:v>2.391666666999999</c:v>
                </c:pt>
                <c:pt idx="6080">
                  <c:v>3.36</c:v>
                </c:pt>
                <c:pt idx="6081">
                  <c:v>4.13</c:v>
                </c:pt>
                <c:pt idx="6082">
                  <c:v>4.660833332999997</c:v>
                </c:pt>
                <c:pt idx="6083">
                  <c:v>4.9</c:v>
                </c:pt>
                <c:pt idx="6084">
                  <c:v>4.841666667</c:v>
                </c:pt>
                <c:pt idx="6085">
                  <c:v>4.491666667000001</c:v>
                </c:pt>
                <c:pt idx="6086">
                  <c:v>3.861666667</c:v>
                </c:pt>
                <c:pt idx="6087">
                  <c:v>3.01</c:v>
                </c:pt>
                <c:pt idx="6088">
                  <c:v>1.983333333</c:v>
                </c:pt>
                <c:pt idx="6089">
                  <c:v>0.8633333333</c:v>
                </c:pt>
                <c:pt idx="6090">
                  <c:v>0.04083333333</c:v>
                </c:pt>
                <c:pt idx="6091">
                  <c:v>0.0</c:v>
                </c:pt>
                <c:pt idx="6092">
                  <c:v>0.0</c:v>
                </c:pt>
                <c:pt idx="6093">
                  <c:v>0.0</c:v>
                </c:pt>
                <c:pt idx="6094">
                  <c:v>0.0</c:v>
                </c:pt>
                <c:pt idx="6095">
                  <c:v>0.0</c:v>
                </c:pt>
                <c:pt idx="6096">
                  <c:v>0.0</c:v>
                </c:pt>
                <c:pt idx="6097">
                  <c:v>0.0</c:v>
                </c:pt>
                <c:pt idx="6098">
                  <c:v>0.0</c:v>
                </c:pt>
                <c:pt idx="6099">
                  <c:v>0.0</c:v>
                </c:pt>
                <c:pt idx="6100">
                  <c:v>0.0</c:v>
                </c:pt>
                <c:pt idx="6101">
                  <c:v>0.2216666667</c:v>
                </c:pt>
                <c:pt idx="6102">
                  <c:v>1.265833333</c:v>
                </c:pt>
                <c:pt idx="6103">
                  <c:v>2.356666666999999</c:v>
                </c:pt>
                <c:pt idx="6104">
                  <c:v>3.325</c:v>
                </c:pt>
                <c:pt idx="6105">
                  <c:v>4.094999999999999</c:v>
                </c:pt>
                <c:pt idx="6106">
                  <c:v>4.619999999999999</c:v>
                </c:pt>
                <c:pt idx="6107">
                  <c:v>4.864999999999999</c:v>
                </c:pt>
                <c:pt idx="6108">
                  <c:v>4.800833332999999</c:v>
                </c:pt>
                <c:pt idx="6109">
                  <c:v>4.445</c:v>
                </c:pt>
                <c:pt idx="6110">
                  <c:v>3.820833333</c:v>
                </c:pt>
                <c:pt idx="6111">
                  <c:v>2.963333333</c:v>
                </c:pt>
                <c:pt idx="6112">
                  <c:v>1.936666667</c:v>
                </c:pt>
                <c:pt idx="6113">
                  <c:v>0.8166666667</c:v>
                </c:pt>
                <c:pt idx="6114">
                  <c:v>0.02916666667</c:v>
                </c:pt>
                <c:pt idx="6115">
                  <c:v>0.0</c:v>
                </c:pt>
                <c:pt idx="6116">
                  <c:v>0.0</c:v>
                </c:pt>
                <c:pt idx="6117">
                  <c:v>0.0</c:v>
                </c:pt>
                <c:pt idx="6118">
                  <c:v>0.0</c:v>
                </c:pt>
                <c:pt idx="6119">
                  <c:v>0.0</c:v>
                </c:pt>
                <c:pt idx="6120">
                  <c:v>0.0</c:v>
                </c:pt>
                <c:pt idx="6121">
                  <c:v>0.0</c:v>
                </c:pt>
                <c:pt idx="6122">
                  <c:v>0.0</c:v>
                </c:pt>
                <c:pt idx="6123">
                  <c:v>0.0</c:v>
                </c:pt>
                <c:pt idx="6124">
                  <c:v>0.0</c:v>
                </c:pt>
                <c:pt idx="6125">
                  <c:v>0.2041666667</c:v>
                </c:pt>
                <c:pt idx="6126">
                  <c:v>1.230833333</c:v>
                </c:pt>
                <c:pt idx="6127">
                  <c:v>2.321666667</c:v>
                </c:pt>
                <c:pt idx="6128">
                  <c:v>3.29</c:v>
                </c:pt>
                <c:pt idx="6129">
                  <c:v>4.06</c:v>
                </c:pt>
                <c:pt idx="6130">
                  <c:v>4.585</c:v>
                </c:pt>
                <c:pt idx="6131">
                  <c:v>4.824166666999998</c:v>
                </c:pt>
                <c:pt idx="6132">
                  <c:v>4.765833332999999</c:v>
                </c:pt>
                <c:pt idx="6133">
                  <c:v>4.404166666999999</c:v>
                </c:pt>
                <c:pt idx="6134">
                  <c:v>3.774166667</c:v>
                </c:pt>
                <c:pt idx="6135">
                  <c:v>2.916666666999999</c:v>
                </c:pt>
                <c:pt idx="6136">
                  <c:v>1.884166667</c:v>
                </c:pt>
                <c:pt idx="6137">
                  <c:v>0.77</c:v>
                </c:pt>
                <c:pt idx="6138">
                  <c:v>0.02333333333</c:v>
                </c:pt>
                <c:pt idx="6139">
                  <c:v>0.0</c:v>
                </c:pt>
                <c:pt idx="6140">
                  <c:v>0.0</c:v>
                </c:pt>
                <c:pt idx="6141">
                  <c:v>0.0</c:v>
                </c:pt>
                <c:pt idx="6142">
                  <c:v>0.0</c:v>
                </c:pt>
                <c:pt idx="6143">
                  <c:v>0.0</c:v>
                </c:pt>
                <c:pt idx="6144">
                  <c:v>0.0</c:v>
                </c:pt>
                <c:pt idx="6145">
                  <c:v>0.0</c:v>
                </c:pt>
                <c:pt idx="6146">
                  <c:v>0.0</c:v>
                </c:pt>
                <c:pt idx="6147">
                  <c:v>0.0</c:v>
                </c:pt>
                <c:pt idx="6148">
                  <c:v>0.0</c:v>
                </c:pt>
                <c:pt idx="6149">
                  <c:v>0.1808333333</c:v>
                </c:pt>
                <c:pt idx="6150">
                  <c:v>1.195833333</c:v>
                </c:pt>
                <c:pt idx="6151">
                  <c:v>2.286666667</c:v>
                </c:pt>
                <c:pt idx="6152">
                  <c:v>3.255</c:v>
                </c:pt>
                <c:pt idx="6153">
                  <c:v>4.024999999999999</c:v>
                </c:pt>
                <c:pt idx="6154">
                  <c:v>4.55</c:v>
                </c:pt>
                <c:pt idx="6155">
                  <c:v>4.783333333</c:v>
                </c:pt>
                <c:pt idx="6156">
                  <c:v>4.724999999999999</c:v>
                </c:pt>
                <c:pt idx="6157">
                  <c:v>4.363333332999999</c:v>
                </c:pt>
                <c:pt idx="6158">
                  <c:v>3.7275</c:v>
                </c:pt>
                <c:pt idx="6159">
                  <c:v>2.87</c:v>
                </c:pt>
                <c:pt idx="6160">
                  <c:v>1.8375</c:v>
                </c:pt>
                <c:pt idx="6161">
                  <c:v>0.7175</c:v>
                </c:pt>
                <c:pt idx="6162">
                  <c:v>0.01166666667</c:v>
                </c:pt>
                <c:pt idx="6163">
                  <c:v>0.0</c:v>
                </c:pt>
                <c:pt idx="6164">
                  <c:v>0.0</c:v>
                </c:pt>
                <c:pt idx="6165">
                  <c:v>0.0</c:v>
                </c:pt>
                <c:pt idx="6166">
                  <c:v>0.0</c:v>
                </c:pt>
                <c:pt idx="6167">
                  <c:v>0.0</c:v>
                </c:pt>
                <c:pt idx="6168">
                  <c:v>0.0</c:v>
                </c:pt>
                <c:pt idx="6169">
                  <c:v>0.0</c:v>
                </c:pt>
                <c:pt idx="6170">
                  <c:v>0.0</c:v>
                </c:pt>
                <c:pt idx="6171">
                  <c:v>0.0</c:v>
                </c:pt>
                <c:pt idx="6172">
                  <c:v>0.0</c:v>
                </c:pt>
                <c:pt idx="6173">
                  <c:v>0.1633333333</c:v>
                </c:pt>
                <c:pt idx="6174">
                  <c:v>1.160833333</c:v>
                </c:pt>
                <c:pt idx="6175">
                  <c:v>2.251666667</c:v>
                </c:pt>
                <c:pt idx="6176">
                  <c:v>3.22</c:v>
                </c:pt>
                <c:pt idx="6177">
                  <c:v>3.99</c:v>
                </c:pt>
                <c:pt idx="6178">
                  <c:v>4.509166667000001</c:v>
                </c:pt>
                <c:pt idx="6179">
                  <c:v>4.748333333</c:v>
                </c:pt>
                <c:pt idx="6180">
                  <c:v>4.684166666999999</c:v>
                </c:pt>
                <c:pt idx="6181">
                  <c:v>4.322499999999999</c:v>
                </c:pt>
                <c:pt idx="6182">
                  <c:v>3.686666667</c:v>
                </c:pt>
                <c:pt idx="6183">
                  <c:v>2.823333333</c:v>
                </c:pt>
                <c:pt idx="6184">
                  <c:v>1.790833333</c:v>
                </c:pt>
                <c:pt idx="6185">
                  <c:v>0.6708333333</c:v>
                </c:pt>
                <c:pt idx="6186">
                  <c:v>0.005833333333</c:v>
                </c:pt>
                <c:pt idx="6187">
                  <c:v>0.0</c:v>
                </c:pt>
                <c:pt idx="6188">
                  <c:v>0.0</c:v>
                </c:pt>
                <c:pt idx="6189">
                  <c:v>0.0</c:v>
                </c:pt>
                <c:pt idx="6190">
                  <c:v>0.0</c:v>
                </c:pt>
                <c:pt idx="6191">
                  <c:v>0.0</c:v>
                </c:pt>
                <c:pt idx="6192">
                  <c:v>0.0</c:v>
                </c:pt>
                <c:pt idx="6193">
                  <c:v>0.0</c:v>
                </c:pt>
                <c:pt idx="6194">
                  <c:v>0.0</c:v>
                </c:pt>
                <c:pt idx="6195">
                  <c:v>0.0</c:v>
                </c:pt>
                <c:pt idx="6196">
                  <c:v>0.0</c:v>
                </c:pt>
                <c:pt idx="6197">
                  <c:v>0.1458333333</c:v>
                </c:pt>
                <c:pt idx="6198">
                  <c:v>1.125833333</c:v>
                </c:pt>
                <c:pt idx="6199">
                  <c:v>2.216666667</c:v>
                </c:pt>
                <c:pt idx="6200">
                  <c:v>3.185</c:v>
                </c:pt>
                <c:pt idx="6201">
                  <c:v>3.955</c:v>
                </c:pt>
                <c:pt idx="6202">
                  <c:v>4.474166667</c:v>
                </c:pt>
                <c:pt idx="6203">
                  <c:v>4.7075</c:v>
                </c:pt>
                <c:pt idx="6204">
                  <c:v>4.643333332999998</c:v>
                </c:pt>
                <c:pt idx="6205">
                  <c:v>4.275833333</c:v>
                </c:pt>
                <c:pt idx="6206">
                  <c:v>3.64</c:v>
                </c:pt>
                <c:pt idx="6207">
                  <c:v>2.776666667</c:v>
                </c:pt>
                <c:pt idx="6208">
                  <c:v>1.744166667</c:v>
                </c:pt>
                <c:pt idx="6209">
                  <c:v>0.6241666667</c:v>
                </c:pt>
                <c:pt idx="6210">
                  <c:v>0.0</c:v>
                </c:pt>
                <c:pt idx="6211">
                  <c:v>0.0</c:v>
                </c:pt>
                <c:pt idx="6212">
                  <c:v>0.0</c:v>
                </c:pt>
                <c:pt idx="6213">
                  <c:v>0.0</c:v>
                </c:pt>
                <c:pt idx="6214">
                  <c:v>0.0</c:v>
                </c:pt>
                <c:pt idx="6215">
                  <c:v>0.0</c:v>
                </c:pt>
                <c:pt idx="6216">
                  <c:v>0.0</c:v>
                </c:pt>
                <c:pt idx="6217">
                  <c:v>0.0</c:v>
                </c:pt>
                <c:pt idx="6218">
                  <c:v>0.0</c:v>
                </c:pt>
                <c:pt idx="6219">
                  <c:v>0.0</c:v>
                </c:pt>
                <c:pt idx="6220">
                  <c:v>0.0</c:v>
                </c:pt>
                <c:pt idx="6221">
                  <c:v>0.1283333333</c:v>
                </c:pt>
                <c:pt idx="6222">
                  <c:v>1.090833333</c:v>
                </c:pt>
                <c:pt idx="6223">
                  <c:v>2.181666667</c:v>
                </c:pt>
                <c:pt idx="6224">
                  <c:v>3.15</c:v>
                </c:pt>
                <c:pt idx="6225">
                  <c:v>3.914166667</c:v>
                </c:pt>
                <c:pt idx="6226">
                  <c:v>4.433333333</c:v>
                </c:pt>
                <c:pt idx="6227">
                  <c:v>4.666666666999999</c:v>
                </c:pt>
                <c:pt idx="6228">
                  <c:v>4.602499999999999</c:v>
                </c:pt>
                <c:pt idx="6229">
                  <c:v>4.235</c:v>
                </c:pt>
                <c:pt idx="6230">
                  <c:v>3.593333333</c:v>
                </c:pt>
                <c:pt idx="6231">
                  <c:v>2.73</c:v>
                </c:pt>
                <c:pt idx="6232">
                  <c:v>1.691666667</c:v>
                </c:pt>
                <c:pt idx="6233">
                  <c:v>0.5775</c:v>
                </c:pt>
                <c:pt idx="6234">
                  <c:v>0.0</c:v>
                </c:pt>
                <c:pt idx="6235">
                  <c:v>0.0</c:v>
                </c:pt>
                <c:pt idx="6236">
                  <c:v>0.0</c:v>
                </c:pt>
                <c:pt idx="6237">
                  <c:v>0.0</c:v>
                </c:pt>
                <c:pt idx="6238">
                  <c:v>0.0</c:v>
                </c:pt>
                <c:pt idx="6239">
                  <c:v>0.0</c:v>
                </c:pt>
                <c:pt idx="6240">
                  <c:v>0.0</c:v>
                </c:pt>
                <c:pt idx="6241">
                  <c:v>0.0</c:v>
                </c:pt>
                <c:pt idx="6242">
                  <c:v>0.0</c:v>
                </c:pt>
                <c:pt idx="6243">
                  <c:v>0.0</c:v>
                </c:pt>
                <c:pt idx="6244">
                  <c:v>0.0</c:v>
                </c:pt>
                <c:pt idx="6245">
                  <c:v>0.1108333333</c:v>
                </c:pt>
                <c:pt idx="6246">
                  <c:v>1.055833333</c:v>
                </c:pt>
                <c:pt idx="6247">
                  <c:v>2.146666667</c:v>
                </c:pt>
                <c:pt idx="6248">
                  <c:v>3.109166667</c:v>
                </c:pt>
                <c:pt idx="6249">
                  <c:v>3.879166667</c:v>
                </c:pt>
                <c:pt idx="6250">
                  <c:v>4.398333332999998</c:v>
                </c:pt>
                <c:pt idx="6251">
                  <c:v>4.631666667</c:v>
                </c:pt>
                <c:pt idx="6252">
                  <c:v>4.555833332999999</c:v>
                </c:pt>
                <c:pt idx="6253">
                  <c:v>4.188333332999998</c:v>
                </c:pt>
                <c:pt idx="6254">
                  <c:v>3.546666667</c:v>
                </c:pt>
                <c:pt idx="6255">
                  <c:v>2.6775</c:v>
                </c:pt>
                <c:pt idx="6256">
                  <c:v>1.645</c:v>
                </c:pt>
                <c:pt idx="6257">
                  <c:v>0.525</c:v>
                </c:pt>
                <c:pt idx="6258">
                  <c:v>0.0</c:v>
                </c:pt>
                <c:pt idx="6259">
                  <c:v>0.0</c:v>
                </c:pt>
                <c:pt idx="6260">
                  <c:v>0.0</c:v>
                </c:pt>
                <c:pt idx="6261">
                  <c:v>0.0</c:v>
                </c:pt>
                <c:pt idx="6262">
                  <c:v>0.0</c:v>
                </c:pt>
                <c:pt idx="6263">
                  <c:v>0.0</c:v>
                </c:pt>
                <c:pt idx="6264">
                  <c:v>0.0</c:v>
                </c:pt>
                <c:pt idx="6265">
                  <c:v>0.0</c:v>
                </c:pt>
                <c:pt idx="6266">
                  <c:v>0.0</c:v>
                </c:pt>
                <c:pt idx="6267">
                  <c:v>0.0</c:v>
                </c:pt>
                <c:pt idx="6268">
                  <c:v>0.0</c:v>
                </c:pt>
                <c:pt idx="6269">
                  <c:v>0.09333333333</c:v>
                </c:pt>
                <c:pt idx="6270">
                  <c:v>1.020833333</c:v>
                </c:pt>
                <c:pt idx="6271">
                  <c:v>2.111666667</c:v>
                </c:pt>
                <c:pt idx="6272">
                  <c:v>3.074166667</c:v>
                </c:pt>
                <c:pt idx="6273">
                  <c:v>3.844166667</c:v>
                </c:pt>
                <c:pt idx="6274">
                  <c:v>4.357499999999999</c:v>
                </c:pt>
                <c:pt idx="6275">
                  <c:v>4.590833333</c:v>
                </c:pt>
                <c:pt idx="6276">
                  <c:v>4.514999999999999</c:v>
                </c:pt>
                <c:pt idx="6277">
                  <c:v>4.147499999999999</c:v>
                </c:pt>
                <c:pt idx="6278">
                  <c:v>3.505833333</c:v>
                </c:pt>
                <c:pt idx="6279">
                  <c:v>2.630833332999999</c:v>
                </c:pt>
                <c:pt idx="6280">
                  <c:v>1.5925</c:v>
                </c:pt>
                <c:pt idx="6281">
                  <c:v>0.4783333333</c:v>
                </c:pt>
                <c:pt idx="6282">
                  <c:v>0.0</c:v>
                </c:pt>
                <c:pt idx="6283">
                  <c:v>0.0</c:v>
                </c:pt>
                <c:pt idx="6284">
                  <c:v>0.0</c:v>
                </c:pt>
                <c:pt idx="6285">
                  <c:v>0.0</c:v>
                </c:pt>
                <c:pt idx="6286">
                  <c:v>0.0</c:v>
                </c:pt>
                <c:pt idx="6287">
                  <c:v>0.0</c:v>
                </c:pt>
                <c:pt idx="6288">
                  <c:v>0.0</c:v>
                </c:pt>
                <c:pt idx="6289">
                  <c:v>0.0</c:v>
                </c:pt>
                <c:pt idx="6290">
                  <c:v>0.0</c:v>
                </c:pt>
                <c:pt idx="6291">
                  <c:v>0.0</c:v>
                </c:pt>
                <c:pt idx="6292">
                  <c:v>0.0</c:v>
                </c:pt>
                <c:pt idx="6293">
                  <c:v>0.08166666667</c:v>
                </c:pt>
                <c:pt idx="6294">
                  <c:v>0.9858333333</c:v>
                </c:pt>
                <c:pt idx="6295">
                  <c:v>2.076666667</c:v>
                </c:pt>
                <c:pt idx="6296">
                  <c:v>3.039166667</c:v>
                </c:pt>
                <c:pt idx="6297">
                  <c:v>3.803333333</c:v>
                </c:pt>
                <c:pt idx="6298">
                  <c:v>4.322499999999999</c:v>
                </c:pt>
                <c:pt idx="6299">
                  <c:v>4.55</c:v>
                </c:pt>
                <c:pt idx="6300">
                  <c:v>4.474166667</c:v>
                </c:pt>
                <c:pt idx="6301">
                  <c:v>4.100833332999999</c:v>
                </c:pt>
                <c:pt idx="6302">
                  <c:v>3.459166667</c:v>
                </c:pt>
                <c:pt idx="6303">
                  <c:v>2.584166667</c:v>
                </c:pt>
                <c:pt idx="6304">
                  <c:v>1.545833333</c:v>
                </c:pt>
                <c:pt idx="6305">
                  <c:v>0.4375</c:v>
                </c:pt>
                <c:pt idx="6306">
                  <c:v>0.0</c:v>
                </c:pt>
                <c:pt idx="6307">
                  <c:v>0.0</c:v>
                </c:pt>
                <c:pt idx="6308">
                  <c:v>0.0</c:v>
                </c:pt>
                <c:pt idx="6309">
                  <c:v>0.0</c:v>
                </c:pt>
                <c:pt idx="6310">
                  <c:v>0.0</c:v>
                </c:pt>
                <c:pt idx="6311">
                  <c:v>0.0</c:v>
                </c:pt>
                <c:pt idx="6312">
                  <c:v>0.0</c:v>
                </c:pt>
                <c:pt idx="6313">
                  <c:v>0.0</c:v>
                </c:pt>
                <c:pt idx="6314">
                  <c:v>0.0</c:v>
                </c:pt>
                <c:pt idx="6315">
                  <c:v>0.0</c:v>
                </c:pt>
                <c:pt idx="6316">
                  <c:v>0.0</c:v>
                </c:pt>
                <c:pt idx="6317">
                  <c:v>0.07</c:v>
                </c:pt>
                <c:pt idx="6318">
                  <c:v>0.945</c:v>
                </c:pt>
                <c:pt idx="6319">
                  <c:v>2.035833332999999</c:v>
                </c:pt>
                <c:pt idx="6320">
                  <c:v>3.004166667</c:v>
                </c:pt>
                <c:pt idx="6321">
                  <c:v>3.768333333</c:v>
                </c:pt>
                <c:pt idx="6322">
                  <c:v>4.281666667000001</c:v>
                </c:pt>
                <c:pt idx="6323">
                  <c:v>4.509166667000001</c:v>
                </c:pt>
                <c:pt idx="6324">
                  <c:v>4.433333333</c:v>
                </c:pt>
                <c:pt idx="6325">
                  <c:v>4.054166666999998</c:v>
                </c:pt>
                <c:pt idx="6326">
                  <c:v>3.4125</c:v>
                </c:pt>
                <c:pt idx="6327">
                  <c:v>2.5375</c:v>
                </c:pt>
                <c:pt idx="6328">
                  <c:v>1.493333333</c:v>
                </c:pt>
                <c:pt idx="6329">
                  <c:v>0.3966666667</c:v>
                </c:pt>
                <c:pt idx="6330">
                  <c:v>0.0</c:v>
                </c:pt>
                <c:pt idx="6331">
                  <c:v>0.0</c:v>
                </c:pt>
                <c:pt idx="6332">
                  <c:v>0.0</c:v>
                </c:pt>
                <c:pt idx="6333">
                  <c:v>0.0</c:v>
                </c:pt>
                <c:pt idx="6334">
                  <c:v>0.0</c:v>
                </c:pt>
                <c:pt idx="6335">
                  <c:v>0.0</c:v>
                </c:pt>
                <c:pt idx="6336">
                  <c:v>0.0</c:v>
                </c:pt>
                <c:pt idx="6337">
                  <c:v>0.0</c:v>
                </c:pt>
                <c:pt idx="6338">
                  <c:v>0.0</c:v>
                </c:pt>
                <c:pt idx="6339">
                  <c:v>0.0</c:v>
                </c:pt>
                <c:pt idx="6340">
                  <c:v>0.0</c:v>
                </c:pt>
                <c:pt idx="6341">
                  <c:v>0.05833333333</c:v>
                </c:pt>
                <c:pt idx="6342">
                  <c:v>0.91</c:v>
                </c:pt>
                <c:pt idx="6343">
                  <c:v>2.000833333</c:v>
                </c:pt>
                <c:pt idx="6344">
                  <c:v>2.963333333</c:v>
                </c:pt>
                <c:pt idx="6345">
                  <c:v>3.7275</c:v>
                </c:pt>
                <c:pt idx="6346">
                  <c:v>4.240833332999999</c:v>
                </c:pt>
                <c:pt idx="6347">
                  <c:v>4.468333332999999</c:v>
                </c:pt>
                <c:pt idx="6348">
                  <c:v>4.386666667</c:v>
                </c:pt>
                <c:pt idx="6349">
                  <c:v>4.013333333</c:v>
                </c:pt>
                <c:pt idx="6350">
                  <c:v>3.365833333</c:v>
                </c:pt>
                <c:pt idx="6351">
                  <c:v>2.485</c:v>
                </c:pt>
                <c:pt idx="6352">
                  <c:v>1.446666667</c:v>
                </c:pt>
                <c:pt idx="6353">
                  <c:v>0.3558333333</c:v>
                </c:pt>
                <c:pt idx="6354">
                  <c:v>0.0</c:v>
                </c:pt>
                <c:pt idx="6355">
                  <c:v>0.0</c:v>
                </c:pt>
                <c:pt idx="6356">
                  <c:v>0.0</c:v>
                </c:pt>
                <c:pt idx="6357">
                  <c:v>0.0</c:v>
                </c:pt>
                <c:pt idx="6358">
                  <c:v>0.0</c:v>
                </c:pt>
                <c:pt idx="6359">
                  <c:v>0.0</c:v>
                </c:pt>
                <c:pt idx="6360">
                  <c:v>0.0</c:v>
                </c:pt>
                <c:pt idx="6361">
                  <c:v>0.0</c:v>
                </c:pt>
                <c:pt idx="6362">
                  <c:v>0.0</c:v>
                </c:pt>
                <c:pt idx="6363">
                  <c:v>0.0</c:v>
                </c:pt>
                <c:pt idx="6364">
                  <c:v>0.0</c:v>
                </c:pt>
                <c:pt idx="6365">
                  <c:v>0.04666666667</c:v>
                </c:pt>
                <c:pt idx="6366">
                  <c:v>0.875</c:v>
                </c:pt>
                <c:pt idx="6367">
                  <c:v>1.965833333</c:v>
                </c:pt>
                <c:pt idx="6368">
                  <c:v>2.928333333</c:v>
                </c:pt>
                <c:pt idx="6369">
                  <c:v>3.692499999999999</c:v>
                </c:pt>
                <c:pt idx="6370">
                  <c:v>4.2</c:v>
                </c:pt>
                <c:pt idx="6371">
                  <c:v>4.427499999999999</c:v>
                </c:pt>
                <c:pt idx="6372">
                  <c:v>4.345833332999999</c:v>
                </c:pt>
                <c:pt idx="6373">
                  <c:v>3.966666667</c:v>
                </c:pt>
                <c:pt idx="6374">
                  <c:v>3.319166667</c:v>
                </c:pt>
                <c:pt idx="6375">
                  <c:v>2.438333333</c:v>
                </c:pt>
                <c:pt idx="6376">
                  <c:v>1.394166667</c:v>
                </c:pt>
                <c:pt idx="6377">
                  <c:v>0.315</c:v>
                </c:pt>
                <c:pt idx="6378">
                  <c:v>0.0</c:v>
                </c:pt>
                <c:pt idx="6379">
                  <c:v>0.0</c:v>
                </c:pt>
                <c:pt idx="6380">
                  <c:v>0.0</c:v>
                </c:pt>
                <c:pt idx="6381">
                  <c:v>0.0</c:v>
                </c:pt>
                <c:pt idx="6382">
                  <c:v>0.0</c:v>
                </c:pt>
                <c:pt idx="6383">
                  <c:v>0.0</c:v>
                </c:pt>
                <c:pt idx="6384">
                  <c:v>0.0</c:v>
                </c:pt>
                <c:pt idx="6385">
                  <c:v>0.0</c:v>
                </c:pt>
                <c:pt idx="6386">
                  <c:v>0.0</c:v>
                </c:pt>
                <c:pt idx="6387">
                  <c:v>0.0</c:v>
                </c:pt>
                <c:pt idx="6388">
                  <c:v>0.0</c:v>
                </c:pt>
                <c:pt idx="6389">
                  <c:v>0.035</c:v>
                </c:pt>
                <c:pt idx="6390">
                  <c:v>0.84</c:v>
                </c:pt>
                <c:pt idx="6391">
                  <c:v>1.925</c:v>
                </c:pt>
                <c:pt idx="6392">
                  <c:v>2.8875</c:v>
                </c:pt>
                <c:pt idx="6393">
                  <c:v>3.651666667</c:v>
                </c:pt>
                <c:pt idx="6394">
                  <c:v>4.159166666999999</c:v>
                </c:pt>
                <c:pt idx="6395">
                  <c:v>4.380833333</c:v>
                </c:pt>
                <c:pt idx="6396">
                  <c:v>4.299166667000001</c:v>
                </c:pt>
                <c:pt idx="6397">
                  <c:v>3.92</c:v>
                </c:pt>
                <c:pt idx="6398">
                  <c:v>3.266666667</c:v>
                </c:pt>
                <c:pt idx="6399">
                  <c:v>2.391666666999999</c:v>
                </c:pt>
                <c:pt idx="6400">
                  <c:v>1.3475</c:v>
                </c:pt>
                <c:pt idx="6401">
                  <c:v>0.28</c:v>
                </c:pt>
                <c:pt idx="6402">
                  <c:v>0.0</c:v>
                </c:pt>
                <c:pt idx="6403">
                  <c:v>0.0</c:v>
                </c:pt>
                <c:pt idx="6404">
                  <c:v>0.0</c:v>
                </c:pt>
                <c:pt idx="6405">
                  <c:v>0.0</c:v>
                </c:pt>
                <c:pt idx="6406">
                  <c:v>0.0</c:v>
                </c:pt>
                <c:pt idx="6407">
                  <c:v>0.0</c:v>
                </c:pt>
                <c:pt idx="6408">
                  <c:v>0.0</c:v>
                </c:pt>
                <c:pt idx="6409">
                  <c:v>0.0</c:v>
                </c:pt>
                <c:pt idx="6410">
                  <c:v>0.0</c:v>
                </c:pt>
                <c:pt idx="6411">
                  <c:v>0.0</c:v>
                </c:pt>
                <c:pt idx="6412">
                  <c:v>0.0</c:v>
                </c:pt>
                <c:pt idx="6413">
                  <c:v>0.02916666667</c:v>
                </c:pt>
                <c:pt idx="6414">
                  <c:v>0.7991666667</c:v>
                </c:pt>
                <c:pt idx="6415">
                  <c:v>1.89</c:v>
                </c:pt>
                <c:pt idx="6416">
                  <c:v>2.8525</c:v>
                </c:pt>
                <c:pt idx="6417">
                  <c:v>3.610833332999999</c:v>
                </c:pt>
                <c:pt idx="6418">
                  <c:v>4.124166666999999</c:v>
                </c:pt>
                <c:pt idx="6419">
                  <c:v>4.34</c:v>
                </c:pt>
                <c:pt idx="6420">
                  <c:v>4.258333332999999</c:v>
                </c:pt>
                <c:pt idx="6421">
                  <c:v>3.873333333</c:v>
                </c:pt>
                <c:pt idx="6422">
                  <c:v>3.22</c:v>
                </c:pt>
                <c:pt idx="6423">
                  <c:v>2.339166667</c:v>
                </c:pt>
                <c:pt idx="6424">
                  <c:v>1.295</c:v>
                </c:pt>
                <c:pt idx="6425">
                  <c:v>0.2508333333</c:v>
                </c:pt>
                <c:pt idx="6426">
                  <c:v>0.0</c:v>
                </c:pt>
                <c:pt idx="6427">
                  <c:v>0.0</c:v>
                </c:pt>
                <c:pt idx="6428">
                  <c:v>0.0</c:v>
                </c:pt>
                <c:pt idx="6429">
                  <c:v>0.0</c:v>
                </c:pt>
                <c:pt idx="6430">
                  <c:v>0.0</c:v>
                </c:pt>
                <c:pt idx="6431">
                  <c:v>0.0</c:v>
                </c:pt>
                <c:pt idx="6432">
                  <c:v>0.0</c:v>
                </c:pt>
                <c:pt idx="6433">
                  <c:v>0.0</c:v>
                </c:pt>
                <c:pt idx="6434">
                  <c:v>0.0</c:v>
                </c:pt>
                <c:pt idx="6435">
                  <c:v>0.0</c:v>
                </c:pt>
                <c:pt idx="6436">
                  <c:v>0.0</c:v>
                </c:pt>
                <c:pt idx="6437">
                  <c:v>0.02333333333</c:v>
                </c:pt>
                <c:pt idx="6438">
                  <c:v>0.7641666667</c:v>
                </c:pt>
                <c:pt idx="6439">
                  <c:v>1.855</c:v>
                </c:pt>
                <c:pt idx="6440">
                  <c:v>2.811666666999999</c:v>
                </c:pt>
                <c:pt idx="6441">
                  <c:v>3.575833333</c:v>
                </c:pt>
                <c:pt idx="6442">
                  <c:v>4.083333333</c:v>
                </c:pt>
                <c:pt idx="6443">
                  <c:v>4.299166667000001</c:v>
                </c:pt>
                <c:pt idx="6444">
                  <c:v>4.211666667</c:v>
                </c:pt>
                <c:pt idx="6445">
                  <c:v>3.8325</c:v>
                </c:pt>
                <c:pt idx="6446">
                  <c:v>3.173333333</c:v>
                </c:pt>
                <c:pt idx="6447">
                  <c:v>2.2925</c:v>
                </c:pt>
                <c:pt idx="6448">
                  <c:v>1.248333333</c:v>
                </c:pt>
                <c:pt idx="6449">
                  <c:v>0.2158333333</c:v>
                </c:pt>
                <c:pt idx="6450">
                  <c:v>0.0</c:v>
                </c:pt>
                <c:pt idx="6451">
                  <c:v>0.0</c:v>
                </c:pt>
                <c:pt idx="6452">
                  <c:v>0.0</c:v>
                </c:pt>
                <c:pt idx="6453">
                  <c:v>0.0</c:v>
                </c:pt>
                <c:pt idx="6454">
                  <c:v>0.0</c:v>
                </c:pt>
                <c:pt idx="6455">
                  <c:v>0.0</c:v>
                </c:pt>
                <c:pt idx="6456">
                  <c:v>0.0</c:v>
                </c:pt>
                <c:pt idx="6457">
                  <c:v>0.0</c:v>
                </c:pt>
                <c:pt idx="6458">
                  <c:v>0.0</c:v>
                </c:pt>
                <c:pt idx="6459">
                  <c:v>0.0</c:v>
                </c:pt>
                <c:pt idx="6460">
                  <c:v>0.0</c:v>
                </c:pt>
                <c:pt idx="6461">
                  <c:v>0.0175</c:v>
                </c:pt>
                <c:pt idx="6462">
                  <c:v>0.7291666667</c:v>
                </c:pt>
                <c:pt idx="6463">
                  <c:v>1.814166667</c:v>
                </c:pt>
                <c:pt idx="6464">
                  <c:v>2.776666667</c:v>
                </c:pt>
                <c:pt idx="6465">
                  <c:v>3.535</c:v>
                </c:pt>
                <c:pt idx="6466">
                  <c:v>4.0425</c:v>
                </c:pt>
                <c:pt idx="6467">
                  <c:v>4.258333332999999</c:v>
                </c:pt>
                <c:pt idx="6468">
                  <c:v>4.170833332999998</c:v>
                </c:pt>
                <c:pt idx="6469">
                  <c:v>3.785833333</c:v>
                </c:pt>
                <c:pt idx="6470">
                  <c:v>3.126666667</c:v>
                </c:pt>
                <c:pt idx="6471">
                  <c:v>2.245833333</c:v>
                </c:pt>
                <c:pt idx="6472">
                  <c:v>1.195833333</c:v>
                </c:pt>
                <c:pt idx="6473">
                  <c:v>0.1866666667</c:v>
                </c:pt>
                <c:pt idx="6474">
                  <c:v>0.0</c:v>
                </c:pt>
                <c:pt idx="6475">
                  <c:v>0.0</c:v>
                </c:pt>
                <c:pt idx="6476">
                  <c:v>0.0</c:v>
                </c:pt>
                <c:pt idx="6477">
                  <c:v>0.0</c:v>
                </c:pt>
                <c:pt idx="6478">
                  <c:v>0.0</c:v>
                </c:pt>
                <c:pt idx="6479">
                  <c:v>0.0</c:v>
                </c:pt>
                <c:pt idx="6480">
                  <c:v>0.0</c:v>
                </c:pt>
                <c:pt idx="6481">
                  <c:v>0.0</c:v>
                </c:pt>
                <c:pt idx="6482">
                  <c:v>0.0</c:v>
                </c:pt>
                <c:pt idx="6483">
                  <c:v>0.0</c:v>
                </c:pt>
                <c:pt idx="6484">
                  <c:v>0.0</c:v>
                </c:pt>
                <c:pt idx="6485">
                  <c:v>0.01166666667</c:v>
                </c:pt>
                <c:pt idx="6486">
                  <c:v>0.6941666667</c:v>
                </c:pt>
                <c:pt idx="6487">
                  <c:v>1.779166667</c:v>
                </c:pt>
                <c:pt idx="6488">
                  <c:v>2.735833332999999</c:v>
                </c:pt>
                <c:pt idx="6489">
                  <c:v>3.494166667</c:v>
                </c:pt>
                <c:pt idx="6490">
                  <c:v>4.001666667</c:v>
                </c:pt>
                <c:pt idx="6491">
                  <c:v>4.211666667</c:v>
                </c:pt>
                <c:pt idx="6492">
                  <c:v>4.124166666999999</c:v>
                </c:pt>
                <c:pt idx="6493">
                  <c:v>3.739166667</c:v>
                </c:pt>
                <c:pt idx="6494">
                  <c:v>3.08</c:v>
                </c:pt>
                <c:pt idx="6495">
                  <c:v>2.193333333</c:v>
                </c:pt>
                <c:pt idx="6496">
                  <c:v>1.149166667</c:v>
                </c:pt>
                <c:pt idx="6497">
                  <c:v>0.1633333333</c:v>
                </c:pt>
                <c:pt idx="6498">
                  <c:v>0.0</c:v>
                </c:pt>
                <c:pt idx="6499">
                  <c:v>0.0</c:v>
                </c:pt>
                <c:pt idx="6500">
                  <c:v>0.0</c:v>
                </c:pt>
                <c:pt idx="6501">
                  <c:v>0.0</c:v>
                </c:pt>
                <c:pt idx="6502">
                  <c:v>0.0</c:v>
                </c:pt>
                <c:pt idx="6503">
                  <c:v>0.0</c:v>
                </c:pt>
                <c:pt idx="6504">
                  <c:v>0.0</c:v>
                </c:pt>
                <c:pt idx="6505">
                  <c:v>0.0</c:v>
                </c:pt>
                <c:pt idx="6506">
                  <c:v>0.0</c:v>
                </c:pt>
                <c:pt idx="6507">
                  <c:v>0.0</c:v>
                </c:pt>
                <c:pt idx="6508">
                  <c:v>0.0</c:v>
                </c:pt>
                <c:pt idx="6509">
                  <c:v>0.005833333333</c:v>
                </c:pt>
                <c:pt idx="6510">
                  <c:v>0.6533333333</c:v>
                </c:pt>
                <c:pt idx="6511">
                  <c:v>1.738333333</c:v>
                </c:pt>
                <c:pt idx="6512">
                  <c:v>2.695</c:v>
                </c:pt>
                <c:pt idx="6513">
                  <c:v>3.453333333</c:v>
                </c:pt>
                <c:pt idx="6514">
                  <c:v>3.955</c:v>
                </c:pt>
                <c:pt idx="6515">
                  <c:v>4.170833332999998</c:v>
                </c:pt>
                <c:pt idx="6516">
                  <c:v>4.083333333</c:v>
                </c:pt>
                <c:pt idx="6517">
                  <c:v>3.692499999999999</c:v>
                </c:pt>
                <c:pt idx="6518">
                  <c:v>3.033333333</c:v>
                </c:pt>
                <c:pt idx="6519">
                  <c:v>2.146666667</c:v>
                </c:pt>
                <c:pt idx="6520">
                  <c:v>1.096666667</c:v>
                </c:pt>
                <c:pt idx="6521">
                  <c:v>0.1341666667</c:v>
                </c:pt>
                <c:pt idx="6522">
                  <c:v>0.0</c:v>
                </c:pt>
                <c:pt idx="6523">
                  <c:v>0.0</c:v>
                </c:pt>
                <c:pt idx="6524">
                  <c:v>0.0</c:v>
                </c:pt>
                <c:pt idx="6525">
                  <c:v>0.0</c:v>
                </c:pt>
                <c:pt idx="6526">
                  <c:v>0.0</c:v>
                </c:pt>
                <c:pt idx="6527">
                  <c:v>0.0</c:v>
                </c:pt>
                <c:pt idx="6528">
                  <c:v>0.0</c:v>
                </c:pt>
                <c:pt idx="6529">
                  <c:v>0.0</c:v>
                </c:pt>
                <c:pt idx="6530">
                  <c:v>0.0</c:v>
                </c:pt>
                <c:pt idx="6531">
                  <c:v>0.0</c:v>
                </c:pt>
                <c:pt idx="6532">
                  <c:v>0.0</c:v>
                </c:pt>
                <c:pt idx="6533">
                  <c:v>0.005833333333</c:v>
                </c:pt>
                <c:pt idx="6534">
                  <c:v>0.6183333333</c:v>
                </c:pt>
                <c:pt idx="6535">
                  <c:v>1.703333333</c:v>
                </c:pt>
                <c:pt idx="6536">
                  <c:v>2.66</c:v>
                </c:pt>
                <c:pt idx="6537">
                  <c:v>3.4125</c:v>
                </c:pt>
                <c:pt idx="6538">
                  <c:v>3.914166667</c:v>
                </c:pt>
                <c:pt idx="6539">
                  <c:v>4.13</c:v>
                </c:pt>
                <c:pt idx="6540">
                  <c:v>4.036666667</c:v>
                </c:pt>
                <c:pt idx="6541">
                  <c:v>3.645833333</c:v>
                </c:pt>
                <c:pt idx="6542">
                  <c:v>2.986666667</c:v>
                </c:pt>
                <c:pt idx="6543">
                  <c:v>2.094166667</c:v>
                </c:pt>
                <c:pt idx="6544">
                  <c:v>1.05</c:v>
                </c:pt>
                <c:pt idx="6545">
                  <c:v>0.1108333333</c:v>
                </c:pt>
                <c:pt idx="6546">
                  <c:v>0.0</c:v>
                </c:pt>
                <c:pt idx="6547">
                  <c:v>0.0</c:v>
                </c:pt>
                <c:pt idx="6548">
                  <c:v>0.0</c:v>
                </c:pt>
                <c:pt idx="6549">
                  <c:v>0.0</c:v>
                </c:pt>
                <c:pt idx="6550">
                  <c:v>0.0</c:v>
                </c:pt>
                <c:pt idx="6551">
                  <c:v>0.0</c:v>
                </c:pt>
                <c:pt idx="6552">
                  <c:v>0.0</c:v>
                </c:pt>
                <c:pt idx="6553">
                  <c:v>0.0</c:v>
                </c:pt>
                <c:pt idx="6554">
                  <c:v>0.0</c:v>
                </c:pt>
                <c:pt idx="6555">
                  <c:v>0.0</c:v>
                </c:pt>
                <c:pt idx="6556">
                  <c:v>0.0</c:v>
                </c:pt>
                <c:pt idx="6557">
                  <c:v>0.0</c:v>
                </c:pt>
                <c:pt idx="6558">
                  <c:v>0.5833333333</c:v>
                </c:pt>
                <c:pt idx="6559">
                  <c:v>1.6625</c:v>
                </c:pt>
                <c:pt idx="6560">
                  <c:v>2.619166667</c:v>
                </c:pt>
                <c:pt idx="6561">
                  <c:v>3.377499999999999</c:v>
                </c:pt>
                <c:pt idx="6562">
                  <c:v>3.873333333</c:v>
                </c:pt>
                <c:pt idx="6563">
                  <c:v>4.083333333</c:v>
                </c:pt>
                <c:pt idx="6564">
                  <c:v>3.99</c:v>
                </c:pt>
                <c:pt idx="6565">
                  <c:v>3.599166667</c:v>
                </c:pt>
                <c:pt idx="6566">
                  <c:v>2.934166667</c:v>
                </c:pt>
                <c:pt idx="6567">
                  <c:v>2.0475</c:v>
                </c:pt>
                <c:pt idx="6568">
                  <c:v>0.9975</c:v>
                </c:pt>
                <c:pt idx="6569">
                  <c:v>0.09333333333</c:v>
                </c:pt>
                <c:pt idx="6570">
                  <c:v>0.0</c:v>
                </c:pt>
                <c:pt idx="6571">
                  <c:v>0.0</c:v>
                </c:pt>
                <c:pt idx="6572">
                  <c:v>0.0</c:v>
                </c:pt>
                <c:pt idx="6573">
                  <c:v>0.0</c:v>
                </c:pt>
                <c:pt idx="6574">
                  <c:v>0.0</c:v>
                </c:pt>
                <c:pt idx="6575">
                  <c:v>0.0</c:v>
                </c:pt>
                <c:pt idx="6576">
                  <c:v>0.0</c:v>
                </c:pt>
                <c:pt idx="6577">
                  <c:v>0.0</c:v>
                </c:pt>
                <c:pt idx="6578">
                  <c:v>0.0</c:v>
                </c:pt>
                <c:pt idx="6579">
                  <c:v>0.0</c:v>
                </c:pt>
                <c:pt idx="6580">
                  <c:v>0.0</c:v>
                </c:pt>
                <c:pt idx="6581">
                  <c:v>0.0</c:v>
                </c:pt>
                <c:pt idx="6582">
                  <c:v>0.5483333333</c:v>
                </c:pt>
                <c:pt idx="6583">
                  <c:v>1.621666667</c:v>
                </c:pt>
                <c:pt idx="6584">
                  <c:v>2.578333333</c:v>
                </c:pt>
                <c:pt idx="6585">
                  <c:v>3.336666666999999</c:v>
                </c:pt>
                <c:pt idx="6586">
                  <c:v>3.8325</c:v>
                </c:pt>
                <c:pt idx="6587">
                  <c:v>4.0425</c:v>
                </c:pt>
                <c:pt idx="6588">
                  <c:v>3.943333333</c:v>
                </c:pt>
                <c:pt idx="6589">
                  <c:v>3.5525</c:v>
                </c:pt>
                <c:pt idx="6590">
                  <c:v>2.8875</c:v>
                </c:pt>
                <c:pt idx="6591">
                  <c:v>2.000833333</c:v>
                </c:pt>
                <c:pt idx="6592">
                  <c:v>0.9508333333</c:v>
                </c:pt>
                <c:pt idx="6593">
                  <c:v>0.07583333333</c:v>
                </c:pt>
                <c:pt idx="6594">
                  <c:v>0.0</c:v>
                </c:pt>
                <c:pt idx="6595">
                  <c:v>0.0</c:v>
                </c:pt>
                <c:pt idx="6596">
                  <c:v>0.0</c:v>
                </c:pt>
                <c:pt idx="6597">
                  <c:v>0.0</c:v>
                </c:pt>
                <c:pt idx="6598">
                  <c:v>0.0</c:v>
                </c:pt>
                <c:pt idx="6599">
                  <c:v>0.0</c:v>
                </c:pt>
                <c:pt idx="6600">
                  <c:v>0.0</c:v>
                </c:pt>
                <c:pt idx="6601">
                  <c:v>0.0</c:v>
                </c:pt>
                <c:pt idx="6602">
                  <c:v>0.0</c:v>
                </c:pt>
                <c:pt idx="6603">
                  <c:v>0.0</c:v>
                </c:pt>
                <c:pt idx="6604">
                  <c:v>0.0</c:v>
                </c:pt>
                <c:pt idx="6605">
                  <c:v>0.0</c:v>
                </c:pt>
                <c:pt idx="6606">
                  <c:v>0.5133333333</c:v>
                </c:pt>
                <c:pt idx="6607">
                  <c:v>1.586666667</c:v>
                </c:pt>
                <c:pt idx="6608">
                  <c:v>2.543333333</c:v>
                </c:pt>
                <c:pt idx="6609">
                  <c:v>3.295833333</c:v>
                </c:pt>
                <c:pt idx="6610">
                  <c:v>3.791666667</c:v>
                </c:pt>
                <c:pt idx="6611">
                  <c:v>3.995833332999999</c:v>
                </c:pt>
                <c:pt idx="6612">
                  <c:v>3.902499999999999</c:v>
                </c:pt>
                <c:pt idx="6613">
                  <c:v>3.505833333</c:v>
                </c:pt>
                <c:pt idx="6614">
                  <c:v>2.840833332999999</c:v>
                </c:pt>
                <c:pt idx="6615">
                  <c:v>1.948333333</c:v>
                </c:pt>
                <c:pt idx="6616">
                  <c:v>0.9041666667</c:v>
                </c:pt>
                <c:pt idx="6617">
                  <c:v>0.05833333333</c:v>
                </c:pt>
                <c:pt idx="6618">
                  <c:v>0.0</c:v>
                </c:pt>
                <c:pt idx="6619">
                  <c:v>0.0</c:v>
                </c:pt>
                <c:pt idx="6620">
                  <c:v>0.0</c:v>
                </c:pt>
                <c:pt idx="6621">
                  <c:v>0.0</c:v>
                </c:pt>
                <c:pt idx="6622">
                  <c:v>0.0</c:v>
                </c:pt>
                <c:pt idx="6623">
                  <c:v>0.0</c:v>
                </c:pt>
                <c:pt idx="6624">
                  <c:v>0.0</c:v>
                </c:pt>
                <c:pt idx="6625">
                  <c:v>0.0</c:v>
                </c:pt>
                <c:pt idx="6626">
                  <c:v>0.0</c:v>
                </c:pt>
                <c:pt idx="6627">
                  <c:v>0.0</c:v>
                </c:pt>
                <c:pt idx="6628">
                  <c:v>0.0</c:v>
                </c:pt>
                <c:pt idx="6629">
                  <c:v>0.0</c:v>
                </c:pt>
                <c:pt idx="6630">
                  <c:v>0.4783333333</c:v>
                </c:pt>
                <c:pt idx="6631">
                  <c:v>1.545833333</c:v>
                </c:pt>
                <c:pt idx="6632">
                  <c:v>2.5025</c:v>
                </c:pt>
                <c:pt idx="6633">
                  <c:v>3.255</c:v>
                </c:pt>
                <c:pt idx="6634">
                  <c:v>3.750833333</c:v>
                </c:pt>
                <c:pt idx="6635">
                  <c:v>3.955</c:v>
                </c:pt>
                <c:pt idx="6636">
                  <c:v>3.855833332999999</c:v>
                </c:pt>
                <c:pt idx="6637">
                  <c:v>3.459166667</c:v>
                </c:pt>
                <c:pt idx="6638">
                  <c:v>2.794166667</c:v>
                </c:pt>
                <c:pt idx="6639">
                  <c:v>1.901666667</c:v>
                </c:pt>
                <c:pt idx="6640">
                  <c:v>0.8516666667</c:v>
                </c:pt>
                <c:pt idx="6641">
                  <c:v>0.04666666667</c:v>
                </c:pt>
                <c:pt idx="6642">
                  <c:v>0.0</c:v>
                </c:pt>
                <c:pt idx="6643">
                  <c:v>0.0</c:v>
                </c:pt>
                <c:pt idx="6644">
                  <c:v>0.0</c:v>
                </c:pt>
                <c:pt idx="6645">
                  <c:v>0.0</c:v>
                </c:pt>
                <c:pt idx="6646">
                  <c:v>0.0</c:v>
                </c:pt>
                <c:pt idx="6647">
                  <c:v>0.0</c:v>
                </c:pt>
                <c:pt idx="6648">
                  <c:v>0.0</c:v>
                </c:pt>
                <c:pt idx="6649">
                  <c:v>0.0</c:v>
                </c:pt>
                <c:pt idx="6650">
                  <c:v>0.0</c:v>
                </c:pt>
                <c:pt idx="6651">
                  <c:v>0.0</c:v>
                </c:pt>
                <c:pt idx="6652">
                  <c:v>0.0</c:v>
                </c:pt>
                <c:pt idx="6653">
                  <c:v>0.0</c:v>
                </c:pt>
                <c:pt idx="6654">
                  <c:v>0.4433333333</c:v>
                </c:pt>
                <c:pt idx="6655">
                  <c:v>1.510833333</c:v>
                </c:pt>
                <c:pt idx="6656">
                  <c:v>2.461666667</c:v>
                </c:pt>
                <c:pt idx="6657">
                  <c:v>3.214166667</c:v>
                </c:pt>
                <c:pt idx="6658">
                  <c:v>3.704166667</c:v>
                </c:pt>
                <c:pt idx="6659">
                  <c:v>3.908333333</c:v>
                </c:pt>
                <c:pt idx="6660">
                  <c:v>3.809166667</c:v>
                </c:pt>
                <c:pt idx="6661">
                  <c:v>3.4125</c:v>
                </c:pt>
                <c:pt idx="6662">
                  <c:v>2.741666667</c:v>
                </c:pt>
                <c:pt idx="6663">
                  <c:v>1.849166667</c:v>
                </c:pt>
                <c:pt idx="6664">
                  <c:v>0.805</c:v>
                </c:pt>
                <c:pt idx="6665">
                  <c:v>0.02916666667</c:v>
                </c:pt>
                <c:pt idx="6666">
                  <c:v>0.0</c:v>
                </c:pt>
                <c:pt idx="6667">
                  <c:v>0.0</c:v>
                </c:pt>
                <c:pt idx="6668">
                  <c:v>0.0</c:v>
                </c:pt>
                <c:pt idx="6669">
                  <c:v>0.0</c:v>
                </c:pt>
                <c:pt idx="6670">
                  <c:v>0.0</c:v>
                </c:pt>
                <c:pt idx="6671">
                  <c:v>0.0</c:v>
                </c:pt>
                <c:pt idx="6672">
                  <c:v>0.0</c:v>
                </c:pt>
                <c:pt idx="6673">
                  <c:v>0.0</c:v>
                </c:pt>
                <c:pt idx="6674">
                  <c:v>0.0</c:v>
                </c:pt>
                <c:pt idx="6675">
                  <c:v>0.0</c:v>
                </c:pt>
                <c:pt idx="6676">
                  <c:v>0.0</c:v>
                </c:pt>
                <c:pt idx="6677">
                  <c:v>0.0</c:v>
                </c:pt>
                <c:pt idx="6678">
                  <c:v>0.4083333333</c:v>
                </c:pt>
                <c:pt idx="6679">
                  <c:v>1.47</c:v>
                </c:pt>
                <c:pt idx="6680">
                  <c:v>2.420833333</c:v>
                </c:pt>
                <c:pt idx="6681">
                  <c:v>3.173333333</c:v>
                </c:pt>
                <c:pt idx="6682">
                  <c:v>3.663333333</c:v>
                </c:pt>
                <c:pt idx="6683">
                  <c:v>3.8675</c:v>
                </c:pt>
                <c:pt idx="6684">
                  <c:v>3.7625</c:v>
                </c:pt>
                <c:pt idx="6685">
                  <c:v>3.365833333</c:v>
                </c:pt>
                <c:pt idx="6686">
                  <c:v>2.695</c:v>
                </c:pt>
                <c:pt idx="6687">
                  <c:v>1.8025</c:v>
                </c:pt>
                <c:pt idx="6688">
                  <c:v>0.7583333333</c:v>
                </c:pt>
                <c:pt idx="6689">
                  <c:v>0.02333333333</c:v>
                </c:pt>
                <c:pt idx="6690">
                  <c:v>0.0</c:v>
                </c:pt>
                <c:pt idx="6691">
                  <c:v>0.0</c:v>
                </c:pt>
                <c:pt idx="6692">
                  <c:v>0.0</c:v>
                </c:pt>
                <c:pt idx="6693">
                  <c:v>0.0</c:v>
                </c:pt>
                <c:pt idx="6694">
                  <c:v>0.0</c:v>
                </c:pt>
                <c:pt idx="6695">
                  <c:v>0.0</c:v>
                </c:pt>
                <c:pt idx="6696">
                  <c:v>0.0</c:v>
                </c:pt>
                <c:pt idx="6697">
                  <c:v>0.0</c:v>
                </c:pt>
                <c:pt idx="6698">
                  <c:v>0.0</c:v>
                </c:pt>
                <c:pt idx="6699">
                  <c:v>0.0</c:v>
                </c:pt>
                <c:pt idx="6700">
                  <c:v>0.0</c:v>
                </c:pt>
                <c:pt idx="6701">
                  <c:v>0.0</c:v>
                </c:pt>
                <c:pt idx="6702">
                  <c:v>0.3791666667</c:v>
                </c:pt>
                <c:pt idx="6703">
                  <c:v>1.429166667</c:v>
                </c:pt>
                <c:pt idx="6704">
                  <c:v>2.38</c:v>
                </c:pt>
                <c:pt idx="6705">
                  <c:v>3.126666667</c:v>
                </c:pt>
                <c:pt idx="6706">
                  <c:v>3.6225</c:v>
                </c:pt>
                <c:pt idx="6707">
                  <c:v>3.820833333</c:v>
                </c:pt>
                <c:pt idx="6708">
                  <c:v>3.721666667</c:v>
                </c:pt>
                <c:pt idx="6709">
                  <c:v>3.319166667</c:v>
                </c:pt>
                <c:pt idx="6710">
                  <c:v>2.648333333</c:v>
                </c:pt>
                <c:pt idx="6711">
                  <c:v>1.755833333</c:v>
                </c:pt>
                <c:pt idx="6712">
                  <c:v>0.7058333333</c:v>
                </c:pt>
                <c:pt idx="6713">
                  <c:v>0.01166666667</c:v>
                </c:pt>
                <c:pt idx="6714">
                  <c:v>0.0</c:v>
                </c:pt>
                <c:pt idx="6715">
                  <c:v>0.0</c:v>
                </c:pt>
                <c:pt idx="6716">
                  <c:v>0.0</c:v>
                </c:pt>
                <c:pt idx="6717">
                  <c:v>0.0</c:v>
                </c:pt>
                <c:pt idx="6718">
                  <c:v>0.0</c:v>
                </c:pt>
                <c:pt idx="6719">
                  <c:v>0.0</c:v>
                </c:pt>
                <c:pt idx="6720">
                  <c:v>0.0</c:v>
                </c:pt>
                <c:pt idx="6721">
                  <c:v>0.0</c:v>
                </c:pt>
                <c:pt idx="6722">
                  <c:v>0.0</c:v>
                </c:pt>
                <c:pt idx="6723">
                  <c:v>0.0</c:v>
                </c:pt>
                <c:pt idx="6724">
                  <c:v>0.0</c:v>
                </c:pt>
                <c:pt idx="6725">
                  <c:v>0.0</c:v>
                </c:pt>
                <c:pt idx="6726">
                  <c:v>0.35</c:v>
                </c:pt>
                <c:pt idx="6727">
                  <c:v>1.394166667</c:v>
                </c:pt>
                <c:pt idx="6728">
                  <c:v>2.339166667</c:v>
                </c:pt>
                <c:pt idx="6729">
                  <c:v>3.085833333</c:v>
                </c:pt>
                <c:pt idx="6730">
                  <c:v>3.575833333</c:v>
                </c:pt>
                <c:pt idx="6731">
                  <c:v>3.78</c:v>
                </c:pt>
                <c:pt idx="6732">
                  <c:v>3.675</c:v>
                </c:pt>
                <c:pt idx="6733">
                  <c:v>3.2725</c:v>
                </c:pt>
                <c:pt idx="6734">
                  <c:v>2.601666667</c:v>
                </c:pt>
                <c:pt idx="6735">
                  <c:v>1.703333333</c:v>
                </c:pt>
                <c:pt idx="6736">
                  <c:v>0.6591666667</c:v>
                </c:pt>
                <c:pt idx="6737">
                  <c:v>0.005833333333</c:v>
                </c:pt>
                <c:pt idx="6738">
                  <c:v>0.0</c:v>
                </c:pt>
                <c:pt idx="6739">
                  <c:v>0.0</c:v>
                </c:pt>
                <c:pt idx="6740">
                  <c:v>0.0</c:v>
                </c:pt>
                <c:pt idx="6741">
                  <c:v>0.0</c:v>
                </c:pt>
                <c:pt idx="6742">
                  <c:v>0.0</c:v>
                </c:pt>
                <c:pt idx="6743">
                  <c:v>0.0</c:v>
                </c:pt>
                <c:pt idx="6744">
                  <c:v>0.0</c:v>
                </c:pt>
                <c:pt idx="6745">
                  <c:v>0.0</c:v>
                </c:pt>
                <c:pt idx="6746">
                  <c:v>0.0</c:v>
                </c:pt>
                <c:pt idx="6747">
                  <c:v>0.0</c:v>
                </c:pt>
                <c:pt idx="6748">
                  <c:v>0.0</c:v>
                </c:pt>
                <c:pt idx="6749">
                  <c:v>0.0</c:v>
                </c:pt>
                <c:pt idx="6750">
                  <c:v>0.3208333333</c:v>
                </c:pt>
                <c:pt idx="6751">
                  <c:v>1.353333333</c:v>
                </c:pt>
                <c:pt idx="6752">
                  <c:v>2.304166667</c:v>
                </c:pt>
                <c:pt idx="6753">
                  <c:v>3.045</c:v>
                </c:pt>
                <c:pt idx="6754">
                  <c:v>3.535</c:v>
                </c:pt>
                <c:pt idx="6755">
                  <c:v>3.733333333</c:v>
                </c:pt>
                <c:pt idx="6756">
                  <c:v>3.628333333</c:v>
                </c:pt>
                <c:pt idx="6757">
                  <c:v>3.225833333</c:v>
                </c:pt>
                <c:pt idx="6758">
                  <c:v>2.549166667</c:v>
                </c:pt>
                <c:pt idx="6759">
                  <c:v>1.656666667</c:v>
                </c:pt>
                <c:pt idx="6760">
                  <c:v>0.6125</c:v>
                </c:pt>
                <c:pt idx="6761">
                  <c:v>0.005833333333</c:v>
                </c:pt>
                <c:pt idx="6762">
                  <c:v>0.0</c:v>
                </c:pt>
                <c:pt idx="6763">
                  <c:v>0.0</c:v>
                </c:pt>
                <c:pt idx="6764">
                  <c:v>0.0</c:v>
                </c:pt>
                <c:pt idx="6765">
                  <c:v>0.0</c:v>
                </c:pt>
                <c:pt idx="6766">
                  <c:v>0.0</c:v>
                </c:pt>
                <c:pt idx="6767">
                  <c:v>0.0</c:v>
                </c:pt>
                <c:pt idx="6768">
                  <c:v>0.0</c:v>
                </c:pt>
                <c:pt idx="6769">
                  <c:v>0.0</c:v>
                </c:pt>
                <c:pt idx="6770">
                  <c:v>0.0</c:v>
                </c:pt>
                <c:pt idx="6771">
                  <c:v>0.0</c:v>
                </c:pt>
                <c:pt idx="6772">
                  <c:v>0.0</c:v>
                </c:pt>
                <c:pt idx="6773">
                  <c:v>0.0</c:v>
                </c:pt>
                <c:pt idx="6774">
                  <c:v>0.2916666667</c:v>
                </c:pt>
                <c:pt idx="6775">
                  <c:v>1.3125</c:v>
                </c:pt>
                <c:pt idx="6776">
                  <c:v>2.263333333000001</c:v>
                </c:pt>
                <c:pt idx="6777">
                  <c:v>3.004166667</c:v>
                </c:pt>
                <c:pt idx="6778">
                  <c:v>3.494166667</c:v>
                </c:pt>
                <c:pt idx="6779">
                  <c:v>3.692499999999999</c:v>
                </c:pt>
                <c:pt idx="6780">
                  <c:v>3.581666667</c:v>
                </c:pt>
                <c:pt idx="6781">
                  <c:v>3.179166667</c:v>
                </c:pt>
                <c:pt idx="6782">
                  <c:v>2.5025</c:v>
                </c:pt>
                <c:pt idx="6783">
                  <c:v>1.61</c:v>
                </c:pt>
                <c:pt idx="6784">
                  <c:v>0.5658333333</c:v>
                </c:pt>
                <c:pt idx="6785">
                  <c:v>0.0</c:v>
                </c:pt>
                <c:pt idx="6786">
                  <c:v>0.0</c:v>
                </c:pt>
                <c:pt idx="6787">
                  <c:v>0.0</c:v>
                </c:pt>
                <c:pt idx="6788">
                  <c:v>0.0</c:v>
                </c:pt>
                <c:pt idx="6789">
                  <c:v>0.0</c:v>
                </c:pt>
                <c:pt idx="6790">
                  <c:v>0.0</c:v>
                </c:pt>
                <c:pt idx="6791">
                  <c:v>0.0</c:v>
                </c:pt>
                <c:pt idx="6792">
                  <c:v>0.0</c:v>
                </c:pt>
                <c:pt idx="6793">
                  <c:v>0.0</c:v>
                </c:pt>
                <c:pt idx="6794">
                  <c:v>0.0</c:v>
                </c:pt>
                <c:pt idx="6795">
                  <c:v>0.0</c:v>
                </c:pt>
                <c:pt idx="6796">
                  <c:v>0.0</c:v>
                </c:pt>
                <c:pt idx="6797">
                  <c:v>0.0</c:v>
                </c:pt>
                <c:pt idx="6798">
                  <c:v>0.2625</c:v>
                </c:pt>
                <c:pt idx="6799">
                  <c:v>1.271666667</c:v>
                </c:pt>
                <c:pt idx="6800">
                  <c:v>2.2225</c:v>
                </c:pt>
                <c:pt idx="6801">
                  <c:v>2.963333333</c:v>
                </c:pt>
                <c:pt idx="6802">
                  <c:v>3.4475</c:v>
                </c:pt>
                <c:pt idx="6803">
                  <c:v>3.645833333</c:v>
                </c:pt>
                <c:pt idx="6804">
                  <c:v>3.535</c:v>
                </c:pt>
                <c:pt idx="6805">
                  <c:v>3.132499999999999</c:v>
                </c:pt>
                <c:pt idx="6806">
                  <c:v>2.455833332999999</c:v>
                </c:pt>
                <c:pt idx="6807">
                  <c:v>1.563333333</c:v>
                </c:pt>
                <c:pt idx="6808">
                  <c:v>0.5191666667</c:v>
                </c:pt>
                <c:pt idx="6809">
                  <c:v>0.0</c:v>
                </c:pt>
                <c:pt idx="6810">
                  <c:v>0.0</c:v>
                </c:pt>
                <c:pt idx="6811">
                  <c:v>0.0</c:v>
                </c:pt>
                <c:pt idx="6812">
                  <c:v>0.0</c:v>
                </c:pt>
                <c:pt idx="6813">
                  <c:v>0.0</c:v>
                </c:pt>
                <c:pt idx="6814">
                  <c:v>0.0</c:v>
                </c:pt>
                <c:pt idx="6815">
                  <c:v>0.0</c:v>
                </c:pt>
                <c:pt idx="6816">
                  <c:v>0.0</c:v>
                </c:pt>
                <c:pt idx="6817">
                  <c:v>0.0</c:v>
                </c:pt>
                <c:pt idx="6818">
                  <c:v>0.0</c:v>
                </c:pt>
                <c:pt idx="6819">
                  <c:v>0.0</c:v>
                </c:pt>
                <c:pt idx="6820">
                  <c:v>0.0</c:v>
                </c:pt>
                <c:pt idx="6821">
                  <c:v>0.0</c:v>
                </c:pt>
                <c:pt idx="6822">
                  <c:v>0.2391666667</c:v>
                </c:pt>
                <c:pt idx="6823">
                  <c:v>1.236666667</c:v>
                </c:pt>
                <c:pt idx="6824">
                  <c:v>2.181666667</c:v>
                </c:pt>
                <c:pt idx="6825">
                  <c:v>2.922499999999999</c:v>
                </c:pt>
                <c:pt idx="6826">
                  <c:v>3.406666667</c:v>
                </c:pt>
                <c:pt idx="6827">
                  <c:v>3.599166667</c:v>
                </c:pt>
                <c:pt idx="6828">
                  <c:v>3.494166667</c:v>
                </c:pt>
                <c:pt idx="6829">
                  <c:v>3.085833333</c:v>
                </c:pt>
                <c:pt idx="6830">
                  <c:v>2.409166667</c:v>
                </c:pt>
                <c:pt idx="6831">
                  <c:v>1.510833333</c:v>
                </c:pt>
                <c:pt idx="6832">
                  <c:v>0.4783333333</c:v>
                </c:pt>
                <c:pt idx="6833">
                  <c:v>0.0</c:v>
                </c:pt>
                <c:pt idx="6834">
                  <c:v>0.0</c:v>
                </c:pt>
                <c:pt idx="6835">
                  <c:v>0.0</c:v>
                </c:pt>
                <c:pt idx="6836">
                  <c:v>0.0</c:v>
                </c:pt>
                <c:pt idx="6837">
                  <c:v>0.0</c:v>
                </c:pt>
                <c:pt idx="6838">
                  <c:v>0.0</c:v>
                </c:pt>
                <c:pt idx="6839">
                  <c:v>0.0</c:v>
                </c:pt>
                <c:pt idx="6840">
                  <c:v>0.0</c:v>
                </c:pt>
                <c:pt idx="6841">
                  <c:v>0.0</c:v>
                </c:pt>
                <c:pt idx="6842">
                  <c:v>0.0</c:v>
                </c:pt>
                <c:pt idx="6843">
                  <c:v>0.0</c:v>
                </c:pt>
                <c:pt idx="6844">
                  <c:v>0.0</c:v>
                </c:pt>
                <c:pt idx="6845">
                  <c:v>0.0</c:v>
                </c:pt>
                <c:pt idx="6846">
                  <c:v>0.2158333333</c:v>
                </c:pt>
                <c:pt idx="6847">
                  <c:v>1.195833333</c:v>
                </c:pt>
                <c:pt idx="6848">
                  <c:v>2.140833333</c:v>
                </c:pt>
                <c:pt idx="6849">
                  <c:v>2.881666667</c:v>
                </c:pt>
                <c:pt idx="6850">
                  <c:v>3.365833333</c:v>
                </c:pt>
                <c:pt idx="6851">
                  <c:v>3.558333333</c:v>
                </c:pt>
                <c:pt idx="6852">
                  <c:v>3.4475</c:v>
                </c:pt>
                <c:pt idx="6853">
                  <c:v>3.039166667</c:v>
                </c:pt>
                <c:pt idx="6854">
                  <c:v>2.362499999999999</c:v>
                </c:pt>
                <c:pt idx="6855">
                  <c:v>1.464166667</c:v>
                </c:pt>
                <c:pt idx="6856">
                  <c:v>0.4316666667</c:v>
                </c:pt>
                <c:pt idx="6857">
                  <c:v>0.0</c:v>
                </c:pt>
                <c:pt idx="6858">
                  <c:v>0.0</c:v>
                </c:pt>
                <c:pt idx="6859">
                  <c:v>0.0</c:v>
                </c:pt>
                <c:pt idx="6860">
                  <c:v>0.0</c:v>
                </c:pt>
                <c:pt idx="6861">
                  <c:v>0.0</c:v>
                </c:pt>
                <c:pt idx="6862">
                  <c:v>0.0</c:v>
                </c:pt>
                <c:pt idx="6863">
                  <c:v>0.0</c:v>
                </c:pt>
                <c:pt idx="6864">
                  <c:v>0.0</c:v>
                </c:pt>
                <c:pt idx="6865">
                  <c:v>0.0</c:v>
                </c:pt>
                <c:pt idx="6866">
                  <c:v>0.0</c:v>
                </c:pt>
                <c:pt idx="6867">
                  <c:v>0.0</c:v>
                </c:pt>
                <c:pt idx="6868">
                  <c:v>0.0</c:v>
                </c:pt>
                <c:pt idx="6869">
                  <c:v>0.0</c:v>
                </c:pt>
                <c:pt idx="6870">
                  <c:v>0.1925</c:v>
                </c:pt>
                <c:pt idx="6871">
                  <c:v>1.155</c:v>
                </c:pt>
                <c:pt idx="6872">
                  <c:v>2.1</c:v>
                </c:pt>
                <c:pt idx="6873">
                  <c:v>2.840833332999999</c:v>
                </c:pt>
                <c:pt idx="6874">
                  <c:v>3.319166667</c:v>
                </c:pt>
                <c:pt idx="6875">
                  <c:v>3.511666667</c:v>
                </c:pt>
                <c:pt idx="6876">
                  <c:v>3.400833333</c:v>
                </c:pt>
                <c:pt idx="6877">
                  <c:v>2.9925</c:v>
                </c:pt>
                <c:pt idx="6878">
                  <c:v>2.315833332999999</c:v>
                </c:pt>
                <c:pt idx="6879">
                  <c:v>1.4175</c:v>
                </c:pt>
                <c:pt idx="6880">
                  <c:v>0.3966666667</c:v>
                </c:pt>
                <c:pt idx="6881">
                  <c:v>0.0</c:v>
                </c:pt>
                <c:pt idx="6882">
                  <c:v>0.0</c:v>
                </c:pt>
                <c:pt idx="6883">
                  <c:v>0.0</c:v>
                </c:pt>
                <c:pt idx="6884">
                  <c:v>0.0</c:v>
                </c:pt>
                <c:pt idx="6885">
                  <c:v>0.0</c:v>
                </c:pt>
                <c:pt idx="6886">
                  <c:v>0.0</c:v>
                </c:pt>
                <c:pt idx="6887">
                  <c:v>0.0</c:v>
                </c:pt>
                <c:pt idx="6888">
                  <c:v>0.0</c:v>
                </c:pt>
                <c:pt idx="6889">
                  <c:v>0.0</c:v>
                </c:pt>
                <c:pt idx="6890">
                  <c:v>0.0</c:v>
                </c:pt>
                <c:pt idx="6891">
                  <c:v>0.0</c:v>
                </c:pt>
                <c:pt idx="6892">
                  <c:v>0.0</c:v>
                </c:pt>
                <c:pt idx="6893">
                  <c:v>0.0</c:v>
                </c:pt>
                <c:pt idx="6894">
                  <c:v>0.1691666667</c:v>
                </c:pt>
                <c:pt idx="6895">
                  <c:v>1.12</c:v>
                </c:pt>
                <c:pt idx="6896">
                  <c:v>2.059166667</c:v>
                </c:pt>
                <c:pt idx="6897">
                  <c:v>2.794166667</c:v>
                </c:pt>
                <c:pt idx="6898">
                  <c:v>3.278333333</c:v>
                </c:pt>
                <c:pt idx="6899">
                  <c:v>3.470833333</c:v>
                </c:pt>
                <c:pt idx="6900">
                  <c:v>3.354166667</c:v>
                </c:pt>
                <c:pt idx="6901">
                  <c:v>2.945833333</c:v>
                </c:pt>
                <c:pt idx="6902">
                  <c:v>2.269166667</c:v>
                </c:pt>
                <c:pt idx="6903">
                  <c:v>1.370833333</c:v>
                </c:pt>
                <c:pt idx="6904">
                  <c:v>0.3558333333</c:v>
                </c:pt>
                <c:pt idx="6905">
                  <c:v>0.0</c:v>
                </c:pt>
                <c:pt idx="6906">
                  <c:v>0.0</c:v>
                </c:pt>
                <c:pt idx="6907">
                  <c:v>0.0</c:v>
                </c:pt>
                <c:pt idx="6908">
                  <c:v>0.0</c:v>
                </c:pt>
                <c:pt idx="6909">
                  <c:v>0.0</c:v>
                </c:pt>
                <c:pt idx="6910">
                  <c:v>0.0</c:v>
                </c:pt>
                <c:pt idx="6911">
                  <c:v>0.0</c:v>
                </c:pt>
                <c:pt idx="6912">
                  <c:v>0.0</c:v>
                </c:pt>
                <c:pt idx="6913">
                  <c:v>0.0</c:v>
                </c:pt>
                <c:pt idx="6914">
                  <c:v>0.0</c:v>
                </c:pt>
                <c:pt idx="6915">
                  <c:v>0.0</c:v>
                </c:pt>
                <c:pt idx="6916">
                  <c:v>0.0</c:v>
                </c:pt>
                <c:pt idx="6917">
                  <c:v>0.0</c:v>
                </c:pt>
                <c:pt idx="6918">
                  <c:v>0.1516666667</c:v>
                </c:pt>
                <c:pt idx="6919">
                  <c:v>1.079166667</c:v>
                </c:pt>
                <c:pt idx="6920">
                  <c:v>2.018333333</c:v>
                </c:pt>
                <c:pt idx="6921">
                  <c:v>2.753333333</c:v>
                </c:pt>
                <c:pt idx="6922">
                  <c:v>3.2375</c:v>
                </c:pt>
                <c:pt idx="6923">
                  <c:v>3.424166667</c:v>
                </c:pt>
                <c:pt idx="6924">
                  <c:v>3.3075</c:v>
                </c:pt>
                <c:pt idx="6925">
                  <c:v>2.899166667</c:v>
                </c:pt>
                <c:pt idx="6926">
                  <c:v>2.2225</c:v>
                </c:pt>
                <c:pt idx="6927">
                  <c:v>1.324166667</c:v>
                </c:pt>
                <c:pt idx="6928">
                  <c:v>0.3208333333</c:v>
                </c:pt>
                <c:pt idx="6929">
                  <c:v>0.0</c:v>
                </c:pt>
                <c:pt idx="6930">
                  <c:v>0.0</c:v>
                </c:pt>
                <c:pt idx="6931">
                  <c:v>0.0</c:v>
                </c:pt>
                <c:pt idx="6932">
                  <c:v>0.0</c:v>
                </c:pt>
                <c:pt idx="6933">
                  <c:v>0.0</c:v>
                </c:pt>
                <c:pt idx="6934">
                  <c:v>0.0</c:v>
                </c:pt>
                <c:pt idx="6935">
                  <c:v>0.0</c:v>
                </c:pt>
                <c:pt idx="6936">
                  <c:v>0.0</c:v>
                </c:pt>
                <c:pt idx="6937">
                  <c:v>0.0</c:v>
                </c:pt>
                <c:pt idx="6938">
                  <c:v>0.0</c:v>
                </c:pt>
                <c:pt idx="6939">
                  <c:v>0.0</c:v>
                </c:pt>
                <c:pt idx="6940">
                  <c:v>0.0</c:v>
                </c:pt>
                <c:pt idx="6941">
                  <c:v>0.0</c:v>
                </c:pt>
                <c:pt idx="6942">
                  <c:v>0.1341666667</c:v>
                </c:pt>
                <c:pt idx="6943">
                  <c:v>1.038333333</c:v>
                </c:pt>
                <c:pt idx="6944">
                  <c:v>1.9775</c:v>
                </c:pt>
                <c:pt idx="6945">
                  <c:v>2.712499999999999</c:v>
                </c:pt>
                <c:pt idx="6946">
                  <c:v>3.190833333</c:v>
                </c:pt>
                <c:pt idx="6947">
                  <c:v>3.377499999999999</c:v>
                </c:pt>
                <c:pt idx="6948">
                  <c:v>3.266666667</c:v>
                </c:pt>
                <c:pt idx="6949">
                  <c:v>2.8525</c:v>
                </c:pt>
                <c:pt idx="6950">
                  <c:v>2.175833333</c:v>
                </c:pt>
                <c:pt idx="6951">
                  <c:v>1.2775</c:v>
                </c:pt>
                <c:pt idx="6952">
                  <c:v>0.2858333333</c:v>
                </c:pt>
                <c:pt idx="6953">
                  <c:v>0.0</c:v>
                </c:pt>
                <c:pt idx="6954">
                  <c:v>0.0</c:v>
                </c:pt>
                <c:pt idx="6955">
                  <c:v>0.0</c:v>
                </c:pt>
                <c:pt idx="6956">
                  <c:v>0.0</c:v>
                </c:pt>
                <c:pt idx="6957">
                  <c:v>0.0</c:v>
                </c:pt>
                <c:pt idx="6958">
                  <c:v>0.0</c:v>
                </c:pt>
                <c:pt idx="6959">
                  <c:v>0.0</c:v>
                </c:pt>
                <c:pt idx="6960">
                  <c:v>0.0</c:v>
                </c:pt>
                <c:pt idx="6961">
                  <c:v>0.0</c:v>
                </c:pt>
                <c:pt idx="6962">
                  <c:v>0.0</c:v>
                </c:pt>
                <c:pt idx="6963">
                  <c:v>0.0</c:v>
                </c:pt>
                <c:pt idx="6964">
                  <c:v>0.0</c:v>
                </c:pt>
                <c:pt idx="6965">
                  <c:v>0.0</c:v>
                </c:pt>
                <c:pt idx="6966">
                  <c:v>0.1166666667</c:v>
                </c:pt>
                <c:pt idx="6967">
                  <c:v>0.9975</c:v>
                </c:pt>
                <c:pt idx="6968">
                  <c:v>1.936666667</c:v>
                </c:pt>
                <c:pt idx="6969">
                  <c:v>2.671666667</c:v>
                </c:pt>
                <c:pt idx="6970">
                  <c:v>3.15</c:v>
                </c:pt>
                <c:pt idx="6971">
                  <c:v>3.336666666999999</c:v>
                </c:pt>
                <c:pt idx="6972">
                  <c:v>3.22</c:v>
                </c:pt>
                <c:pt idx="6973">
                  <c:v>2.805833333</c:v>
                </c:pt>
                <c:pt idx="6974">
                  <c:v>2.129166667</c:v>
                </c:pt>
                <c:pt idx="6975">
                  <c:v>1.230833333</c:v>
                </c:pt>
                <c:pt idx="6976">
                  <c:v>0.2566666667</c:v>
                </c:pt>
                <c:pt idx="6977">
                  <c:v>0.0</c:v>
                </c:pt>
                <c:pt idx="6978">
                  <c:v>0.0</c:v>
                </c:pt>
                <c:pt idx="6979">
                  <c:v>0.0</c:v>
                </c:pt>
                <c:pt idx="6980">
                  <c:v>0.0</c:v>
                </c:pt>
                <c:pt idx="6981">
                  <c:v>0.0</c:v>
                </c:pt>
                <c:pt idx="6982">
                  <c:v>0.0</c:v>
                </c:pt>
                <c:pt idx="6983">
                  <c:v>0.0</c:v>
                </c:pt>
                <c:pt idx="6984">
                  <c:v>0.0</c:v>
                </c:pt>
                <c:pt idx="6985">
                  <c:v>0.0</c:v>
                </c:pt>
                <c:pt idx="6986">
                  <c:v>0.0</c:v>
                </c:pt>
                <c:pt idx="6987">
                  <c:v>0.0</c:v>
                </c:pt>
                <c:pt idx="6988">
                  <c:v>0.0</c:v>
                </c:pt>
                <c:pt idx="6989">
                  <c:v>0.0</c:v>
                </c:pt>
                <c:pt idx="6990">
                  <c:v>0.09916666667</c:v>
                </c:pt>
                <c:pt idx="6991">
                  <c:v>0.9625</c:v>
                </c:pt>
                <c:pt idx="6992">
                  <c:v>1.895833333</c:v>
                </c:pt>
                <c:pt idx="6993">
                  <c:v>2.630833332999999</c:v>
                </c:pt>
                <c:pt idx="6994">
                  <c:v>3.103333333</c:v>
                </c:pt>
                <c:pt idx="6995">
                  <c:v>3.29</c:v>
                </c:pt>
                <c:pt idx="6996">
                  <c:v>3.173333333</c:v>
                </c:pt>
                <c:pt idx="6997">
                  <c:v>2.765</c:v>
                </c:pt>
                <c:pt idx="6998">
                  <c:v>2.0825</c:v>
                </c:pt>
                <c:pt idx="6999">
                  <c:v>1.19</c:v>
                </c:pt>
                <c:pt idx="7000">
                  <c:v>0.2275</c:v>
                </c:pt>
                <c:pt idx="7001">
                  <c:v>0.0</c:v>
                </c:pt>
                <c:pt idx="7002">
                  <c:v>0.0</c:v>
                </c:pt>
                <c:pt idx="7003">
                  <c:v>0.0</c:v>
                </c:pt>
                <c:pt idx="7004">
                  <c:v>0.0</c:v>
                </c:pt>
                <c:pt idx="7005">
                  <c:v>0.0</c:v>
                </c:pt>
                <c:pt idx="7006">
                  <c:v>0.0</c:v>
                </c:pt>
                <c:pt idx="7007">
                  <c:v>0.0</c:v>
                </c:pt>
                <c:pt idx="7008">
                  <c:v>0.0</c:v>
                </c:pt>
                <c:pt idx="7009">
                  <c:v>0.0</c:v>
                </c:pt>
                <c:pt idx="7010">
                  <c:v>0.0</c:v>
                </c:pt>
                <c:pt idx="7011">
                  <c:v>0.0</c:v>
                </c:pt>
                <c:pt idx="7012">
                  <c:v>0.0</c:v>
                </c:pt>
                <c:pt idx="7013">
                  <c:v>0.0</c:v>
                </c:pt>
                <c:pt idx="7014">
                  <c:v>0.08166666667</c:v>
                </c:pt>
                <c:pt idx="7015">
                  <c:v>0.9216666667</c:v>
                </c:pt>
                <c:pt idx="7016">
                  <c:v>1.855</c:v>
                </c:pt>
                <c:pt idx="7017">
                  <c:v>2.59</c:v>
                </c:pt>
                <c:pt idx="7018">
                  <c:v>3.0625</c:v>
                </c:pt>
                <c:pt idx="7019">
                  <c:v>3.249166667</c:v>
                </c:pt>
                <c:pt idx="7020">
                  <c:v>3.132499999999999</c:v>
                </c:pt>
                <c:pt idx="7021">
                  <c:v>2.718333333</c:v>
                </c:pt>
                <c:pt idx="7022">
                  <c:v>2.035833332999999</c:v>
                </c:pt>
                <c:pt idx="7023">
                  <c:v>1.143333333</c:v>
                </c:pt>
                <c:pt idx="7024">
                  <c:v>0.1983333333</c:v>
                </c:pt>
                <c:pt idx="7025">
                  <c:v>0.0</c:v>
                </c:pt>
                <c:pt idx="7026">
                  <c:v>0.0</c:v>
                </c:pt>
                <c:pt idx="7027">
                  <c:v>0.0</c:v>
                </c:pt>
                <c:pt idx="7028">
                  <c:v>0.0</c:v>
                </c:pt>
                <c:pt idx="7029">
                  <c:v>0.0</c:v>
                </c:pt>
                <c:pt idx="7030">
                  <c:v>0.0</c:v>
                </c:pt>
                <c:pt idx="7031">
                  <c:v>0.0</c:v>
                </c:pt>
                <c:pt idx="7032">
                  <c:v>0.0</c:v>
                </c:pt>
                <c:pt idx="7033">
                  <c:v>0.0</c:v>
                </c:pt>
                <c:pt idx="7034">
                  <c:v>0.0</c:v>
                </c:pt>
                <c:pt idx="7035">
                  <c:v>0.0</c:v>
                </c:pt>
                <c:pt idx="7036">
                  <c:v>0.0</c:v>
                </c:pt>
                <c:pt idx="7037">
                  <c:v>0.0</c:v>
                </c:pt>
                <c:pt idx="7038">
                  <c:v>0.07</c:v>
                </c:pt>
                <c:pt idx="7039">
                  <c:v>0.8808333333</c:v>
                </c:pt>
                <c:pt idx="7040">
                  <c:v>1.814166667</c:v>
                </c:pt>
                <c:pt idx="7041">
                  <c:v>2.543333333</c:v>
                </c:pt>
                <c:pt idx="7042">
                  <c:v>3.021666667</c:v>
                </c:pt>
                <c:pt idx="7043">
                  <c:v>3.2025</c:v>
                </c:pt>
                <c:pt idx="7044">
                  <c:v>3.085833333</c:v>
                </c:pt>
                <c:pt idx="7045">
                  <c:v>2.671666667</c:v>
                </c:pt>
                <c:pt idx="7046">
                  <c:v>1.995</c:v>
                </c:pt>
                <c:pt idx="7047">
                  <c:v>1.096666667</c:v>
                </c:pt>
                <c:pt idx="7048">
                  <c:v>0.175</c:v>
                </c:pt>
                <c:pt idx="7049">
                  <c:v>0.0</c:v>
                </c:pt>
                <c:pt idx="7050">
                  <c:v>0.0</c:v>
                </c:pt>
                <c:pt idx="7051">
                  <c:v>0.0</c:v>
                </c:pt>
                <c:pt idx="7052">
                  <c:v>0.0</c:v>
                </c:pt>
                <c:pt idx="7053">
                  <c:v>0.0</c:v>
                </c:pt>
                <c:pt idx="7054">
                  <c:v>0.0</c:v>
                </c:pt>
                <c:pt idx="7055">
                  <c:v>0.0</c:v>
                </c:pt>
                <c:pt idx="7056">
                  <c:v>0.0</c:v>
                </c:pt>
                <c:pt idx="7057">
                  <c:v>0.0</c:v>
                </c:pt>
                <c:pt idx="7058">
                  <c:v>0.0</c:v>
                </c:pt>
                <c:pt idx="7059">
                  <c:v>0.0</c:v>
                </c:pt>
                <c:pt idx="7060">
                  <c:v>0.0</c:v>
                </c:pt>
                <c:pt idx="7061">
                  <c:v>0.0</c:v>
                </c:pt>
                <c:pt idx="7062">
                  <c:v>0.05833333333</c:v>
                </c:pt>
                <c:pt idx="7063">
                  <c:v>0.8458333333</c:v>
                </c:pt>
                <c:pt idx="7064">
                  <c:v>1.773333333</c:v>
                </c:pt>
                <c:pt idx="7065">
                  <c:v>2.5025</c:v>
                </c:pt>
                <c:pt idx="7066">
                  <c:v>2.975</c:v>
                </c:pt>
                <c:pt idx="7067">
                  <c:v>3.161666667</c:v>
                </c:pt>
                <c:pt idx="7068">
                  <c:v>3.039166667</c:v>
                </c:pt>
                <c:pt idx="7069">
                  <c:v>2.625</c:v>
                </c:pt>
                <c:pt idx="7070">
                  <c:v>1.948333333</c:v>
                </c:pt>
                <c:pt idx="7071">
                  <c:v>1.055833333</c:v>
                </c:pt>
                <c:pt idx="7072">
                  <c:v>0.1516666667</c:v>
                </c:pt>
                <c:pt idx="7073">
                  <c:v>0.0</c:v>
                </c:pt>
                <c:pt idx="7074">
                  <c:v>0.0</c:v>
                </c:pt>
                <c:pt idx="7075">
                  <c:v>0.0</c:v>
                </c:pt>
                <c:pt idx="7076">
                  <c:v>0.0</c:v>
                </c:pt>
                <c:pt idx="7077">
                  <c:v>0.0</c:v>
                </c:pt>
                <c:pt idx="7078">
                  <c:v>0.0</c:v>
                </c:pt>
                <c:pt idx="7079">
                  <c:v>0.0</c:v>
                </c:pt>
                <c:pt idx="7080">
                  <c:v>0.0</c:v>
                </c:pt>
                <c:pt idx="7081">
                  <c:v>0.0</c:v>
                </c:pt>
                <c:pt idx="7082">
                  <c:v>0.0</c:v>
                </c:pt>
                <c:pt idx="7083">
                  <c:v>0.0</c:v>
                </c:pt>
                <c:pt idx="7084">
                  <c:v>0.0</c:v>
                </c:pt>
                <c:pt idx="7085">
                  <c:v>0.0</c:v>
                </c:pt>
                <c:pt idx="7086">
                  <c:v>0.04666666667</c:v>
                </c:pt>
                <c:pt idx="7087">
                  <c:v>0.805</c:v>
                </c:pt>
                <c:pt idx="7088">
                  <c:v>1.7325</c:v>
                </c:pt>
                <c:pt idx="7089">
                  <c:v>2.461666667</c:v>
                </c:pt>
                <c:pt idx="7090">
                  <c:v>2.934166667</c:v>
                </c:pt>
                <c:pt idx="7091">
                  <c:v>3.115</c:v>
                </c:pt>
                <c:pt idx="7092">
                  <c:v>2.998333333</c:v>
                </c:pt>
                <c:pt idx="7093">
                  <c:v>2.584166667</c:v>
                </c:pt>
                <c:pt idx="7094">
                  <c:v>1.901666667</c:v>
                </c:pt>
                <c:pt idx="7095">
                  <c:v>1.009166667</c:v>
                </c:pt>
                <c:pt idx="7096">
                  <c:v>0.1283333333</c:v>
                </c:pt>
                <c:pt idx="7097">
                  <c:v>0.0</c:v>
                </c:pt>
                <c:pt idx="7098">
                  <c:v>0.0</c:v>
                </c:pt>
                <c:pt idx="7099">
                  <c:v>0.0</c:v>
                </c:pt>
                <c:pt idx="7100">
                  <c:v>0.0</c:v>
                </c:pt>
                <c:pt idx="7101">
                  <c:v>0.0</c:v>
                </c:pt>
                <c:pt idx="7102">
                  <c:v>0.0</c:v>
                </c:pt>
                <c:pt idx="7103">
                  <c:v>0.0</c:v>
                </c:pt>
                <c:pt idx="7104">
                  <c:v>0.0</c:v>
                </c:pt>
                <c:pt idx="7105">
                  <c:v>0.0</c:v>
                </c:pt>
                <c:pt idx="7106">
                  <c:v>0.0</c:v>
                </c:pt>
                <c:pt idx="7107">
                  <c:v>0.0</c:v>
                </c:pt>
                <c:pt idx="7108">
                  <c:v>0.0</c:v>
                </c:pt>
                <c:pt idx="7109">
                  <c:v>0.0</c:v>
                </c:pt>
                <c:pt idx="7110">
                  <c:v>0.035</c:v>
                </c:pt>
                <c:pt idx="7111">
                  <c:v>0.77</c:v>
                </c:pt>
                <c:pt idx="7112">
                  <c:v>1.691666667</c:v>
                </c:pt>
                <c:pt idx="7113">
                  <c:v>2.420833333</c:v>
                </c:pt>
                <c:pt idx="7114">
                  <c:v>2.893333333</c:v>
                </c:pt>
                <c:pt idx="7115">
                  <c:v>3.074166667</c:v>
                </c:pt>
                <c:pt idx="7116">
                  <c:v>2.951666667</c:v>
                </c:pt>
                <c:pt idx="7117">
                  <c:v>2.5375</c:v>
                </c:pt>
                <c:pt idx="7118">
                  <c:v>1.860833333</c:v>
                </c:pt>
                <c:pt idx="7119">
                  <c:v>0.9683333333</c:v>
                </c:pt>
                <c:pt idx="7120">
                  <c:v>0.1108333333</c:v>
                </c:pt>
                <c:pt idx="7121">
                  <c:v>0.0</c:v>
                </c:pt>
                <c:pt idx="7122">
                  <c:v>0.0</c:v>
                </c:pt>
                <c:pt idx="7123">
                  <c:v>0.0</c:v>
                </c:pt>
                <c:pt idx="7124">
                  <c:v>0.0</c:v>
                </c:pt>
                <c:pt idx="7125">
                  <c:v>0.0</c:v>
                </c:pt>
                <c:pt idx="7126">
                  <c:v>0.0</c:v>
                </c:pt>
                <c:pt idx="7127">
                  <c:v>0.0</c:v>
                </c:pt>
                <c:pt idx="7128">
                  <c:v>0.0</c:v>
                </c:pt>
                <c:pt idx="7129">
                  <c:v>0.0</c:v>
                </c:pt>
                <c:pt idx="7130">
                  <c:v>0.0</c:v>
                </c:pt>
                <c:pt idx="7131">
                  <c:v>0.0</c:v>
                </c:pt>
                <c:pt idx="7132">
                  <c:v>0.0</c:v>
                </c:pt>
                <c:pt idx="7133">
                  <c:v>0.0</c:v>
                </c:pt>
                <c:pt idx="7134">
                  <c:v>0.02916666667</c:v>
                </c:pt>
                <c:pt idx="7135">
                  <c:v>0.7291666667</c:v>
                </c:pt>
                <c:pt idx="7136">
                  <c:v>1.650833333</c:v>
                </c:pt>
                <c:pt idx="7137">
                  <c:v>2.38</c:v>
                </c:pt>
                <c:pt idx="7138">
                  <c:v>2.8525</c:v>
                </c:pt>
                <c:pt idx="7139">
                  <c:v>3.033333333</c:v>
                </c:pt>
                <c:pt idx="7140">
                  <c:v>2.910833332999999</c:v>
                </c:pt>
                <c:pt idx="7141">
                  <c:v>2.496666666999999</c:v>
                </c:pt>
                <c:pt idx="7142">
                  <c:v>1.814166667</c:v>
                </c:pt>
                <c:pt idx="7143">
                  <c:v>0.9275</c:v>
                </c:pt>
                <c:pt idx="7144">
                  <c:v>0.09333333333</c:v>
                </c:pt>
                <c:pt idx="7145">
                  <c:v>0.0</c:v>
                </c:pt>
                <c:pt idx="7146">
                  <c:v>0.0</c:v>
                </c:pt>
                <c:pt idx="7147">
                  <c:v>0.0</c:v>
                </c:pt>
                <c:pt idx="7148">
                  <c:v>0.0</c:v>
                </c:pt>
                <c:pt idx="7149">
                  <c:v>0.0</c:v>
                </c:pt>
                <c:pt idx="7150">
                  <c:v>0.0</c:v>
                </c:pt>
                <c:pt idx="7151">
                  <c:v>0.0</c:v>
                </c:pt>
                <c:pt idx="7152">
                  <c:v>0.0</c:v>
                </c:pt>
                <c:pt idx="7153">
                  <c:v>0.0</c:v>
                </c:pt>
                <c:pt idx="7154">
                  <c:v>0.0</c:v>
                </c:pt>
                <c:pt idx="7155">
                  <c:v>0.0</c:v>
                </c:pt>
                <c:pt idx="7156">
                  <c:v>0.0</c:v>
                </c:pt>
                <c:pt idx="7157">
                  <c:v>0.0</c:v>
                </c:pt>
                <c:pt idx="7158">
                  <c:v>0.0175</c:v>
                </c:pt>
                <c:pt idx="7159">
                  <c:v>0.6941666667</c:v>
                </c:pt>
                <c:pt idx="7160">
                  <c:v>1.615833333</c:v>
                </c:pt>
                <c:pt idx="7161">
                  <c:v>2.339166667</c:v>
                </c:pt>
                <c:pt idx="7162">
                  <c:v>2.805833333</c:v>
                </c:pt>
                <c:pt idx="7163">
                  <c:v>2.986666667</c:v>
                </c:pt>
                <c:pt idx="7164">
                  <c:v>2.87</c:v>
                </c:pt>
                <c:pt idx="7165">
                  <c:v>2.45</c:v>
                </c:pt>
                <c:pt idx="7166">
                  <c:v>1.773333333</c:v>
                </c:pt>
                <c:pt idx="7167">
                  <c:v>0.8808333333</c:v>
                </c:pt>
                <c:pt idx="7168">
                  <c:v>0.07583333333</c:v>
                </c:pt>
                <c:pt idx="7169">
                  <c:v>0.0</c:v>
                </c:pt>
                <c:pt idx="7170">
                  <c:v>0.0</c:v>
                </c:pt>
                <c:pt idx="7171">
                  <c:v>0.0</c:v>
                </c:pt>
                <c:pt idx="7172">
                  <c:v>0.0</c:v>
                </c:pt>
                <c:pt idx="7173">
                  <c:v>0.0</c:v>
                </c:pt>
                <c:pt idx="7174">
                  <c:v>0.0</c:v>
                </c:pt>
                <c:pt idx="7175">
                  <c:v>0.0</c:v>
                </c:pt>
                <c:pt idx="7176">
                  <c:v>0.0</c:v>
                </c:pt>
                <c:pt idx="7177">
                  <c:v>0.0</c:v>
                </c:pt>
                <c:pt idx="7178">
                  <c:v>0.0</c:v>
                </c:pt>
                <c:pt idx="7179">
                  <c:v>0.0</c:v>
                </c:pt>
                <c:pt idx="7180">
                  <c:v>0.0</c:v>
                </c:pt>
                <c:pt idx="7181">
                  <c:v>0.0</c:v>
                </c:pt>
                <c:pt idx="7182">
                  <c:v>0.01166666667</c:v>
                </c:pt>
                <c:pt idx="7183">
                  <c:v>0.6533333333</c:v>
                </c:pt>
                <c:pt idx="7184">
                  <c:v>1.575</c:v>
                </c:pt>
                <c:pt idx="7185">
                  <c:v>2.298333333</c:v>
                </c:pt>
                <c:pt idx="7186">
                  <c:v>2.765</c:v>
                </c:pt>
                <c:pt idx="7187">
                  <c:v>2.945833333</c:v>
                </c:pt>
                <c:pt idx="7188">
                  <c:v>2.823333333</c:v>
                </c:pt>
                <c:pt idx="7189">
                  <c:v>2.409166667</c:v>
                </c:pt>
                <c:pt idx="7190">
                  <c:v>1.7325</c:v>
                </c:pt>
                <c:pt idx="7191">
                  <c:v>0.84</c:v>
                </c:pt>
                <c:pt idx="7192">
                  <c:v>0.06416666667</c:v>
                </c:pt>
                <c:pt idx="7193">
                  <c:v>0.0</c:v>
                </c:pt>
                <c:pt idx="7194">
                  <c:v>0.0</c:v>
                </c:pt>
                <c:pt idx="7195">
                  <c:v>0.0</c:v>
                </c:pt>
                <c:pt idx="7196">
                  <c:v>0.0</c:v>
                </c:pt>
                <c:pt idx="7197">
                  <c:v>0.0</c:v>
                </c:pt>
                <c:pt idx="7198">
                  <c:v>0.0</c:v>
                </c:pt>
                <c:pt idx="7199">
                  <c:v>0.0</c:v>
                </c:pt>
                <c:pt idx="7200">
                  <c:v>0.0</c:v>
                </c:pt>
                <c:pt idx="7201">
                  <c:v>0.0</c:v>
                </c:pt>
                <c:pt idx="7202">
                  <c:v>0.0</c:v>
                </c:pt>
                <c:pt idx="7203">
                  <c:v>0.0</c:v>
                </c:pt>
                <c:pt idx="7204">
                  <c:v>0.0</c:v>
                </c:pt>
                <c:pt idx="7205">
                  <c:v>0.0</c:v>
                </c:pt>
                <c:pt idx="7206">
                  <c:v>0.005833333333</c:v>
                </c:pt>
                <c:pt idx="7207">
                  <c:v>0.6183333333</c:v>
                </c:pt>
                <c:pt idx="7208">
                  <c:v>1.534166667</c:v>
                </c:pt>
                <c:pt idx="7209">
                  <c:v>2.2575</c:v>
                </c:pt>
                <c:pt idx="7210">
                  <c:v>2.724166667</c:v>
                </c:pt>
                <c:pt idx="7211">
                  <c:v>2.905</c:v>
                </c:pt>
                <c:pt idx="7212">
                  <c:v>2.7825</c:v>
                </c:pt>
                <c:pt idx="7213">
                  <c:v>2.368333333</c:v>
                </c:pt>
                <c:pt idx="7214">
                  <c:v>1.691666667</c:v>
                </c:pt>
                <c:pt idx="7215">
                  <c:v>0.7991666667</c:v>
                </c:pt>
                <c:pt idx="7216">
                  <c:v>0.04666666667</c:v>
                </c:pt>
                <c:pt idx="7217">
                  <c:v>0.0</c:v>
                </c:pt>
                <c:pt idx="7218">
                  <c:v>0.0</c:v>
                </c:pt>
                <c:pt idx="7219">
                  <c:v>0.0</c:v>
                </c:pt>
                <c:pt idx="7220">
                  <c:v>0.0</c:v>
                </c:pt>
                <c:pt idx="7221">
                  <c:v>0.0</c:v>
                </c:pt>
                <c:pt idx="7222">
                  <c:v>0.0</c:v>
                </c:pt>
                <c:pt idx="7223">
                  <c:v>0.0</c:v>
                </c:pt>
                <c:pt idx="7224">
                  <c:v>0.0</c:v>
                </c:pt>
                <c:pt idx="7225">
                  <c:v>0.0</c:v>
                </c:pt>
                <c:pt idx="7226">
                  <c:v>0.0</c:v>
                </c:pt>
                <c:pt idx="7227">
                  <c:v>0.0</c:v>
                </c:pt>
                <c:pt idx="7228">
                  <c:v>0.0</c:v>
                </c:pt>
                <c:pt idx="7229">
                  <c:v>0.0</c:v>
                </c:pt>
                <c:pt idx="7230">
                  <c:v>0.005833333333</c:v>
                </c:pt>
                <c:pt idx="7231">
                  <c:v>0.5775</c:v>
                </c:pt>
                <c:pt idx="7232">
                  <c:v>1.493333333</c:v>
                </c:pt>
                <c:pt idx="7233">
                  <c:v>2.216666667</c:v>
                </c:pt>
                <c:pt idx="7234">
                  <c:v>2.683333333</c:v>
                </c:pt>
                <c:pt idx="7235">
                  <c:v>2.864166667</c:v>
                </c:pt>
                <c:pt idx="7236">
                  <c:v>2.741666667</c:v>
                </c:pt>
                <c:pt idx="7237">
                  <c:v>2.3275</c:v>
                </c:pt>
                <c:pt idx="7238">
                  <c:v>1.645</c:v>
                </c:pt>
                <c:pt idx="7239">
                  <c:v>0.7583333333</c:v>
                </c:pt>
                <c:pt idx="7240">
                  <c:v>0.04083333333</c:v>
                </c:pt>
                <c:pt idx="7241">
                  <c:v>0.0</c:v>
                </c:pt>
                <c:pt idx="7242">
                  <c:v>0.0</c:v>
                </c:pt>
                <c:pt idx="7243">
                  <c:v>0.0</c:v>
                </c:pt>
                <c:pt idx="7244">
                  <c:v>0.0</c:v>
                </c:pt>
                <c:pt idx="7245">
                  <c:v>0.0</c:v>
                </c:pt>
                <c:pt idx="7246">
                  <c:v>0.0</c:v>
                </c:pt>
                <c:pt idx="7247">
                  <c:v>0.0</c:v>
                </c:pt>
                <c:pt idx="7248">
                  <c:v>0.0</c:v>
                </c:pt>
                <c:pt idx="7249">
                  <c:v>0.0</c:v>
                </c:pt>
                <c:pt idx="7250">
                  <c:v>0.0</c:v>
                </c:pt>
                <c:pt idx="7251">
                  <c:v>0.0</c:v>
                </c:pt>
                <c:pt idx="7252">
                  <c:v>0.0</c:v>
                </c:pt>
                <c:pt idx="7253">
                  <c:v>0.0</c:v>
                </c:pt>
                <c:pt idx="7254">
                  <c:v>0.0</c:v>
                </c:pt>
                <c:pt idx="7255">
                  <c:v>0.5425</c:v>
                </c:pt>
                <c:pt idx="7256">
                  <c:v>1.4525</c:v>
                </c:pt>
                <c:pt idx="7257">
                  <c:v>2.175833333</c:v>
                </c:pt>
                <c:pt idx="7258">
                  <c:v>2.6425</c:v>
                </c:pt>
                <c:pt idx="7259">
                  <c:v>2.817499999999999</c:v>
                </c:pt>
                <c:pt idx="7260">
                  <c:v>2.700833333</c:v>
                </c:pt>
                <c:pt idx="7261">
                  <c:v>2.280833333</c:v>
                </c:pt>
                <c:pt idx="7262">
                  <c:v>1.604166667</c:v>
                </c:pt>
                <c:pt idx="7263">
                  <c:v>0.7233333333</c:v>
                </c:pt>
                <c:pt idx="7264">
                  <c:v>0.02916666667</c:v>
                </c:pt>
                <c:pt idx="7265">
                  <c:v>0.0</c:v>
                </c:pt>
                <c:pt idx="7266">
                  <c:v>0.0</c:v>
                </c:pt>
                <c:pt idx="7267">
                  <c:v>0.0</c:v>
                </c:pt>
                <c:pt idx="7268">
                  <c:v>0.0</c:v>
                </c:pt>
                <c:pt idx="7269">
                  <c:v>0.0</c:v>
                </c:pt>
                <c:pt idx="7270">
                  <c:v>0.0</c:v>
                </c:pt>
                <c:pt idx="7271">
                  <c:v>0.0</c:v>
                </c:pt>
                <c:pt idx="7272">
                  <c:v>0.0</c:v>
                </c:pt>
                <c:pt idx="7273">
                  <c:v>0.0</c:v>
                </c:pt>
                <c:pt idx="7274">
                  <c:v>0.0</c:v>
                </c:pt>
                <c:pt idx="7275">
                  <c:v>0.0</c:v>
                </c:pt>
                <c:pt idx="7276">
                  <c:v>0.0</c:v>
                </c:pt>
                <c:pt idx="7277">
                  <c:v>0.0</c:v>
                </c:pt>
                <c:pt idx="7278">
                  <c:v>0.0</c:v>
                </c:pt>
                <c:pt idx="7279">
                  <c:v>0.5075</c:v>
                </c:pt>
                <c:pt idx="7280">
                  <c:v>1.4175</c:v>
                </c:pt>
                <c:pt idx="7281">
                  <c:v>2.135</c:v>
                </c:pt>
                <c:pt idx="7282">
                  <c:v>2.601666667</c:v>
                </c:pt>
                <c:pt idx="7283">
                  <c:v>2.776666667</c:v>
                </c:pt>
                <c:pt idx="7284">
                  <c:v>2.654166667</c:v>
                </c:pt>
                <c:pt idx="7285">
                  <c:v>2.24</c:v>
                </c:pt>
                <c:pt idx="7286">
                  <c:v>1.563333333</c:v>
                </c:pt>
                <c:pt idx="7287">
                  <c:v>0.6825</c:v>
                </c:pt>
                <c:pt idx="7288">
                  <c:v>0.02333333333</c:v>
                </c:pt>
                <c:pt idx="7289">
                  <c:v>0.0</c:v>
                </c:pt>
                <c:pt idx="7290">
                  <c:v>0.0</c:v>
                </c:pt>
                <c:pt idx="7291">
                  <c:v>0.0</c:v>
                </c:pt>
                <c:pt idx="7292">
                  <c:v>0.0</c:v>
                </c:pt>
                <c:pt idx="7293">
                  <c:v>0.0</c:v>
                </c:pt>
                <c:pt idx="7294">
                  <c:v>0.0</c:v>
                </c:pt>
                <c:pt idx="7295">
                  <c:v>0.0</c:v>
                </c:pt>
                <c:pt idx="7296">
                  <c:v>0.0</c:v>
                </c:pt>
                <c:pt idx="7297">
                  <c:v>0.0</c:v>
                </c:pt>
                <c:pt idx="7298">
                  <c:v>0.0</c:v>
                </c:pt>
                <c:pt idx="7299">
                  <c:v>0.0</c:v>
                </c:pt>
                <c:pt idx="7300">
                  <c:v>0.0</c:v>
                </c:pt>
                <c:pt idx="7301">
                  <c:v>0.0</c:v>
                </c:pt>
                <c:pt idx="7302">
                  <c:v>0.0</c:v>
                </c:pt>
                <c:pt idx="7303">
                  <c:v>0.4666666667</c:v>
                </c:pt>
                <c:pt idx="7304">
                  <c:v>1.376666667</c:v>
                </c:pt>
                <c:pt idx="7305">
                  <c:v>2.094166667</c:v>
                </c:pt>
                <c:pt idx="7306">
                  <c:v>2.560833333</c:v>
                </c:pt>
                <c:pt idx="7307">
                  <c:v>2.735833332999999</c:v>
                </c:pt>
                <c:pt idx="7308">
                  <c:v>2.613333333</c:v>
                </c:pt>
                <c:pt idx="7309">
                  <c:v>2.199166667</c:v>
                </c:pt>
                <c:pt idx="7310">
                  <c:v>1.528333333</c:v>
                </c:pt>
                <c:pt idx="7311">
                  <c:v>0.6416666667</c:v>
                </c:pt>
                <c:pt idx="7312">
                  <c:v>0.01166666667</c:v>
                </c:pt>
                <c:pt idx="7313">
                  <c:v>0.0</c:v>
                </c:pt>
                <c:pt idx="7314">
                  <c:v>0.0</c:v>
                </c:pt>
                <c:pt idx="7315">
                  <c:v>0.0</c:v>
                </c:pt>
                <c:pt idx="7316">
                  <c:v>0.0</c:v>
                </c:pt>
                <c:pt idx="7317">
                  <c:v>0.0</c:v>
                </c:pt>
                <c:pt idx="7318">
                  <c:v>0.0</c:v>
                </c:pt>
                <c:pt idx="7319">
                  <c:v>0.0</c:v>
                </c:pt>
                <c:pt idx="7320">
                  <c:v>0.0</c:v>
                </c:pt>
                <c:pt idx="7321">
                  <c:v>0.0</c:v>
                </c:pt>
                <c:pt idx="7322">
                  <c:v>0.0</c:v>
                </c:pt>
                <c:pt idx="7323">
                  <c:v>0.0</c:v>
                </c:pt>
                <c:pt idx="7324">
                  <c:v>0.0</c:v>
                </c:pt>
                <c:pt idx="7325">
                  <c:v>0.0</c:v>
                </c:pt>
                <c:pt idx="7326">
                  <c:v>0.0</c:v>
                </c:pt>
                <c:pt idx="7327">
                  <c:v>0.4316666667</c:v>
                </c:pt>
                <c:pt idx="7328">
                  <c:v>1.335833333</c:v>
                </c:pt>
                <c:pt idx="7329">
                  <c:v>2.053333333</c:v>
                </c:pt>
                <c:pt idx="7330">
                  <c:v>2.52</c:v>
                </c:pt>
                <c:pt idx="7331">
                  <c:v>2.695</c:v>
                </c:pt>
                <c:pt idx="7332">
                  <c:v>2.572499999999999</c:v>
                </c:pt>
                <c:pt idx="7333">
                  <c:v>2.164166667</c:v>
                </c:pt>
                <c:pt idx="7334">
                  <c:v>1.4875</c:v>
                </c:pt>
                <c:pt idx="7335">
                  <c:v>0.6066666667</c:v>
                </c:pt>
                <c:pt idx="7336">
                  <c:v>0.01166666667</c:v>
                </c:pt>
                <c:pt idx="7337">
                  <c:v>0.0</c:v>
                </c:pt>
                <c:pt idx="7338">
                  <c:v>0.0</c:v>
                </c:pt>
                <c:pt idx="7339">
                  <c:v>0.0</c:v>
                </c:pt>
                <c:pt idx="7340">
                  <c:v>0.0</c:v>
                </c:pt>
                <c:pt idx="7341">
                  <c:v>0.0</c:v>
                </c:pt>
                <c:pt idx="7342">
                  <c:v>0.0</c:v>
                </c:pt>
                <c:pt idx="7343">
                  <c:v>0.0</c:v>
                </c:pt>
                <c:pt idx="7344">
                  <c:v>0.0</c:v>
                </c:pt>
                <c:pt idx="7345">
                  <c:v>0.0</c:v>
                </c:pt>
                <c:pt idx="7346">
                  <c:v>0.0</c:v>
                </c:pt>
                <c:pt idx="7347">
                  <c:v>0.0</c:v>
                </c:pt>
                <c:pt idx="7348">
                  <c:v>0.0</c:v>
                </c:pt>
                <c:pt idx="7349">
                  <c:v>0.0</c:v>
                </c:pt>
                <c:pt idx="7350">
                  <c:v>0.0</c:v>
                </c:pt>
                <c:pt idx="7351">
                  <c:v>0.4025</c:v>
                </c:pt>
                <c:pt idx="7352">
                  <c:v>1.300833333</c:v>
                </c:pt>
                <c:pt idx="7353">
                  <c:v>2.018333333</c:v>
                </c:pt>
                <c:pt idx="7354">
                  <c:v>2.479166667</c:v>
                </c:pt>
                <c:pt idx="7355">
                  <c:v>2.66</c:v>
                </c:pt>
                <c:pt idx="7356">
                  <c:v>2.5375</c:v>
                </c:pt>
                <c:pt idx="7357">
                  <c:v>2.123333333</c:v>
                </c:pt>
                <c:pt idx="7358">
                  <c:v>1.446666667</c:v>
                </c:pt>
                <c:pt idx="7359">
                  <c:v>0.5716666667</c:v>
                </c:pt>
                <c:pt idx="7360">
                  <c:v>0.005833333333</c:v>
                </c:pt>
                <c:pt idx="7361">
                  <c:v>0.0</c:v>
                </c:pt>
                <c:pt idx="7362">
                  <c:v>0.0</c:v>
                </c:pt>
                <c:pt idx="7363">
                  <c:v>0.0</c:v>
                </c:pt>
                <c:pt idx="7364">
                  <c:v>0.0</c:v>
                </c:pt>
                <c:pt idx="7365">
                  <c:v>0.0</c:v>
                </c:pt>
                <c:pt idx="7366">
                  <c:v>0.0</c:v>
                </c:pt>
                <c:pt idx="7367">
                  <c:v>0.0</c:v>
                </c:pt>
                <c:pt idx="7368">
                  <c:v>0.0</c:v>
                </c:pt>
                <c:pt idx="7369">
                  <c:v>0.0</c:v>
                </c:pt>
                <c:pt idx="7370">
                  <c:v>0.0</c:v>
                </c:pt>
                <c:pt idx="7371">
                  <c:v>0.0</c:v>
                </c:pt>
                <c:pt idx="7372">
                  <c:v>0.0</c:v>
                </c:pt>
                <c:pt idx="7373">
                  <c:v>0.0</c:v>
                </c:pt>
                <c:pt idx="7374">
                  <c:v>0.0</c:v>
                </c:pt>
                <c:pt idx="7375">
                  <c:v>0.3675</c:v>
                </c:pt>
                <c:pt idx="7376">
                  <c:v>1.26</c:v>
                </c:pt>
                <c:pt idx="7377">
                  <c:v>1.9775</c:v>
                </c:pt>
                <c:pt idx="7378">
                  <c:v>2.438333333</c:v>
                </c:pt>
                <c:pt idx="7379">
                  <c:v>2.619166667</c:v>
                </c:pt>
                <c:pt idx="7380">
                  <c:v>2.496666666999999</c:v>
                </c:pt>
                <c:pt idx="7381">
                  <c:v>2.0825</c:v>
                </c:pt>
                <c:pt idx="7382">
                  <c:v>1.411666667</c:v>
                </c:pt>
                <c:pt idx="7383">
                  <c:v>0.5366666667</c:v>
                </c:pt>
                <c:pt idx="7384">
                  <c:v>0.0</c:v>
                </c:pt>
                <c:pt idx="7385">
                  <c:v>0.0</c:v>
                </c:pt>
                <c:pt idx="7386">
                  <c:v>0.0</c:v>
                </c:pt>
                <c:pt idx="7387">
                  <c:v>0.0</c:v>
                </c:pt>
                <c:pt idx="7388">
                  <c:v>0.0</c:v>
                </c:pt>
                <c:pt idx="7389">
                  <c:v>0.0</c:v>
                </c:pt>
                <c:pt idx="7390">
                  <c:v>0.0</c:v>
                </c:pt>
                <c:pt idx="7391">
                  <c:v>0.0</c:v>
                </c:pt>
                <c:pt idx="7392">
                  <c:v>0.0</c:v>
                </c:pt>
                <c:pt idx="7393">
                  <c:v>0.0</c:v>
                </c:pt>
                <c:pt idx="7394">
                  <c:v>0.0</c:v>
                </c:pt>
                <c:pt idx="7395">
                  <c:v>0.0</c:v>
                </c:pt>
                <c:pt idx="7396">
                  <c:v>0.0</c:v>
                </c:pt>
                <c:pt idx="7397">
                  <c:v>0.0</c:v>
                </c:pt>
                <c:pt idx="7398">
                  <c:v>0.0</c:v>
                </c:pt>
                <c:pt idx="7399">
                  <c:v>0.3383333333</c:v>
                </c:pt>
                <c:pt idx="7400">
                  <c:v>1.225</c:v>
                </c:pt>
                <c:pt idx="7401">
                  <c:v>1.936666667</c:v>
                </c:pt>
                <c:pt idx="7402">
                  <c:v>2.403333333</c:v>
                </c:pt>
                <c:pt idx="7403">
                  <c:v>2.578333333</c:v>
                </c:pt>
                <c:pt idx="7404">
                  <c:v>2.455833332999999</c:v>
                </c:pt>
                <c:pt idx="7405">
                  <c:v>2.0475</c:v>
                </c:pt>
                <c:pt idx="7406">
                  <c:v>1.370833333</c:v>
                </c:pt>
                <c:pt idx="7407">
                  <c:v>0.5016666667</c:v>
                </c:pt>
                <c:pt idx="7408">
                  <c:v>0.0</c:v>
                </c:pt>
                <c:pt idx="7409">
                  <c:v>0.0</c:v>
                </c:pt>
                <c:pt idx="7410">
                  <c:v>0.0</c:v>
                </c:pt>
                <c:pt idx="7411">
                  <c:v>0.0</c:v>
                </c:pt>
                <c:pt idx="7412">
                  <c:v>0.0</c:v>
                </c:pt>
                <c:pt idx="7413">
                  <c:v>0.0</c:v>
                </c:pt>
                <c:pt idx="7414">
                  <c:v>0.0</c:v>
                </c:pt>
                <c:pt idx="7415">
                  <c:v>0.0</c:v>
                </c:pt>
                <c:pt idx="7416">
                  <c:v>0.0</c:v>
                </c:pt>
                <c:pt idx="7417">
                  <c:v>0.0</c:v>
                </c:pt>
                <c:pt idx="7418">
                  <c:v>0.0</c:v>
                </c:pt>
                <c:pt idx="7419">
                  <c:v>0.0</c:v>
                </c:pt>
                <c:pt idx="7420">
                  <c:v>0.0</c:v>
                </c:pt>
                <c:pt idx="7421">
                  <c:v>0.0</c:v>
                </c:pt>
                <c:pt idx="7422">
                  <c:v>0.0</c:v>
                </c:pt>
                <c:pt idx="7423">
                  <c:v>0.3091666667</c:v>
                </c:pt>
                <c:pt idx="7424">
                  <c:v>1.184166667</c:v>
                </c:pt>
                <c:pt idx="7425">
                  <c:v>1.901666667</c:v>
                </c:pt>
                <c:pt idx="7426">
                  <c:v>2.362499999999999</c:v>
                </c:pt>
                <c:pt idx="7427">
                  <c:v>2.5375</c:v>
                </c:pt>
                <c:pt idx="7428">
                  <c:v>2.420833333</c:v>
                </c:pt>
                <c:pt idx="7429">
                  <c:v>2.006666667</c:v>
                </c:pt>
                <c:pt idx="7430">
                  <c:v>1.335833333</c:v>
                </c:pt>
                <c:pt idx="7431">
                  <c:v>0.4666666667</c:v>
                </c:pt>
                <c:pt idx="7432">
                  <c:v>0.0</c:v>
                </c:pt>
                <c:pt idx="7433">
                  <c:v>0.0</c:v>
                </c:pt>
                <c:pt idx="7434">
                  <c:v>0.0</c:v>
                </c:pt>
                <c:pt idx="7435">
                  <c:v>0.0</c:v>
                </c:pt>
                <c:pt idx="7436">
                  <c:v>0.0</c:v>
                </c:pt>
                <c:pt idx="7437">
                  <c:v>0.0</c:v>
                </c:pt>
                <c:pt idx="7438">
                  <c:v>0.0</c:v>
                </c:pt>
                <c:pt idx="7439">
                  <c:v>0.0</c:v>
                </c:pt>
                <c:pt idx="7440">
                  <c:v>0.0</c:v>
                </c:pt>
                <c:pt idx="7441">
                  <c:v>0.0</c:v>
                </c:pt>
                <c:pt idx="7442">
                  <c:v>0.0</c:v>
                </c:pt>
                <c:pt idx="7443">
                  <c:v>0.0</c:v>
                </c:pt>
                <c:pt idx="7444">
                  <c:v>0.0</c:v>
                </c:pt>
                <c:pt idx="7445">
                  <c:v>0.0</c:v>
                </c:pt>
                <c:pt idx="7446">
                  <c:v>0.0</c:v>
                </c:pt>
                <c:pt idx="7447">
                  <c:v>0.28</c:v>
                </c:pt>
                <c:pt idx="7448">
                  <c:v>1.149166667</c:v>
                </c:pt>
                <c:pt idx="7449">
                  <c:v>1.860833333</c:v>
                </c:pt>
                <c:pt idx="7450">
                  <c:v>2.321666667</c:v>
                </c:pt>
                <c:pt idx="7451">
                  <c:v>2.5025</c:v>
                </c:pt>
                <c:pt idx="7452">
                  <c:v>2.38</c:v>
                </c:pt>
                <c:pt idx="7453">
                  <c:v>1.971666667</c:v>
                </c:pt>
                <c:pt idx="7454">
                  <c:v>1.300833333</c:v>
                </c:pt>
                <c:pt idx="7455">
                  <c:v>0.4316666667</c:v>
                </c:pt>
                <c:pt idx="7456">
                  <c:v>0.0</c:v>
                </c:pt>
                <c:pt idx="7457">
                  <c:v>0.0</c:v>
                </c:pt>
                <c:pt idx="7458">
                  <c:v>0.0</c:v>
                </c:pt>
                <c:pt idx="7459">
                  <c:v>0.0</c:v>
                </c:pt>
                <c:pt idx="7460">
                  <c:v>0.0</c:v>
                </c:pt>
                <c:pt idx="7461">
                  <c:v>0.0</c:v>
                </c:pt>
                <c:pt idx="7462">
                  <c:v>0.0</c:v>
                </c:pt>
                <c:pt idx="7463">
                  <c:v>0.0</c:v>
                </c:pt>
                <c:pt idx="7464">
                  <c:v>0.0</c:v>
                </c:pt>
                <c:pt idx="7465">
                  <c:v>0.0</c:v>
                </c:pt>
                <c:pt idx="7466">
                  <c:v>0.0</c:v>
                </c:pt>
                <c:pt idx="7467">
                  <c:v>0.0</c:v>
                </c:pt>
                <c:pt idx="7468">
                  <c:v>0.0</c:v>
                </c:pt>
                <c:pt idx="7469">
                  <c:v>0.0</c:v>
                </c:pt>
                <c:pt idx="7470">
                  <c:v>0.0</c:v>
                </c:pt>
                <c:pt idx="7471">
                  <c:v>0.2566666667</c:v>
                </c:pt>
                <c:pt idx="7472">
                  <c:v>1.108333333</c:v>
                </c:pt>
                <c:pt idx="7473">
                  <c:v>1.825833333</c:v>
                </c:pt>
                <c:pt idx="7474">
                  <c:v>2.286666667</c:v>
                </c:pt>
                <c:pt idx="7475">
                  <c:v>2.461666667</c:v>
                </c:pt>
                <c:pt idx="7476">
                  <c:v>2.345</c:v>
                </c:pt>
                <c:pt idx="7477">
                  <c:v>1.930833333</c:v>
                </c:pt>
                <c:pt idx="7478">
                  <c:v>1.265833333</c:v>
                </c:pt>
                <c:pt idx="7479">
                  <c:v>0.4025</c:v>
                </c:pt>
                <c:pt idx="7480">
                  <c:v>0.0</c:v>
                </c:pt>
                <c:pt idx="7481">
                  <c:v>0.0</c:v>
                </c:pt>
                <c:pt idx="7482">
                  <c:v>0.0</c:v>
                </c:pt>
                <c:pt idx="7483">
                  <c:v>0.0</c:v>
                </c:pt>
                <c:pt idx="7484">
                  <c:v>0.0</c:v>
                </c:pt>
                <c:pt idx="7485">
                  <c:v>0.0</c:v>
                </c:pt>
                <c:pt idx="7486">
                  <c:v>0.0</c:v>
                </c:pt>
                <c:pt idx="7487">
                  <c:v>0.0</c:v>
                </c:pt>
                <c:pt idx="7488">
                  <c:v>0.0</c:v>
                </c:pt>
                <c:pt idx="7489">
                  <c:v>0.0</c:v>
                </c:pt>
                <c:pt idx="7490">
                  <c:v>0.0</c:v>
                </c:pt>
                <c:pt idx="7491">
                  <c:v>0.0</c:v>
                </c:pt>
                <c:pt idx="7492">
                  <c:v>0.0</c:v>
                </c:pt>
                <c:pt idx="7493">
                  <c:v>0.0</c:v>
                </c:pt>
                <c:pt idx="7494">
                  <c:v>0.0</c:v>
                </c:pt>
                <c:pt idx="7495">
                  <c:v>0.2275</c:v>
                </c:pt>
                <c:pt idx="7496">
                  <c:v>1.073333333</c:v>
                </c:pt>
                <c:pt idx="7497">
                  <c:v>1.785</c:v>
                </c:pt>
                <c:pt idx="7498">
                  <c:v>2.245833333</c:v>
                </c:pt>
                <c:pt idx="7499">
                  <c:v>2.426666667</c:v>
                </c:pt>
                <c:pt idx="7500">
                  <c:v>2.304166667</c:v>
                </c:pt>
                <c:pt idx="7501">
                  <c:v>1.895833333</c:v>
                </c:pt>
                <c:pt idx="7502">
                  <c:v>1.230833333</c:v>
                </c:pt>
                <c:pt idx="7503">
                  <c:v>0.3733333333</c:v>
                </c:pt>
                <c:pt idx="7504">
                  <c:v>0.0</c:v>
                </c:pt>
                <c:pt idx="7505">
                  <c:v>0.0</c:v>
                </c:pt>
                <c:pt idx="7506">
                  <c:v>0.0</c:v>
                </c:pt>
                <c:pt idx="7507">
                  <c:v>0.0</c:v>
                </c:pt>
                <c:pt idx="7508">
                  <c:v>0.0</c:v>
                </c:pt>
                <c:pt idx="7509">
                  <c:v>0.0</c:v>
                </c:pt>
                <c:pt idx="7510">
                  <c:v>0.0</c:v>
                </c:pt>
                <c:pt idx="7511">
                  <c:v>0.0</c:v>
                </c:pt>
                <c:pt idx="7512">
                  <c:v>0.0</c:v>
                </c:pt>
                <c:pt idx="7513">
                  <c:v>0.0</c:v>
                </c:pt>
                <c:pt idx="7514">
                  <c:v>0.0</c:v>
                </c:pt>
                <c:pt idx="7515">
                  <c:v>0.0</c:v>
                </c:pt>
                <c:pt idx="7516">
                  <c:v>0.0</c:v>
                </c:pt>
                <c:pt idx="7517">
                  <c:v>0.0</c:v>
                </c:pt>
                <c:pt idx="7518">
                  <c:v>0.0</c:v>
                </c:pt>
                <c:pt idx="7519">
                  <c:v>0.2041666667</c:v>
                </c:pt>
                <c:pt idx="7520">
                  <c:v>1.038333333</c:v>
                </c:pt>
                <c:pt idx="7521">
                  <c:v>1.75</c:v>
                </c:pt>
                <c:pt idx="7522">
                  <c:v>2.210833333</c:v>
                </c:pt>
                <c:pt idx="7523">
                  <c:v>2.391666666999999</c:v>
                </c:pt>
                <c:pt idx="7524">
                  <c:v>2.269166667</c:v>
                </c:pt>
                <c:pt idx="7525">
                  <c:v>1.860833333</c:v>
                </c:pt>
                <c:pt idx="7526">
                  <c:v>1.195833333</c:v>
                </c:pt>
                <c:pt idx="7527">
                  <c:v>0.3441666667</c:v>
                </c:pt>
                <c:pt idx="7528">
                  <c:v>0.0</c:v>
                </c:pt>
                <c:pt idx="7529">
                  <c:v>0.0</c:v>
                </c:pt>
                <c:pt idx="7530">
                  <c:v>0.0</c:v>
                </c:pt>
                <c:pt idx="7531">
                  <c:v>0.0</c:v>
                </c:pt>
                <c:pt idx="7532">
                  <c:v>0.0</c:v>
                </c:pt>
                <c:pt idx="7533">
                  <c:v>0.0</c:v>
                </c:pt>
                <c:pt idx="7534">
                  <c:v>0.0</c:v>
                </c:pt>
                <c:pt idx="7535">
                  <c:v>0.0</c:v>
                </c:pt>
                <c:pt idx="7536">
                  <c:v>0.0</c:v>
                </c:pt>
                <c:pt idx="7537">
                  <c:v>0.0</c:v>
                </c:pt>
                <c:pt idx="7538">
                  <c:v>0.0</c:v>
                </c:pt>
                <c:pt idx="7539">
                  <c:v>0.0</c:v>
                </c:pt>
                <c:pt idx="7540">
                  <c:v>0.0</c:v>
                </c:pt>
                <c:pt idx="7541">
                  <c:v>0.0</c:v>
                </c:pt>
                <c:pt idx="7542">
                  <c:v>0.0</c:v>
                </c:pt>
                <c:pt idx="7543">
                  <c:v>0.1866666667</c:v>
                </c:pt>
                <c:pt idx="7544">
                  <c:v>1.003333333</c:v>
                </c:pt>
                <c:pt idx="7545">
                  <c:v>1.715</c:v>
                </c:pt>
                <c:pt idx="7546">
                  <c:v>2.175833333</c:v>
                </c:pt>
                <c:pt idx="7547">
                  <c:v>2.350833332999999</c:v>
                </c:pt>
                <c:pt idx="7548">
                  <c:v>2.234166667</c:v>
                </c:pt>
                <c:pt idx="7549">
                  <c:v>1.825833333</c:v>
                </c:pt>
                <c:pt idx="7550">
                  <c:v>1.160833333</c:v>
                </c:pt>
                <c:pt idx="7551">
                  <c:v>0.3208333333</c:v>
                </c:pt>
                <c:pt idx="7552">
                  <c:v>0.0</c:v>
                </c:pt>
                <c:pt idx="7553">
                  <c:v>0.0</c:v>
                </c:pt>
                <c:pt idx="7554">
                  <c:v>0.0</c:v>
                </c:pt>
                <c:pt idx="7555">
                  <c:v>0.0</c:v>
                </c:pt>
                <c:pt idx="7556">
                  <c:v>0.0</c:v>
                </c:pt>
                <c:pt idx="7557">
                  <c:v>0.0</c:v>
                </c:pt>
                <c:pt idx="7558">
                  <c:v>0.0</c:v>
                </c:pt>
                <c:pt idx="7559">
                  <c:v>0.0</c:v>
                </c:pt>
                <c:pt idx="7560">
                  <c:v>0.0</c:v>
                </c:pt>
                <c:pt idx="7561">
                  <c:v>0.0</c:v>
                </c:pt>
                <c:pt idx="7562">
                  <c:v>0.0</c:v>
                </c:pt>
                <c:pt idx="7563">
                  <c:v>0.0</c:v>
                </c:pt>
                <c:pt idx="7564">
                  <c:v>0.0</c:v>
                </c:pt>
                <c:pt idx="7565">
                  <c:v>0.0</c:v>
                </c:pt>
                <c:pt idx="7566">
                  <c:v>0.0</c:v>
                </c:pt>
                <c:pt idx="7567">
                  <c:v>0.1633333333</c:v>
                </c:pt>
                <c:pt idx="7568">
                  <c:v>0.9683333333</c:v>
                </c:pt>
                <c:pt idx="7569">
                  <c:v>1.674166667</c:v>
                </c:pt>
                <c:pt idx="7570">
                  <c:v>2.140833333</c:v>
                </c:pt>
                <c:pt idx="7571">
                  <c:v>2.315833332999999</c:v>
                </c:pt>
                <c:pt idx="7572">
                  <c:v>2.199166667</c:v>
                </c:pt>
                <c:pt idx="7573">
                  <c:v>1.796666667</c:v>
                </c:pt>
                <c:pt idx="7574">
                  <c:v>1.131666667</c:v>
                </c:pt>
                <c:pt idx="7575">
                  <c:v>0.2975</c:v>
                </c:pt>
                <c:pt idx="7576">
                  <c:v>0.0</c:v>
                </c:pt>
                <c:pt idx="7577">
                  <c:v>0.0</c:v>
                </c:pt>
                <c:pt idx="7578">
                  <c:v>0.0</c:v>
                </c:pt>
                <c:pt idx="7579">
                  <c:v>0.0</c:v>
                </c:pt>
                <c:pt idx="7580">
                  <c:v>0.0</c:v>
                </c:pt>
                <c:pt idx="7581">
                  <c:v>0.0</c:v>
                </c:pt>
                <c:pt idx="7582">
                  <c:v>0.0</c:v>
                </c:pt>
                <c:pt idx="7583">
                  <c:v>0.0</c:v>
                </c:pt>
                <c:pt idx="7584">
                  <c:v>0.0</c:v>
                </c:pt>
                <c:pt idx="7585">
                  <c:v>0.0</c:v>
                </c:pt>
                <c:pt idx="7586">
                  <c:v>0.0</c:v>
                </c:pt>
                <c:pt idx="7587">
                  <c:v>0.0</c:v>
                </c:pt>
                <c:pt idx="7588">
                  <c:v>0.0</c:v>
                </c:pt>
                <c:pt idx="7589">
                  <c:v>0.0</c:v>
                </c:pt>
                <c:pt idx="7590">
                  <c:v>0.0</c:v>
                </c:pt>
                <c:pt idx="7591">
                  <c:v>0.1458333333</c:v>
                </c:pt>
                <c:pt idx="7592">
                  <c:v>0.9333333333</c:v>
                </c:pt>
                <c:pt idx="7593">
                  <c:v>1.639166667</c:v>
                </c:pt>
                <c:pt idx="7594">
                  <c:v>2.105833333</c:v>
                </c:pt>
                <c:pt idx="7595">
                  <c:v>2.280833333</c:v>
                </c:pt>
                <c:pt idx="7596">
                  <c:v>2.164166667</c:v>
                </c:pt>
                <c:pt idx="7597">
                  <c:v>1.761666667</c:v>
                </c:pt>
                <c:pt idx="7598">
                  <c:v>1.096666667</c:v>
                </c:pt>
                <c:pt idx="7599">
                  <c:v>0.2741666667</c:v>
                </c:pt>
                <c:pt idx="7600">
                  <c:v>0.0</c:v>
                </c:pt>
                <c:pt idx="7601">
                  <c:v>0.0</c:v>
                </c:pt>
                <c:pt idx="7602">
                  <c:v>0.0</c:v>
                </c:pt>
                <c:pt idx="7603">
                  <c:v>0.0</c:v>
                </c:pt>
                <c:pt idx="7604">
                  <c:v>0.0</c:v>
                </c:pt>
                <c:pt idx="7605">
                  <c:v>0.0</c:v>
                </c:pt>
                <c:pt idx="7606">
                  <c:v>0.0</c:v>
                </c:pt>
                <c:pt idx="7607">
                  <c:v>0.0</c:v>
                </c:pt>
                <c:pt idx="7608">
                  <c:v>0.0</c:v>
                </c:pt>
                <c:pt idx="7609">
                  <c:v>0.0</c:v>
                </c:pt>
                <c:pt idx="7610">
                  <c:v>0.0</c:v>
                </c:pt>
                <c:pt idx="7611">
                  <c:v>0.0</c:v>
                </c:pt>
                <c:pt idx="7612">
                  <c:v>0.0</c:v>
                </c:pt>
                <c:pt idx="7613">
                  <c:v>0.0</c:v>
                </c:pt>
                <c:pt idx="7614">
                  <c:v>0.0</c:v>
                </c:pt>
                <c:pt idx="7615">
                  <c:v>0.1283333333</c:v>
                </c:pt>
                <c:pt idx="7616">
                  <c:v>0.8983333333</c:v>
                </c:pt>
                <c:pt idx="7617">
                  <c:v>1.604166667</c:v>
                </c:pt>
                <c:pt idx="7618">
                  <c:v>2.070833333</c:v>
                </c:pt>
                <c:pt idx="7619">
                  <c:v>2.245833333</c:v>
                </c:pt>
                <c:pt idx="7620">
                  <c:v>2.129166667</c:v>
                </c:pt>
                <c:pt idx="7621">
                  <c:v>1.726666667</c:v>
                </c:pt>
                <c:pt idx="7622">
                  <c:v>1.0675</c:v>
                </c:pt>
                <c:pt idx="7623">
                  <c:v>0.2508333333</c:v>
                </c:pt>
                <c:pt idx="7624">
                  <c:v>0.0</c:v>
                </c:pt>
                <c:pt idx="7625">
                  <c:v>0.0</c:v>
                </c:pt>
                <c:pt idx="7626">
                  <c:v>0.0</c:v>
                </c:pt>
                <c:pt idx="7627">
                  <c:v>0.0</c:v>
                </c:pt>
                <c:pt idx="7628">
                  <c:v>0.0</c:v>
                </c:pt>
                <c:pt idx="7629">
                  <c:v>0.0</c:v>
                </c:pt>
                <c:pt idx="7630">
                  <c:v>0.0</c:v>
                </c:pt>
                <c:pt idx="7631">
                  <c:v>0.0</c:v>
                </c:pt>
                <c:pt idx="7632">
                  <c:v>0.0</c:v>
                </c:pt>
                <c:pt idx="7633">
                  <c:v>0.0</c:v>
                </c:pt>
                <c:pt idx="7634">
                  <c:v>0.0</c:v>
                </c:pt>
                <c:pt idx="7635">
                  <c:v>0.0</c:v>
                </c:pt>
                <c:pt idx="7636">
                  <c:v>0.0</c:v>
                </c:pt>
                <c:pt idx="7637">
                  <c:v>0.0</c:v>
                </c:pt>
                <c:pt idx="7638">
                  <c:v>0.0</c:v>
                </c:pt>
                <c:pt idx="7639">
                  <c:v>0.1108333333</c:v>
                </c:pt>
                <c:pt idx="7640">
                  <c:v>0.8633333333</c:v>
                </c:pt>
                <c:pt idx="7641">
                  <c:v>1.569166667</c:v>
                </c:pt>
                <c:pt idx="7642">
                  <c:v>2.035833332999999</c:v>
                </c:pt>
                <c:pt idx="7643">
                  <c:v>2.216666667</c:v>
                </c:pt>
                <c:pt idx="7644">
                  <c:v>2.1</c:v>
                </c:pt>
                <c:pt idx="7645">
                  <c:v>1.6975</c:v>
                </c:pt>
                <c:pt idx="7646">
                  <c:v>1.038333333</c:v>
                </c:pt>
                <c:pt idx="7647">
                  <c:v>0.2333333333</c:v>
                </c:pt>
                <c:pt idx="7648">
                  <c:v>0.0</c:v>
                </c:pt>
                <c:pt idx="7649">
                  <c:v>0.0</c:v>
                </c:pt>
                <c:pt idx="7650">
                  <c:v>0.0</c:v>
                </c:pt>
                <c:pt idx="7651">
                  <c:v>0.0</c:v>
                </c:pt>
                <c:pt idx="7652">
                  <c:v>0.0</c:v>
                </c:pt>
                <c:pt idx="7653">
                  <c:v>0.0</c:v>
                </c:pt>
                <c:pt idx="7654">
                  <c:v>0.0</c:v>
                </c:pt>
                <c:pt idx="7655">
                  <c:v>0.0</c:v>
                </c:pt>
                <c:pt idx="7656">
                  <c:v>0.0</c:v>
                </c:pt>
                <c:pt idx="7657">
                  <c:v>0.0</c:v>
                </c:pt>
                <c:pt idx="7658">
                  <c:v>0.0</c:v>
                </c:pt>
                <c:pt idx="7659">
                  <c:v>0.0</c:v>
                </c:pt>
                <c:pt idx="7660">
                  <c:v>0.0</c:v>
                </c:pt>
                <c:pt idx="7661">
                  <c:v>0.0</c:v>
                </c:pt>
                <c:pt idx="7662">
                  <c:v>0.0</c:v>
                </c:pt>
                <c:pt idx="7663">
                  <c:v>0.09333333333</c:v>
                </c:pt>
                <c:pt idx="7664">
                  <c:v>0.8283333333</c:v>
                </c:pt>
                <c:pt idx="7665">
                  <c:v>1.534166667</c:v>
                </c:pt>
                <c:pt idx="7666">
                  <c:v>2.000833333</c:v>
                </c:pt>
                <c:pt idx="7667">
                  <c:v>2.181666667</c:v>
                </c:pt>
                <c:pt idx="7668">
                  <c:v>2.065</c:v>
                </c:pt>
                <c:pt idx="7669">
                  <c:v>1.668333333</c:v>
                </c:pt>
                <c:pt idx="7670">
                  <c:v>1.009166667</c:v>
                </c:pt>
                <c:pt idx="7671">
                  <c:v>0.21</c:v>
                </c:pt>
                <c:pt idx="7672">
                  <c:v>0.0</c:v>
                </c:pt>
                <c:pt idx="7673">
                  <c:v>0.0</c:v>
                </c:pt>
                <c:pt idx="7674">
                  <c:v>0.0</c:v>
                </c:pt>
                <c:pt idx="7675">
                  <c:v>0.0</c:v>
                </c:pt>
                <c:pt idx="7676">
                  <c:v>0.0</c:v>
                </c:pt>
                <c:pt idx="7677">
                  <c:v>0.0</c:v>
                </c:pt>
                <c:pt idx="7678">
                  <c:v>0.0</c:v>
                </c:pt>
                <c:pt idx="7679">
                  <c:v>0.0</c:v>
                </c:pt>
                <c:pt idx="7680">
                  <c:v>0.0</c:v>
                </c:pt>
                <c:pt idx="7681">
                  <c:v>0.0</c:v>
                </c:pt>
                <c:pt idx="7682">
                  <c:v>0.0</c:v>
                </c:pt>
                <c:pt idx="7683">
                  <c:v>0.0</c:v>
                </c:pt>
                <c:pt idx="7684">
                  <c:v>0.0</c:v>
                </c:pt>
                <c:pt idx="7685">
                  <c:v>0.0</c:v>
                </c:pt>
                <c:pt idx="7686">
                  <c:v>0.0</c:v>
                </c:pt>
                <c:pt idx="7687">
                  <c:v>0.08166666667</c:v>
                </c:pt>
                <c:pt idx="7688">
                  <c:v>0.7933333333</c:v>
                </c:pt>
                <c:pt idx="7689">
                  <c:v>1.505</c:v>
                </c:pt>
                <c:pt idx="7690">
                  <c:v>1.965833333</c:v>
                </c:pt>
                <c:pt idx="7691">
                  <c:v>2.146666667</c:v>
                </c:pt>
                <c:pt idx="7692">
                  <c:v>2.035833332999999</c:v>
                </c:pt>
                <c:pt idx="7693">
                  <c:v>1.639166667</c:v>
                </c:pt>
                <c:pt idx="7694">
                  <c:v>0.98</c:v>
                </c:pt>
                <c:pt idx="7695">
                  <c:v>0.1925</c:v>
                </c:pt>
                <c:pt idx="7696">
                  <c:v>0.0</c:v>
                </c:pt>
                <c:pt idx="7697">
                  <c:v>0.0</c:v>
                </c:pt>
                <c:pt idx="7698">
                  <c:v>0.0</c:v>
                </c:pt>
                <c:pt idx="7699">
                  <c:v>0.0</c:v>
                </c:pt>
                <c:pt idx="7700">
                  <c:v>0.0</c:v>
                </c:pt>
                <c:pt idx="7701">
                  <c:v>0.0</c:v>
                </c:pt>
                <c:pt idx="7702">
                  <c:v>0.0</c:v>
                </c:pt>
                <c:pt idx="7703">
                  <c:v>0.0</c:v>
                </c:pt>
                <c:pt idx="7704">
                  <c:v>0.0</c:v>
                </c:pt>
                <c:pt idx="7705">
                  <c:v>0.0</c:v>
                </c:pt>
                <c:pt idx="7706">
                  <c:v>0.0</c:v>
                </c:pt>
                <c:pt idx="7707">
                  <c:v>0.0</c:v>
                </c:pt>
                <c:pt idx="7708">
                  <c:v>0.0</c:v>
                </c:pt>
                <c:pt idx="7709">
                  <c:v>0.0</c:v>
                </c:pt>
                <c:pt idx="7710">
                  <c:v>0.0</c:v>
                </c:pt>
                <c:pt idx="7711">
                  <c:v>0.07</c:v>
                </c:pt>
                <c:pt idx="7712">
                  <c:v>0.7641666667</c:v>
                </c:pt>
                <c:pt idx="7713">
                  <c:v>1.47</c:v>
                </c:pt>
                <c:pt idx="7714">
                  <c:v>1.936666667</c:v>
                </c:pt>
                <c:pt idx="7715">
                  <c:v>2.1175</c:v>
                </c:pt>
                <c:pt idx="7716">
                  <c:v>2.006666667</c:v>
                </c:pt>
                <c:pt idx="7717">
                  <c:v>1.61</c:v>
                </c:pt>
                <c:pt idx="7718">
                  <c:v>0.9566666667</c:v>
                </c:pt>
                <c:pt idx="7719">
                  <c:v>0.1808333333</c:v>
                </c:pt>
                <c:pt idx="7720">
                  <c:v>0.0</c:v>
                </c:pt>
                <c:pt idx="7721">
                  <c:v>0.0</c:v>
                </c:pt>
                <c:pt idx="7722">
                  <c:v>0.0</c:v>
                </c:pt>
                <c:pt idx="7723">
                  <c:v>0.0</c:v>
                </c:pt>
                <c:pt idx="7724">
                  <c:v>0.0</c:v>
                </c:pt>
                <c:pt idx="7725">
                  <c:v>0.0</c:v>
                </c:pt>
                <c:pt idx="7726">
                  <c:v>0.0</c:v>
                </c:pt>
                <c:pt idx="7727">
                  <c:v>0.0</c:v>
                </c:pt>
                <c:pt idx="7728">
                  <c:v>0.0</c:v>
                </c:pt>
                <c:pt idx="7729">
                  <c:v>0.0</c:v>
                </c:pt>
                <c:pt idx="7730">
                  <c:v>0.0</c:v>
                </c:pt>
                <c:pt idx="7731">
                  <c:v>0.0</c:v>
                </c:pt>
                <c:pt idx="7732">
                  <c:v>0.0</c:v>
                </c:pt>
                <c:pt idx="7733">
                  <c:v>0.0</c:v>
                </c:pt>
                <c:pt idx="7734">
                  <c:v>0.0</c:v>
                </c:pt>
                <c:pt idx="7735">
                  <c:v>0.05833333333</c:v>
                </c:pt>
                <c:pt idx="7736">
                  <c:v>0.7291666667</c:v>
                </c:pt>
                <c:pt idx="7737">
                  <c:v>1.440833333</c:v>
                </c:pt>
                <c:pt idx="7738">
                  <c:v>1.901666667</c:v>
                </c:pt>
                <c:pt idx="7739">
                  <c:v>2.088333333</c:v>
                </c:pt>
                <c:pt idx="7740">
                  <c:v>1.9775</c:v>
                </c:pt>
                <c:pt idx="7741">
                  <c:v>1.580833333</c:v>
                </c:pt>
                <c:pt idx="7742">
                  <c:v>0.9275</c:v>
                </c:pt>
                <c:pt idx="7743">
                  <c:v>0.1633333333</c:v>
                </c:pt>
                <c:pt idx="7744">
                  <c:v>0.0</c:v>
                </c:pt>
                <c:pt idx="7745">
                  <c:v>0.0</c:v>
                </c:pt>
                <c:pt idx="7746">
                  <c:v>0.0</c:v>
                </c:pt>
                <c:pt idx="7747">
                  <c:v>0.0</c:v>
                </c:pt>
                <c:pt idx="7748">
                  <c:v>0.0</c:v>
                </c:pt>
                <c:pt idx="7749">
                  <c:v>0.0</c:v>
                </c:pt>
                <c:pt idx="7750">
                  <c:v>0.0</c:v>
                </c:pt>
                <c:pt idx="7751">
                  <c:v>0.0</c:v>
                </c:pt>
                <c:pt idx="7752">
                  <c:v>0.0</c:v>
                </c:pt>
                <c:pt idx="7753">
                  <c:v>0.0</c:v>
                </c:pt>
                <c:pt idx="7754">
                  <c:v>0.0</c:v>
                </c:pt>
                <c:pt idx="7755">
                  <c:v>0.0</c:v>
                </c:pt>
                <c:pt idx="7756">
                  <c:v>0.0</c:v>
                </c:pt>
                <c:pt idx="7757">
                  <c:v>0.0</c:v>
                </c:pt>
                <c:pt idx="7758">
                  <c:v>0.0</c:v>
                </c:pt>
                <c:pt idx="7759">
                  <c:v>0.04666666667</c:v>
                </c:pt>
                <c:pt idx="7760">
                  <c:v>0.7</c:v>
                </c:pt>
                <c:pt idx="7761">
                  <c:v>1.405833333</c:v>
                </c:pt>
                <c:pt idx="7762">
                  <c:v>1.8725</c:v>
                </c:pt>
                <c:pt idx="7763">
                  <c:v>2.053333333</c:v>
                </c:pt>
                <c:pt idx="7764">
                  <c:v>1.948333333</c:v>
                </c:pt>
                <c:pt idx="7765">
                  <c:v>1.551666667</c:v>
                </c:pt>
                <c:pt idx="7766">
                  <c:v>0.9041666667</c:v>
                </c:pt>
                <c:pt idx="7767">
                  <c:v>0.1516666667</c:v>
                </c:pt>
                <c:pt idx="7768">
                  <c:v>0.0</c:v>
                </c:pt>
                <c:pt idx="7769">
                  <c:v>0.0</c:v>
                </c:pt>
                <c:pt idx="7770">
                  <c:v>0.0</c:v>
                </c:pt>
                <c:pt idx="7771">
                  <c:v>0.0</c:v>
                </c:pt>
                <c:pt idx="7772">
                  <c:v>0.0</c:v>
                </c:pt>
                <c:pt idx="7773">
                  <c:v>0.0</c:v>
                </c:pt>
                <c:pt idx="7774">
                  <c:v>0.0</c:v>
                </c:pt>
                <c:pt idx="7775">
                  <c:v>0.0</c:v>
                </c:pt>
                <c:pt idx="7776">
                  <c:v>0.0</c:v>
                </c:pt>
                <c:pt idx="7777">
                  <c:v>0.0</c:v>
                </c:pt>
                <c:pt idx="7778">
                  <c:v>0.0</c:v>
                </c:pt>
                <c:pt idx="7779">
                  <c:v>0.0</c:v>
                </c:pt>
                <c:pt idx="7780">
                  <c:v>0.0</c:v>
                </c:pt>
                <c:pt idx="7781">
                  <c:v>0.0</c:v>
                </c:pt>
                <c:pt idx="7782">
                  <c:v>0.0</c:v>
                </c:pt>
                <c:pt idx="7783">
                  <c:v>0.04083333333</c:v>
                </c:pt>
                <c:pt idx="7784">
                  <c:v>0.6708333333</c:v>
                </c:pt>
                <c:pt idx="7785">
                  <c:v>1.376666667</c:v>
                </c:pt>
                <c:pt idx="7786">
                  <c:v>1.8375</c:v>
                </c:pt>
                <c:pt idx="7787">
                  <c:v>2.024166667</c:v>
                </c:pt>
                <c:pt idx="7788">
                  <c:v>1.919166667</c:v>
                </c:pt>
                <c:pt idx="7789">
                  <c:v>1.5225</c:v>
                </c:pt>
                <c:pt idx="7790">
                  <c:v>0.875</c:v>
                </c:pt>
                <c:pt idx="7791">
                  <c:v>0.14</c:v>
                </c:pt>
                <c:pt idx="7792">
                  <c:v>0.0</c:v>
                </c:pt>
                <c:pt idx="7793">
                  <c:v>0.0</c:v>
                </c:pt>
                <c:pt idx="7794">
                  <c:v>0.0</c:v>
                </c:pt>
                <c:pt idx="7795">
                  <c:v>0.0</c:v>
                </c:pt>
                <c:pt idx="7796">
                  <c:v>0.0</c:v>
                </c:pt>
                <c:pt idx="7797">
                  <c:v>0.0</c:v>
                </c:pt>
                <c:pt idx="7798">
                  <c:v>0.0</c:v>
                </c:pt>
                <c:pt idx="7799">
                  <c:v>0.0</c:v>
                </c:pt>
                <c:pt idx="7800">
                  <c:v>0.0</c:v>
                </c:pt>
                <c:pt idx="7801">
                  <c:v>0.0</c:v>
                </c:pt>
                <c:pt idx="7802">
                  <c:v>0.0</c:v>
                </c:pt>
                <c:pt idx="7803">
                  <c:v>0.0</c:v>
                </c:pt>
                <c:pt idx="7804">
                  <c:v>0.0</c:v>
                </c:pt>
                <c:pt idx="7805">
                  <c:v>0.0</c:v>
                </c:pt>
                <c:pt idx="7806">
                  <c:v>0.0</c:v>
                </c:pt>
                <c:pt idx="7807">
                  <c:v>0.02916666667</c:v>
                </c:pt>
                <c:pt idx="7808">
                  <c:v>0.6416666667</c:v>
                </c:pt>
                <c:pt idx="7809">
                  <c:v>1.341666667</c:v>
                </c:pt>
                <c:pt idx="7810">
                  <c:v>1.808333333</c:v>
                </c:pt>
                <c:pt idx="7811">
                  <c:v>1.995</c:v>
                </c:pt>
                <c:pt idx="7812">
                  <c:v>1.89</c:v>
                </c:pt>
                <c:pt idx="7813">
                  <c:v>1.499166667</c:v>
                </c:pt>
                <c:pt idx="7814">
                  <c:v>0.8516666667</c:v>
                </c:pt>
                <c:pt idx="7815">
                  <c:v>0.1283333333</c:v>
                </c:pt>
                <c:pt idx="7816">
                  <c:v>0.0</c:v>
                </c:pt>
                <c:pt idx="7817">
                  <c:v>0.0</c:v>
                </c:pt>
                <c:pt idx="7818">
                  <c:v>0.0</c:v>
                </c:pt>
                <c:pt idx="7819">
                  <c:v>0.0</c:v>
                </c:pt>
                <c:pt idx="7820">
                  <c:v>0.0</c:v>
                </c:pt>
                <c:pt idx="7821">
                  <c:v>0.0</c:v>
                </c:pt>
                <c:pt idx="7822">
                  <c:v>0.0</c:v>
                </c:pt>
                <c:pt idx="7823">
                  <c:v>0.0</c:v>
                </c:pt>
                <c:pt idx="7824">
                  <c:v>0.0</c:v>
                </c:pt>
                <c:pt idx="7825">
                  <c:v>0.0</c:v>
                </c:pt>
                <c:pt idx="7826">
                  <c:v>0.0</c:v>
                </c:pt>
                <c:pt idx="7827">
                  <c:v>0.0</c:v>
                </c:pt>
                <c:pt idx="7828">
                  <c:v>0.0</c:v>
                </c:pt>
                <c:pt idx="7829">
                  <c:v>0.0</c:v>
                </c:pt>
                <c:pt idx="7830">
                  <c:v>0.0</c:v>
                </c:pt>
                <c:pt idx="7831">
                  <c:v>0.02333333333</c:v>
                </c:pt>
                <c:pt idx="7832">
                  <c:v>0.6125</c:v>
                </c:pt>
                <c:pt idx="7833">
                  <c:v>1.3125</c:v>
                </c:pt>
                <c:pt idx="7834">
                  <c:v>1.779166667</c:v>
                </c:pt>
                <c:pt idx="7835">
                  <c:v>1.965833333</c:v>
                </c:pt>
                <c:pt idx="7836">
                  <c:v>1.866666667</c:v>
                </c:pt>
                <c:pt idx="7837">
                  <c:v>1.475833333</c:v>
                </c:pt>
                <c:pt idx="7838">
                  <c:v>0.8283333333</c:v>
                </c:pt>
                <c:pt idx="7839">
                  <c:v>0.1166666667</c:v>
                </c:pt>
                <c:pt idx="7840">
                  <c:v>0.0</c:v>
                </c:pt>
                <c:pt idx="7841">
                  <c:v>0.0</c:v>
                </c:pt>
                <c:pt idx="7842">
                  <c:v>0.0</c:v>
                </c:pt>
                <c:pt idx="7843">
                  <c:v>0.0</c:v>
                </c:pt>
                <c:pt idx="7844">
                  <c:v>0.0</c:v>
                </c:pt>
                <c:pt idx="7845">
                  <c:v>0.0</c:v>
                </c:pt>
                <c:pt idx="7846">
                  <c:v>0.0</c:v>
                </c:pt>
                <c:pt idx="7847">
                  <c:v>0.0</c:v>
                </c:pt>
                <c:pt idx="7848">
                  <c:v>0.0</c:v>
                </c:pt>
                <c:pt idx="7849">
                  <c:v>0.0</c:v>
                </c:pt>
                <c:pt idx="7850">
                  <c:v>0.0</c:v>
                </c:pt>
                <c:pt idx="7851">
                  <c:v>0.0</c:v>
                </c:pt>
                <c:pt idx="7852">
                  <c:v>0.0</c:v>
                </c:pt>
                <c:pt idx="7853">
                  <c:v>0.0</c:v>
                </c:pt>
                <c:pt idx="7854">
                  <c:v>0.0</c:v>
                </c:pt>
                <c:pt idx="7855">
                  <c:v>0.0175</c:v>
                </c:pt>
                <c:pt idx="7856">
                  <c:v>0.5833333333</c:v>
                </c:pt>
                <c:pt idx="7857">
                  <c:v>1.283333333</c:v>
                </c:pt>
                <c:pt idx="7858">
                  <c:v>1.75</c:v>
                </c:pt>
                <c:pt idx="7859">
                  <c:v>1.9425</c:v>
                </c:pt>
                <c:pt idx="7860">
                  <c:v>1.8375</c:v>
                </c:pt>
                <c:pt idx="7861">
                  <c:v>1.4525</c:v>
                </c:pt>
                <c:pt idx="7862">
                  <c:v>0.8108333333</c:v>
                </c:pt>
                <c:pt idx="7863">
                  <c:v>0.105</c:v>
                </c:pt>
                <c:pt idx="7864">
                  <c:v>0.0</c:v>
                </c:pt>
                <c:pt idx="7865">
                  <c:v>0.0</c:v>
                </c:pt>
                <c:pt idx="7866">
                  <c:v>0.0</c:v>
                </c:pt>
                <c:pt idx="7867">
                  <c:v>0.0</c:v>
                </c:pt>
                <c:pt idx="7868">
                  <c:v>0.0</c:v>
                </c:pt>
                <c:pt idx="7869">
                  <c:v>0.0</c:v>
                </c:pt>
                <c:pt idx="7870">
                  <c:v>0.0</c:v>
                </c:pt>
                <c:pt idx="7871">
                  <c:v>0.0</c:v>
                </c:pt>
                <c:pt idx="7872">
                  <c:v>0.0</c:v>
                </c:pt>
                <c:pt idx="7873">
                  <c:v>0.0</c:v>
                </c:pt>
                <c:pt idx="7874">
                  <c:v>0.0</c:v>
                </c:pt>
                <c:pt idx="7875">
                  <c:v>0.0</c:v>
                </c:pt>
                <c:pt idx="7876">
                  <c:v>0.0</c:v>
                </c:pt>
                <c:pt idx="7877">
                  <c:v>0.0</c:v>
                </c:pt>
                <c:pt idx="7878">
                  <c:v>0.0</c:v>
                </c:pt>
                <c:pt idx="7879">
                  <c:v>0.01166666667</c:v>
                </c:pt>
                <c:pt idx="7880">
                  <c:v>0.5541666667</c:v>
                </c:pt>
                <c:pt idx="7881">
                  <c:v>1.254166667</c:v>
                </c:pt>
                <c:pt idx="7882">
                  <c:v>1.726666667</c:v>
                </c:pt>
                <c:pt idx="7883">
                  <c:v>1.913333333</c:v>
                </c:pt>
                <c:pt idx="7884">
                  <c:v>1.814166667</c:v>
                </c:pt>
                <c:pt idx="7885">
                  <c:v>1.429166667</c:v>
                </c:pt>
                <c:pt idx="7886">
                  <c:v>0.7875</c:v>
                </c:pt>
                <c:pt idx="7887">
                  <c:v>0.09916666667</c:v>
                </c:pt>
                <c:pt idx="7888">
                  <c:v>0.0</c:v>
                </c:pt>
                <c:pt idx="7889">
                  <c:v>0.0</c:v>
                </c:pt>
                <c:pt idx="7890">
                  <c:v>0.0</c:v>
                </c:pt>
                <c:pt idx="7891">
                  <c:v>0.0</c:v>
                </c:pt>
                <c:pt idx="7892">
                  <c:v>0.0</c:v>
                </c:pt>
                <c:pt idx="7893">
                  <c:v>0.0</c:v>
                </c:pt>
                <c:pt idx="7894">
                  <c:v>0.0</c:v>
                </c:pt>
                <c:pt idx="7895">
                  <c:v>0.0</c:v>
                </c:pt>
                <c:pt idx="7896">
                  <c:v>0.0</c:v>
                </c:pt>
                <c:pt idx="7897">
                  <c:v>0.0</c:v>
                </c:pt>
                <c:pt idx="7898">
                  <c:v>0.0</c:v>
                </c:pt>
                <c:pt idx="7899">
                  <c:v>0.0</c:v>
                </c:pt>
                <c:pt idx="7900">
                  <c:v>0.0</c:v>
                </c:pt>
                <c:pt idx="7901">
                  <c:v>0.0</c:v>
                </c:pt>
                <c:pt idx="7902">
                  <c:v>0.0</c:v>
                </c:pt>
                <c:pt idx="7903">
                  <c:v>0.01166666667</c:v>
                </c:pt>
                <c:pt idx="7904">
                  <c:v>0.525</c:v>
                </c:pt>
                <c:pt idx="7905">
                  <c:v>1.230833333</c:v>
                </c:pt>
                <c:pt idx="7906">
                  <c:v>1.6975</c:v>
                </c:pt>
                <c:pt idx="7907">
                  <c:v>1.89</c:v>
                </c:pt>
                <c:pt idx="7908">
                  <c:v>1.790833333</c:v>
                </c:pt>
                <c:pt idx="7909">
                  <c:v>1.405833333</c:v>
                </c:pt>
                <c:pt idx="7910">
                  <c:v>0.77</c:v>
                </c:pt>
                <c:pt idx="7911">
                  <c:v>0.0875</c:v>
                </c:pt>
                <c:pt idx="7912">
                  <c:v>0.0</c:v>
                </c:pt>
                <c:pt idx="7913">
                  <c:v>0.0</c:v>
                </c:pt>
                <c:pt idx="7914">
                  <c:v>0.0</c:v>
                </c:pt>
                <c:pt idx="7915">
                  <c:v>0.0</c:v>
                </c:pt>
                <c:pt idx="7916">
                  <c:v>0.0</c:v>
                </c:pt>
                <c:pt idx="7917">
                  <c:v>0.0</c:v>
                </c:pt>
                <c:pt idx="7918">
                  <c:v>0.0</c:v>
                </c:pt>
                <c:pt idx="7919">
                  <c:v>0.0</c:v>
                </c:pt>
                <c:pt idx="7920">
                  <c:v>0.0</c:v>
                </c:pt>
                <c:pt idx="7921">
                  <c:v>0.0</c:v>
                </c:pt>
                <c:pt idx="7922">
                  <c:v>0.0</c:v>
                </c:pt>
                <c:pt idx="7923">
                  <c:v>0.0</c:v>
                </c:pt>
                <c:pt idx="7924">
                  <c:v>0.0</c:v>
                </c:pt>
                <c:pt idx="7925">
                  <c:v>0.0</c:v>
                </c:pt>
                <c:pt idx="7926">
                  <c:v>0.0</c:v>
                </c:pt>
                <c:pt idx="7927">
                  <c:v>0.005833333333</c:v>
                </c:pt>
                <c:pt idx="7928">
                  <c:v>0.5016666667</c:v>
                </c:pt>
                <c:pt idx="7929">
                  <c:v>1.201666667</c:v>
                </c:pt>
                <c:pt idx="7930">
                  <c:v>1.674166667</c:v>
                </c:pt>
                <c:pt idx="7931">
                  <c:v>1.866666667</c:v>
                </c:pt>
                <c:pt idx="7932">
                  <c:v>1.7675</c:v>
                </c:pt>
                <c:pt idx="7933">
                  <c:v>1.3825</c:v>
                </c:pt>
                <c:pt idx="7934">
                  <c:v>0.7466666667</c:v>
                </c:pt>
                <c:pt idx="7935">
                  <c:v>0.08166666667</c:v>
                </c:pt>
                <c:pt idx="7936">
                  <c:v>0.0</c:v>
                </c:pt>
                <c:pt idx="7937">
                  <c:v>0.0</c:v>
                </c:pt>
                <c:pt idx="7938">
                  <c:v>0.0</c:v>
                </c:pt>
                <c:pt idx="7939">
                  <c:v>0.0</c:v>
                </c:pt>
                <c:pt idx="7940">
                  <c:v>0.0</c:v>
                </c:pt>
                <c:pt idx="7941">
                  <c:v>0.0</c:v>
                </c:pt>
                <c:pt idx="7942">
                  <c:v>0.0</c:v>
                </c:pt>
                <c:pt idx="7943">
                  <c:v>0.0</c:v>
                </c:pt>
                <c:pt idx="7944">
                  <c:v>0.0</c:v>
                </c:pt>
                <c:pt idx="7945">
                  <c:v>0.0</c:v>
                </c:pt>
                <c:pt idx="7946">
                  <c:v>0.0</c:v>
                </c:pt>
                <c:pt idx="7947">
                  <c:v>0.0</c:v>
                </c:pt>
                <c:pt idx="7948">
                  <c:v>0.0</c:v>
                </c:pt>
                <c:pt idx="7949">
                  <c:v>0.0</c:v>
                </c:pt>
                <c:pt idx="7950">
                  <c:v>0.0</c:v>
                </c:pt>
                <c:pt idx="7951">
                  <c:v>0.005833333333</c:v>
                </c:pt>
                <c:pt idx="7952">
                  <c:v>0.4725</c:v>
                </c:pt>
                <c:pt idx="7953">
                  <c:v>1.1725</c:v>
                </c:pt>
                <c:pt idx="7954">
                  <c:v>1.645</c:v>
                </c:pt>
                <c:pt idx="7955">
                  <c:v>1.843333333</c:v>
                </c:pt>
                <c:pt idx="7956">
                  <c:v>1.744166667</c:v>
                </c:pt>
                <c:pt idx="7957">
                  <c:v>1.365</c:v>
                </c:pt>
                <c:pt idx="7958">
                  <c:v>0.7291666667</c:v>
                </c:pt>
                <c:pt idx="7959">
                  <c:v>0.07583333333</c:v>
                </c:pt>
                <c:pt idx="7960">
                  <c:v>0.0</c:v>
                </c:pt>
                <c:pt idx="7961">
                  <c:v>0.0</c:v>
                </c:pt>
                <c:pt idx="7962">
                  <c:v>0.0</c:v>
                </c:pt>
                <c:pt idx="7963">
                  <c:v>0.0</c:v>
                </c:pt>
                <c:pt idx="7964">
                  <c:v>0.0</c:v>
                </c:pt>
                <c:pt idx="7965">
                  <c:v>0.0</c:v>
                </c:pt>
                <c:pt idx="7966">
                  <c:v>0.0</c:v>
                </c:pt>
                <c:pt idx="7967">
                  <c:v>0.0</c:v>
                </c:pt>
                <c:pt idx="7968">
                  <c:v>0.0</c:v>
                </c:pt>
                <c:pt idx="7969">
                  <c:v>0.0</c:v>
                </c:pt>
                <c:pt idx="7970">
                  <c:v>0.0</c:v>
                </c:pt>
                <c:pt idx="7971">
                  <c:v>0.0</c:v>
                </c:pt>
                <c:pt idx="7972">
                  <c:v>0.0</c:v>
                </c:pt>
                <c:pt idx="7973">
                  <c:v>0.0</c:v>
                </c:pt>
                <c:pt idx="7974">
                  <c:v>0.0</c:v>
                </c:pt>
                <c:pt idx="7975">
                  <c:v>0.0</c:v>
                </c:pt>
                <c:pt idx="7976">
                  <c:v>0.4491666667</c:v>
                </c:pt>
                <c:pt idx="7977">
                  <c:v>1.149166667</c:v>
                </c:pt>
                <c:pt idx="7978">
                  <c:v>1.621666667</c:v>
                </c:pt>
                <c:pt idx="7979">
                  <c:v>1.82</c:v>
                </c:pt>
                <c:pt idx="7980">
                  <c:v>1.720833333</c:v>
                </c:pt>
                <c:pt idx="7981">
                  <c:v>1.3475</c:v>
                </c:pt>
                <c:pt idx="7982">
                  <c:v>0.7116666667</c:v>
                </c:pt>
                <c:pt idx="7983">
                  <c:v>0.07</c:v>
                </c:pt>
                <c:pt idx="7984">
                  <c:v>0.0</c:v>
                </c:pt>
                <c:pt idx="7985">
                  <c:v>0.0</c:v>
                </c:pt>
                <c:pt idx="7986">
                  <c:v>0.0</c:v>
                </c:pt>
                <c:pt idx="7987">
                  <c:v>0.0</c:v>
                </c:pt>
                <c:pt idx="7988">
                  <c:v>0.0</c:v>
                </c:pt>
                <c:pt idx="7989">
                  <c:v>0.0</c:v>
                </c:pt>
                <c:pt idx="7990">
                  <c:v>0.0</c:v>
                </c:pt>
                <c:pt idx="7991">
                  <c:v>0.0</c:v>
                </c:pt>
                <c:pt idx="7992">
                  <c:v>0.0</c:v>
                </c:pt>
                <c:pt idx="7993">
                  <c:v>0.0</c:v>
                </c:pt>
                <c:pt idx="7994">
                  <c:v>0.0</c:v>
                </c:pt>
                <c:pt idx="7995">
                  <c:v>0.0</c:v>
                </c:pt>
                <c:pt idx="7996">
                  <c:v>0.0</c:v>
                </c:pt>
                <c:pt idx="7997">
                  <c:v>0.0</c:v>
                </c:pt>
                <c:pt idx="7998">
                  <c:v>0.0</c:v>
                </c:pt>
                <c:pt idx="7999">
                  <c:v>0.0</c:v>
                </c:pt>
                <c:pt idx="8000">
                  <c:v>0.4258333333</c:v>
                </c:pt>
                <c:pt idx="8001">
                  <c:v>1.125833333</c:v>
                </c:pt>
                <c:pt idx="8002">
                  <c:v>1.598333333</c:v>
                </c:pt>
                <c:pt idx="8003">
                  <c:v>1.796666667</c:v>
                </c:pt>
                <c:pt idx="8004">
                  <c:v>1.703333333</c:v>
                </c:pt>
                <c:pt idx="8005">
                  <c:v>1.324166667</c:v>
                </c:pt>
                <c:pt idx="8006">
                  <c:v>0.7</c:v>
                </c:pt>
                <c:pt idx="8007">
                  <c:v>0.06416666667</c:v>
                </c:pt>
                <c:pt idx="8008">
                  <c:v>0.0</c:v>
                </c:pt>
                <c:pt idx="8009">
                  <c:v>0.0</c:v>
                </c:pt>
                <c:pt idx="8010">
                  <c:v>0.0</c:v>
                </c:pt>
                <c:pt idx="8011">
                  <c:v>0.0</c:v>
                </c:pt>
                <c:pt idx="8012">
                  <c:v>0.0</c:v>
                </c:pt>
                <c:pt idx="8013">
                  <c:v>0.0</c:v>
                </c:pt>
                <c:pt idx="8014">
                  <c:v>0.0</c:v>
                </c:pt>
                <c:pt idx="8015">
                  <c:v>0.0</c:v>
                </c:pt>
                <c:pt idx="8016">
                  <c:v>0.0</c:v>
                </c:pt>
                <c:pt idx="8017">
                  <c:v>0.0</c:v>
                </c:pt>
                <c:pt idx="8018">
                  <c:v>0.0</c:v>
                </c:pt>
                <c:pt idx="8019">
                  <c:v>0.0</c:v>
                </c:pt>
                <c:pt idx="8020">
                  <c:v>0.0</c:v>
                </c:pt>
                <c:pt idx="8021">
                  <c:v>0.0</c:v>
                </c:pt>
                <c:pt idx="8022">
                  <c:v>0.0</c:v>
                </c:pt>
                <c:pt idx="8023">
                  <c:v>0.0</c:v>
                </c:pt>
                <c:pt idx="8024">
                  <c:v>0.3966666667</c:v>
                </c:pt>
                <c:pt idx="8025">
                  <c:v>1.1025</c:v>
                </c:pt>
                <c:pt idx="8026">
                  <c:v>1.575</c:v>
                </c:pt>
                <c:pt idx="8027">
                  <c:v>1.773333333</c:v>
                </c:pt>
                <c:pt idx="8028">
                  <c:v>1.685833333</c:v>
                </c:pt>
                <c:pt idx="8029">
                  <c:v>1.306666667</c:v>
                </c:pt>
                <c:pt idx="8030">
                  <c:v>0.6825</c:v>
                </c:pt>
                <c:pt idx="8031">
                  <c:v>0.05833333333</c:v>
                </c:pt>
                <c:pt idx="8032">
                  <c:v>0.0</c:v>
                </c:pt>
                <c:pt idx="8033">
                  <c:v>0.0</c:v>
                </c:pt>
                <c:pt idx="8034">
                  <c:v>0.0</c:v>
                </c:pt>
                <c:pt idx="8035">
                  <c:v>0.0</c:v>
                </c:pt>
                <c:pt idx="8036">
                  <c:v>0.0</c:v>
                </c:pt>
                <c:pt idx="8037">
                  <c:v>0.0</c:v>
                </c:pt>
                <c:pt idx="8038">
                  <c:v>0.0</c:v>
                </c:pt>
                <c:pt idx="8039">
                  <c:v>0.0</c:v>
                </c:pt>
                <c:pt idx="8040">
                  <c:v>0.0</c:v>
                </c:pt>
                <c:pt idx="8041">
                  <c:v>0.0</c:v>
                </c:pt>
                <c:pt idx="8042">
                  <c:v>0.0</c:v>
                </c:pt>
                <c:pt idx="8043">
                  <c:v>0.0</c:v>
                </c:pt>
                <c:pt idx="8044">
                  <c:v>0.0</c:v>
                </c:pt>
                <c:pt idx="8045">
                  <c:v>0.0</c:v>
                </c:pt>
                <c:pt idx="8046">
                  <c:v>0.0</c:v>
                </c:pt>
                <c:pt idx="8047">
                  <c:v>0.0</c:v>
                </c:pt>
                <c:pt idx="8048">
                  <c:v>0.3791666667</c:v>
                </c:pt>
                <c:pt idx="8049">
                  <c:v>1.079166667</c:v>
                </c:pt>
                <c:pt idx="8050">
                  <c:v>1.551666667</c:v>
                </c:pt>
                <c:pt idx="8051">
                  <c:v>1.755833333</c:v>
                </c:pt>
                <c:pt idx="8052">
                  <c:v>1.6625</c:v>
                </c:pt>
                <c:pt idx="8053">
                  <c:v>1.295</c:v>
                </c:pt>
                <c:pt idx="8054">
                  <c:v>0.6708333333</c:v>
                </c:pt>
                <c:pt idx="8055">
                  <c:v>0.0525</c:v>
                </c:pt>
                <c:pt idx="8056">
                  <c:v>0.0</c:v>
                </c:pt>
                <c:pt idx="8057">
                  <c:v>0.0</c:v>
                </c:pt>
                <c:pt idx="8058">
                  <c:v>0.0</c:v>
                </c:pt>
                <c:pt idx="8059">
                  <c:v>0.0</c:v>
                </c:pt>
                <c:pt idx="8060">
                  <c:v>0.0</c:v>
                </c:pt>
                <c:pt idx="8061">
                  <c:v>0.0</c:v>
                </c:pt>
                <c:pt idx="8062">
                  <c:v>0.0</c:v>
                </c:pt>
                <c:pt idx="8063">
                  <c:v>0.0</c:v>
                </c:pt>
                <c:pt idx="8064">
                  <c:v>0.0</c:v>
                </c:pt>
                <c:pt idx="8065">
                  <c:v>0.0</c:v>
                </c:pt>
                <c:pt idx="8066">
                  <c:v>0.0</c:v>
                </c:pt>
                <c:pt idx="8067">
                  <c:v>0.0</c:v>
                </c:pt>
                <c:pt idx="8068">
                  <c:v>0.0</c:v>
                </c:pt>
                <c:pt idx="8069">
                  <c:v>0.0</c:v>
                </c:pt>
                <c:pt idx="8070">
                  <c:v>0.0</c:v>
                </c:pt>
                <c:pt idx="8071">
                  <c:v>0.0</c:v>
                </c:pt>
                <c:pt idx="8072">
                  <c:v>0.3558333333</c:v>
                </c:pt>
                <c:pt idx="8073">
                  <c:v>1.055833333</c:v>
                </c:pt>
                <c:pt idx="8074">
                  <c:v>1.528333333</c:v>
                </c:pt>
                <c:pt idx="8075">
                  <c:v>1.7325</c:v>
                </c:pt>
                <c:pt idx="8076">
                  <c:v>1.645</c:v>
                </c:pt>
                <c:pt idx="8077">
                  <c:v>1.2775</c:v>
                </c:pt>
                <c:pt idx="8078">
                  <c:v>0.6591666667</c:v>
                </c:pt>
                <c:pt idx="8079">
                  <c:v>0.0525</c:v>
                </c:pt>
                <c:pt idx="8080">
                  <c:v>0.0</c:v>
                </c:pt>
                <c:pt idx="8081">
                  <c:v>0.0</c:v>
                </c:pt>
                <c:pt idx="8082">
                  <c:v>0.0</c:v>
                </c:pt>
                <c:pt idx="8083">
                  <c:v>0.0</c:v>
                </c:pt>
                <c:pt idx="8084">
                  <c:v>0.0</c:v>
                </c:pt>
                <c:pt idx="8085">
                  <c:v>0.0</c:v>
                </c:pt>
                <c:pt idx="8086">
                  <c:v>0.0</c:v>
                </c:pt>
                <c:pt idx="8087">
                  <c:v>0.0</c:v>
                </c:pt>
                <c:pt idx="8088">
                  <c:v>0.0</c:v>
                </c:pt>
                <c:pt idx="8089">
                  <c:v>0.0</c:v>
                </c:pt>
                <c:pt idx="8090">
                  <c:v>0.0</c:v>
                </c:pt>
                <c:pt idx="8091">
                  <c:v>0.0</c:v>
                </c:pt>
                <c:pt idx="8092">
                  <c:v>0.0</c:v>
                </c:pt>
                <c:pt idx="8093">
                  <c:v>0.0</c:v>
                </c:pt>
                <c:pt idx="8094">
                  <c:v>0.0</c:v>
                </c:pt>
                <c:pt idx="8095">
                  <c:v>0.0</c:v>
                </c:pt>
                <c:pt idx="8096">
                  <c:v>0.3325</c:v>
                </c:pt>
                <c:pt idx="8097">
                  <c:v>1.0325</c:v>
                </c:pt>
                <c:pt idx="8098">
                  <c:v>1.510833333</c:v>
                </c:pt>
                <c:pt idx="8099">
                  <c:v>1.715</c:v>
                </c:pt>
                <c:pt idx="8100">
                  <c:v>1.633333333</c:v>
                </c:pt>
                <c:pt idx="8101">
                  <c:v>1.265833333</c:v>
                </c:pt>
                <c:pt idx="8102">
                  <c:v>0.6475</c:v>
                </c:pt>
                <c:pt idx="8103">
                  <c:v>0.04666666667</c:v>
                </c:pt>
                <c:pt idx="8104">
                  <c:v>0.0</c:v>
                </c:pt>
                <c:pt idx="8105">
                  <c:v>0.0</c:v>
                </c:pt>
                <c:pt idx="8106">
                  <c:v>0.0</c:v>
                </c:pt>
                <c:pt idx="8107">
                  <c:v>0.0</c:v>
                </c:pt>
                <c:pt idx="8108">
                  <c:v>0.0</c:v>
                </c:pt>
                <c:pt idx="8109">
                  <c:v>0.0</c:v>
                </c:pt>
                <c:pt idx="8110">
                  <c:v>0.0</c:v>
                </c:pt>
                <c:pt idx="8111">
                  <c:v>0.0</c:v>
                </c:pt>
                <c:pt idx="8112">
                  <c:v>0.0</c:v>
                </c:pt>
                <c:pt idx="8113">
                  <c:v>0.0</c:v>
                </c:pt>
                <c:pt idx="8114">
                  <c:v>0.0</c:v>
                </c:pt>
                <c:pt idx="8115">
                  <c:v>0.0</c:v>
                </c:pt>
                <c:pt idx="8116">
                  <c:v>0.0</c:v>
                </c:pt>
                <c:pt idx="8117">
                  <c:v>0.0</c:v>
                </c:pt>
                <c:pt idx="8118">
                  <c:v>0.0</c:v>
                </c:pt>
                <c:pt idx="8119">
                  <c:v>0.0</c:v>
                </c:pt>
                <c:pt idx="8120">
                  <c:v>0.315</c:v>
                </c:pt>
                <c:pt idx="8121">
                  <c:v>1.015</c:v>
                </c:pt>
                <c:pt idx="8122">
                  <c:v>1.493333333</c:v>
                </c:pt>
                <c:pt idx="8123">
                  <c:v>1.6975</c:v>
                </c:pt>
                <c:pt idx="8124">
                  <c:v>1.615833333</c:v>
                </c:pt>
                <c:pt idx="8125">
                  <c:v>1.248333333</c:v>
                </c:pt>
                <c:pt idx="8126">
                  <c:v>0.6358333333</c:v>
                </c:pt>
                <c:pt idx="8127">
                  <c:v>0.04083333333</c:v>
                </c:pt>
                <c:pt idx="8128">
                  <c:v>0.0</c:v>
                </c:pt>
                <c:pt idx="8129">
                  <c:v>0.0</c:v>
                </c:pt>
                <c:pt idx="8130">
                  <c:v>0.0</c:v>
                </c:pt>
                <c:pt idx="8131">
                  <c:v>0.0</c:v>
                </c:pt>
                <c:pt idx="8132">
                  <c:v>0.0</c:v>
                </c:pt>
                <c:pt idx="8133">
                  <c:v>0.0</c:v>
                </c:pt>
                <c:pt idx="8134">
                  <c:v>0.0</c:v>
                </c:pt>
                <c:pt idx="8135">
                  <c:v>0.0</c:v>
                </c:pt>
                <c:pt idx="8136">
                  <c:v>0.0</c:v>
                </c:pt>
                <c:pt idx="8137">
                  <c:v>0.0</c:v>
                </c:pt>
                <c:pt idx="8138">
                  <c:v>0.0</c:v>
                </c:pt>
                <c:pt idx="8139">
                  <c:v>0.0</c:v>
                </c:pt>
                <c:pt idx="8140">
                  <c:v>0.0</c:v>
                </c:pt>
                <c:pt idx="8141">
                  <c:v>0.0</c:v>
                </c:pt>
                <c:pt idx="8142">
                  <c:v>0.0</c:v>
                </c:pt>
                <c:pt idx="8143">
                  <c:v>0.0</c:v>
                </c:pt>
                <c:pt idx="8144">
                  <c:v>0.2975</c:v>
                </c:pt>
                <c:pt idx="8145">
                  <c:v>0.9916666667</c:v>
                </c:pt>
                <c:pt idx="8146">
                  <c:v>1.47</c:v>
                </c:pt>
                <c:pt idx="8147">
                  <c:v>1.68</c:v>
                </c:pt>
                <c:pt idx="8148">
                  <c:v>1.598333333</c:v>
                </c:pt>
                <c:pt idx="8149">
                  <c:v>1.236666667</c:v>
                </c:pt>
                <c:pt idx="8150">
                  <c:v>0.6241666667</c:v>
                </c:pt>
                <c:pt idx="8151">
                  <c:v>0.04083333333</c:v>
                </c:pt>
                <c:pt idx="8152">
                  <c:v>0.0</c:v>
                </c:pt>
                <c:pt idx="8153">
                  <c:v>0.0</c:v>
                </c:pt>
                <c:pt idx="8154">
                  <c:v>0.0</c:v>
                </c:pt>
                <c:pt idx="8155">
                  <c:v>0.0</c:v>
                </c:pt>
                <c:pt idx="8156">
                  <c:v>0.0</c:v>
                </c:pt>
                <c:pt idx="8157">
                  <c:v>0.0</c:v>
                </c:pt>
                <c:pt idx="8158">
                  <c:v>0.0</c:v>
                </c:pt>
                <c:pt idx="8159">
                  <c:v>0.0</c:v>
                </c:pt>
                <c:pt idx="8160">
                  <c:v>0.0</c:v>
                </c:pt>
                <c:pt idx="8161">
                  <c:v>0.0</c:v>
                </c:pt>
                <c:pt idx="8162">
                  <c:v>0.0</c:v>
                </c:pt>
                <c:pt idx="8163">
                  <c:v>0.0</c:v>
                </c:pt>
                <c:pt idx="8164">
                  <c:v>0.0</c:v>
                </c:pt>
                <c:pt idx="8165">
                  <c:v>0.0</c:v>
                </c:pt>
                <c:pt idx="8166">
                  <c:v>0.0</c:v>
                </c:pt>
                <c:pt idx="8167">
                  <c:v>0.0</c:v>
                </c:pt>
                <c:pt idx="8168">
                  <c:v>0.28</c:v>
                </c:pt>
                <c:pt idx="8169">
                  <c:v>0.9741666667</c:v>
                </c:pt>
                <c:pt idx="8170">
                  <c:v>1.4525</c:v>
                </c:pt>
                <c:pt idx="8171">
                  <c:v>1.668333333</c:v>
                </c:pt>
                <c:pt idx="8172">
                  <c:v>1.586666667</c:v>
                </c:pt>
                <c:pt idx="8173">
                  <c:v>1.225</c:v>
                </c:pt>
                <c:pt idx="8174">
                  <c:v>0.6125</c:v>
                </c:pt>
                <c:pt idx="8175">
                  <c:v>0.04083333333</c:v>
                </c:pt>
                <c:pt idx="8176">
                  <c:v>0.0</c:v>
                </c:pt>
                <c:pt idx="8177">
                  <c:v>0.0</c:v>
                </c:pt>
                <c:pt idx="8178">
                  <c:v>0.0</c:v>
                </c:pt>
                <c:pt idx="8179">
                  <c:v>0.0</c:v>
                </c:pt>
                <c:pt idx="8180">
                  <c:v>0.0</c:v>
                </c:pt>
                <c:pt idx="8181">
                  <c:v>0.0</c:v>
                </c:pt>
                <c:pt idx="8182">
                  <c:v>0.0</c:v>
                </c:pt>
                <c:pt idx="8183">
                  <c:v>0.0</c:v>
                </c:pt>
                <c:pt idx="8184">
                  <c:v>0.0</c:v>
                </c:pt>
                <c:pt idx="8185">
                  <c:v>0.0</c:v>
                </c:pt>
                <c:pt idx="8186">
                  <c:v>0.0</c:v>
                </c:pt>
                <c:pt idx="8187">
                  <c:v>0.0</c:v>
                </c:pt>
                <c:pt idx="8188">
                  <c:v>0.0</c:v>
                </c:pt>
                <c:pt idx="8189">
                  <c:v>0.0</c:v>
                </c:pt>
                <c:pt idx="8190">
                  <c:v>0.0</c:v>
                </c:pt>
                <c:pt idx="8191">
                  <c:v>0.0</c:v>
                </c:pt>
                <c:pt idx="8192">
                  <c:v>0.2683333333</c:v>
                </c:pt>
                <c:pt idx="8193">
                  <c:v>0.9566666667</c:v>
                </c:pt>
                <c:pt idx="8194">
                  <c:v>1.440833333</c:v>
                </c:pt>
                <c:pt idx="8195">
                  <c:v>1.650833333</c:v>
                </c:pt>
                <c:pt idx="8196">
                  <c:v>1.575</c:v>
                </c:pt>
                <c:pt idx="8197">
                  <c:v>1.213333333</c:v>
                </c:pt>
                <c:pt idx="8198">
                  <c:v>0.6066666667</c:v>
                </c:pt>
                <c:pt idx="8199">
                  <c:v>0.035</c:v>
                </c:pt>
                <c:pt idx="8200">
                  <c:v>0.0</c:v>
                </c:pt>
                <c:pt idx="8201">
                  <c:v>0.0</c:v>
                </c:pt>
                <c:pt idx="8202">
                  <c:v>0.0</c:v>
                </c:pt>
                <c:pt idx="8203">
                  <c:v>0.0</c:v>
                </c:pt>
                <c:pt idx="8204">
                  <c:v>0.0</c:v>
                </c:pt>
                <c:pt idx="8205">
                  <c:v>0.0</c:v>
                </c:pt>
                <c:pt idx="8206">
                  <c:v>0.0</c:v>
                </c:pt>
                <c:pt idx="8207">
                  <c:v>0.0</c:v>
                </c:pt>
                <c:pt idx="8208">
                  <c:v>0.0</c:v>
                </c:pt>
                <c:pt idx="8209">
                  <c:v>0.0</c:v>
                </c:pt>
                <c:pt idx="8210">
                  <c:v>0.0</c:v>
                </c:pt>
                <c:pt idx="8211">
                  <c:v>0.0</c:v>
                </c:pt>
                <c:pt idx="8212">
                  <c:v>0.0</c:v>
                </c:pt>
                <c:pt idx="8213">
                  <c:v>0.0</c:v>
                </c:pt>
                <c:pt idx="8214">
                  <c:v>0.0</c:v>
                </c:pt>
                <c:pt idx="8215">
                  <c:v>0.0</c:v>
                </c:pt>
                <c:pt idx="8216">
                  <c:v>0.2508333333</c:v>
                </c:pt>
                <c:pt idx="8217">
                  <c:v>0.9391666667</c:v>
                </c:pt>
                <c:pt idx="8218">
                  <c:v>1.423333333</c:v>
                </c:pt>
                <c:pt idx="8219">
                  <c:v>1.639166667</c:v>
                </c:pt>
                <c:pt idx="8220">
                  <c:v>1.563333333</c:v>
                </c:pt>
                <c:pt idx="8221">
                  <c:v>1.2075</c:v>
                </c:pt>
                <c:pt idx="8222">
                  <c:v>0.6008333333</c:v>
                </c:pt>
                <c:pt idx="8223">
                  <c:v>0.035</c:v>
                </c:pt>
                <c:pt idx="8224">
                  <c:v>0.0</c:v>
                </c:pt>
                <c:pt idx="8225">
                  <c:v>0.0</c:v>
                </c:pt>
                <c:pt idx="8226">
                  <c:v>0.0</c:v>
                </c:pt>
                <c:pt idx="8227">
                  <c:v>0.0</c:v>
                </c:pt>
                <c:pt idx="8228">
                  <c:v>0.0</c:v>
                </c:pt>
                <c:pt idx="8229">
                  <c:v>0.0</c:v>
                </c:pt>
                <c:pt idx="8230">
                  <c:v>0.0</c:v>
                </c:pt>
                <c:pt idx="8231">
                  <c:v>0.0</c:v>
                </c:pt>
                <c:pt idx="8232">
                  <c:v>0.0</c:v>
                </c:pt>
                <c:pt idx="8233">
                  <c:v>0.0</c:v>
                </c:pt>
                <c:pt idx="8234">
                  <c:v>0.0</c:v>
                </c:pt>
                <c:pt idx="8235">
                  <c:v>0.0</c:v>
                </c:pt>
                <c:pt idx="8236">
                  <c:v>0.0</c:v>
                </c:pt>
                <c:pt idx="8237">
                  <c:v>0.0</c:v>
                </c:pt>
                <c:pt idx="8238">
                  <c:v>0.0</c:v>
                </c:pt>
                <c:pt idx="8239">
                  <c:v>0.0</c:v>
                </c:pt>
                <c:pt idx="8240">
                  <c:v>0.2391666667</c:v>
                </c:pt>
                <c:pt idx="8241">
                  <c:v>0.9216666667</c:v>
                </c:pt>
                <c:pt idx="8242">
                  <c:v>1.405833333</c:v>
                </c:pt>
                <c:pt idx="8243">
                  <c:v>1.621666667</c:v>
                </c:pt>
                <c:pt idx="8244">
                  <c:v>1.551666667</c:v>
                </c:pt>
                <c:pt idx="8245">
                  <c:v>1.201666667</c:v>
                </c:pt>
                <c:pt idx="8246">
                  <c:v>0.595</c:v>
                </c:pt>
                <c:pt idx="8247">
                  <c:v>0.035</c:v>
                </c:pt>
                <c:pt idx="8248">
                  <c:v>0.0</c:v>
                </c:pt>
                <c:pt idx="8249">
                  <c:v>0.0</c:v>
                </c:pt>
                <c:pt idx="8250">
                  <c:v>0.0</c:v>
                </c:pt>
                <c:pt idx="8251">
                  <c:v>0.0</c:v>
                </c:pt>
                <c:pt idx="8252">
                  <c:v>0.0</c:v>
                </c:pt>
                <c:pt idx="8253">
                  <c:v>0.0</c:v>
                </c:pt>
                <c:pt idx="8254">
                  <c:v>0.0</c:v>
                </c:pt>
                <c:pt idx="8255">
                  <c:v>0.0</c:v>
                </c:pt>
                <c:pt idx="8256">
                  <c:v>0.0</c:v>
                </c:pt>
                <c:pt idx="8257">
                  <c:v>0.0</c:v>
                </c:pt>
                <c:pt idx="8258">
                  <c:v>0.0</c:v>
                </c:pt>
                <c:pt idx="8259">
                  <c:v>0.0</c:v>
                </c:pt>
                <c:pt idx="8260">
                  <c:v>0.0</c:v>
                </c:pt>
                <c:pt idx="8261">
                  <c:v>0.0</c:v>
                </c:pt>
                <c:pt idx="8262">
                  <c:v>0.0</c:v>
                </c:pt>
                <c:pt idx="8263">
                  <c:v>0.0</c:v>
                </c:pt>
                <c:pt idx="8264">
                  <c:v>0.2275</c:v>
                </c:pt>
                <c:pt idx="8265">
                  <c:v>0.9041666667</c:v>
                </c:pt>
                <c:pt idx="8266">
                  <c:v>1.394166667</c:v>
                </c:pt>
                <c:pt idx="8267">
                  <c:v>1.61</c:v>
                </c:pt>
                <c:pt idx="8268">
                  <c:v>1.545833333</c:v>
                </c:pt>
                <c:pt idx="8269">
                  <c:v>1.19</c:v>
                </c:pt>
                <c:pt idx="8270">
                  <c:v>0.5891666667</c:v>
                </c:pt>
                <c:pt idx="8271">
                  <c:v>0.035</c:v>
                </c:pt>
                <c:pt idx="8272">
                  <c:v>0.0</c:v>
                </c:pt>
                <c:pt idx="8273">
                  <c:v>0.0</c:v>
                </c:pt>
                <c:pt idx="8274">
                  <c:v>0.0</c:v>
                </c:pt>
                <c:pt idx="8275">
                  <c:v>0.0</c:v>
                </c:pt>
                <c:pt idx="8276">
                  <c:v>0.0</c:v>
                </c:pt>
                <c:pt idx="8277">
                  <c:v>0.0</c:v>
                </c:pt>
                <c:pt idx="8278">
                  <c:v>0.0</c:v>
                </c:pt>
                <c:pt idx="8279">
                  <c:v>0.0</c:v>
                </c:pt>
                <c:pt idx="8280">
                  <c:v>0.0</c:v>
                </c:pt>
                <c:pt idx="8281">
                  <c:v>0.0</c:v>
                </c:pt>
                <c:pt idx="8282">
                  <c:v>0.0</c:v>
                </c:pt>
                <c:pt idx="8283">
                  <c:v>0.0</c:v>
                </c:pt>
                <c:pt idx="8284">
                  <c:v>0.0</c:v>
                </c:pt>
                <c:pt idx="8285">
                  <c:v>0.0</c:v>
                </c:pt>
                <c:pt idx="8286">
                  <c:v>0.0</c:v>
                </c:pt>
                <c:pt idx="8287">
                  <c:v>0.0</c:v>
                </c:pt>
                <c:pt idx="8288">
                  <c:v>0.2158333333</c:v>
                </c:pt>
                <c:pt idx="8289">
                  <c:v>0.8925</c:v>
                </c:pt>
                <c:pt idx="8290">
                  <c:v>1.3825</c:v>
                </c:pt>
                <c:pt idx="8291">
                  <c:v>1.604166667</c:v>
                </c:pt>
                <c:pt idx="8292">
                  <c:v>1.534166667</c:v>
                </c:pt>
                <c:pt idx="8293">
                  <c:v>1.184166667</c:v>
                </c:pt>
                <c:pt idx="8294">
                  <c:v>0.5833333333</c:v>
                </c:pt>
                <c:pt idx="8295">
                  <c:v>0.02916666667</c:v>
                </c:pt>
                <c:pt idx="8296">
                  <c:v>0.0</c:v>
                </c:pt>
                <c:pt idx="8297">
                  <c:v>0.0</c:v>
                </c:pt>
                <c:pt idx="8298">
                  <c:v>0.0</c:v>
                </c:pt>
                <c:pt idx="8299">
                  <c:v>0.0</c:v>
                </c:pt>
                <c:pt idx="8300">
                  <c:v>0.0</c:v>
                </c:pt>
                <c:pt idx="8301">
                  <c:v>0.0</c:v>
                </c:pt>
                <c:pt idx="8302">
                  <c:v>0.0</c:v>
                </c:pt>
                <c:pt idx="8303">
                  <c:v>0.0</c:v>
                </c:pt>
                <c:pt idx="8304">
                  <c:v>0.0</c:v>
                </c:pt>
                <c:pt idx="8305">
                  <c:v>0.0</c:v>
                </c:pt>
                <c:pt idx="8306">
                  <c:v>0.0</c:v>
                </c:pt>
                <c:pt idx="8307">
                  <c:v>0.0</c:v>
                </c:pt>
                <c:pt idx="8308">
                  <c:v>0.0</c:v>
                </c:pt>
                <c:pt idx="8309">
                  <c:v>0.0</c:v>
                </c:pt>
                <c:pt idx="8310">
                  <c:v>0.0</c:v>
                </c:pt>
                <c:pt idx="8311">
                  <c:v>0.0</c:v>
                </c:pt>
                <c:pt idx="8312">
                  <c:v>0.2041666667</c:v>
                </c:pt>
                <c:pt idx="8313">
                  <c:v>0.875</c:v>
                </c:pt>
                <c:pt idx="8314">
                  <c:v>1.370833333</c:v>
                </c:pt>
                <c:pt idx="8315">
                  <c:v>1.5925</c:v>
                </c:pt>
                <c:pt idx="8316">
                  <c:v>1.528333333</c:v>
                </c:pt>
                <c:pt idx="8317">
                  <c:v>1.178333333</c:v>
                </c:pt>
                <c:pt idx="8318">
                  <c:v>0.5833333333</c:v>
                </c:pt>
                <c:pt idx="8319">
                  <c:v>0.02916666667</c:v>
                </c:pt>
                <c:pt idx="8320">
                  <c:v>0.0</c:v>
                </c:pt>
                <c:pt idx="8321">
                  <c:v>0.0</c:v>
                </c:pt>
                <c:pt idx="8322">
                  <c:v>0.0</c:v>
                </c:pt>
                <c:pt idx="8323">
                  <c:v>0.0</c:v>
                </c:pt>
                <c:pt idx="8324">
                  <c:v>0.0</c:v>
                </c:pt>
                <c:pt idx="8325">
                  <c:v>0.0</c:v>
                </c:pt>
                <c:pt idx="8326">
                  <c:v>0.0</c:v>
                </c:pt>
                <c:pt idx="8327">
                  <c:v>0.0</c:v>
                </c:pt>
                <c:pt idx="8328">
                  <c:v>0.0</c:v>
                </c:pt>
                <c:pt idx="8329">
                  <c:v>0.0</c:v>
                </c:pt>
                <c:pt idx="8330">
                  <c:v>0.0</c:v>
                </c:pt>
                <c:pt idx="8331">
                  <c:v>0.0</c:v>
                </c:pt>
                <c:pt idx="8332">
                  <c:v>0.0</c:v>
                </c:pt>
                <c:pt idx="8333">
                  <c:v>0.0</c:v>
                </c:pt>
                <c:pt idx="8334">
                  <c:v>0.0</c:v>
                </c:pt>
                <c:pt idx="8335">
                  <c:v>0.0</c:v>
                </c:pt>
                <c:pt idx="8336">
                  <c:v>0.1983333333</c:v>
                </c:pt>
                <c:pt idx="8337">
                  <c:v>0.8633333333</c:v>
                </c:pt>
                <c:pt idx="8338">
                  <c:v>1.359166667</c:v>
                </c:pt>
                <c:pt idx="8339">
                  <c:v>1.586666667</c:v>
                </c:pt>
                <c:pt idx="8340">
                  <c:v>1.5225</c:v>
                </c:pt>
                <c:pt idx="8341">
                  <c:v>1.178333333</c:v>
                </c:pt>
                <c:pt idx="8342">
                  <c:v>0.5833333333</c:v>
                </c:pt>
                <c:pt idx="8343">
                  <c:v>0.02916666667</c:v>
                </c:pt>
                <c:pt idx="8344">
                  <c:v>0.0</c:v>
                </c:pt>
                <c:pt idx="8345">
                  <c:v>0.0</c:v>
                </c:pt>
                <c:pt idx="8346">
                  <c:v>0.0</c:v>
                </c:pt>
                <c:pt idx="8347">
                  <c:v>0.0</c:v>
                </c:pt>
                <c:pt idx="8348">
                  <c:v>0.0</c:v>
                </c:pt>
                <c:pt idx="8349">
                  <c:v>0.0</c:v>
                </c:pt>
                <c:pt idx="8350">
                  <c:v>0.0</c:v>
                </c:pt>
                <c:pt idx="8351">
                  <c:v>0.0</c:v>
                </c:pt>
                <c:pt idx="8352">
                  <c:v>0.0</c:v>
                </c:pt>
                <c:pt idx="8353">
                  <c:v>0.0</c:v>
                </c:pt>
                <c:pt idx="8354">
                  <c:v>0.0</c:v>
                </c:pt>
                <c:pt idx="8355">
                  <c:v>0.0</c:v>
                </c:pt>
                <c:pt idx="8356">
                  <c:v>0.0</c:v>
                </c:pt>
                <c:pt idx="8357">
                  <c:v>0.0</c:v>
                </c:pt>
                <c:pt idx="8358">
                  <c:v>0.0</c:v>
                </c:pt>
                <c:pt idx="8359">
                  <c:v>0.0</c:v>
                </c:pt>
                <c:pt idx="8360">
                  <c:v>0.1866666667</c:v>
                </c:pt>
                <c:pt idx="8361">
                  <c:v>0.8516666667</c:v>
                </c:pt>
                <c:pt idx="8362">
                  <c:v>1.3475</c:v>
                </c:pt>
                <c:pt idx="8363">
                  <c:v>1.575</c:v>
                </c:pt>
                <c:pt idx="8364">
                  <c:v>1.516666667</c:v>
                </c:pt>
                <c:pt idx="8365">
                  <c:v>1.1725</c:v>
                </c:pt>
                <c:pt idx="8366">
                  <c:v>0.5775</c:v>
                </c:pt>
                <c:pt idx="8367">
                  <c:v>0.02916666667</c:v>
                </c:pt>
                <c:pt idx="8368">
                  <c:v>0.0</c:v>
                </c:pt>
                <c:pt idx="8369">
                  <c:v>0.0</c:v>
                </c:pt>
                <c:pt idx="8370">
                  <c:v>0.0</c:v>
                </c:pt>
                <c:pt idx="8371">
                  <c:v>0.0</c:v>
                </c:pt>
                <c:pt idx="8372">
                  <c:v>0.0</c:v>
                </c:pt>
                <c:pt idx="8373">
                  <c:v>0.0</c:v>
                </c:pt>
                <c:pt idx="8374">
                  <c:v>0.0</c:v>
                </c:pt>
                <c:pt idx="8375">
                  <c:v>0.0</c:v>
                </c:pt>
                <c:pt idx="8376">
                  <c:v>0.0</c:v>
                </c:pt>
                <c:pt idx="8377">
                  <c:v>0.0</c:v>
                </c:pt>
                <c:pt idx="8378">
                  <c:v>0.0</c:v>
                </c:pt>
                <c:pt idx="8379">
                  <c:v>0.0</c:v>
                </c:pt>
                <c:pt idx="8380">
                  <c:v>0.0</c:v>
                </c:pt>
                <c:pt idx="8381">
                  <c:v>0.0</c:v>
                </c:pt>
                <c:pt idx="8382">
                  <c:v>0.0</c:v>
                </c:pt>
                <c:pt idx="8383">
                  <c:v>0.0</c:v>
                </c:pt>
                <c:pt idx="8384">
                  <c:v>0.1808333333</c:v>
                </c:pt>
                <c:pt idx="8385">
                  <c:v>0.84</c:v>
                </c:pt>
                <c:pt idx="8386">
                  <c:v>1.341666667</c:v>
                </c:pt>
                <c:pt idx="8387">
                  <c:v>1.569166667</c:v>
                </c:pt>
                <c:pt idx="8388">
                  <c:v>1.510833333</c:v>
                </c:pt>
                <c:pt idx="8389">
                  <c:v>1.1725</c:v>
                </c:pt>
                <c:pt idx="8390">
                  <c:v>0.5775</c:v>
                </c:pt>
                <c:pt idx="8391">
                  <c:v>0.02916666667</c:v>
                </c:pt>
                <c:pt idx="8392">
                  <c:v>0.0</c:v>
                </c:pt>
                <c:pt idx="8393">
                  <c:v>0.0</c:v>
                </c:pt>
                <c:pt idx="8394">
                  <c:v>0.0</c:v>
                </c:pt>
                <c:pt idx="8395">
                  <c:v>0.0</c:v>
                </c:pt>
                <c:pt idx="8396">
                  <c:v>0.0</c:v>
                </c:pt>
                <c:pt idx="8397">
                  <c:v>0.0</c:v>
                </c:pt>
                <c:pt idx="8398">
                  <c:v>0.0</c:v>
                </c:pt>
                <c:pt idx="8399">
                  <c:v>0.0</c:v>
                </c:pt>
                <c:pt idx="8400">
                  <c:v>0.0</c:v>
                </c:pt>
                <c:pt idx="8401">
                  <c:v>0.0</c:v>
                </c:pt>
                <c:pt idx="8402">
                  <c:v>0.0</c:v>
                </c:pt>
                <c:pt idx="8403">
                  <c:v>0.0</c:v>
                </c:pt>
                <c:pt idx="8404">
                  <c:v>0.0</c:v>
                </c:pt>
                <c:pt idx="8405">
                  <c:v>0.0</c:v>
                </c:pt>
                <c:pt idx="8406">
                  <c:v>0.0</c:v>
                </c:pt>
                <c:pt idx="8407">
                  <c:v>0.0</c:v>
                </c:pt>
                <c:pt idx="8408">
                  <c:v>0.1691666667</c:v>
                </c:pt>
                <c:pt idx="8409">
                  <c:v>0.8341666667</c:v>
                </c:pt>
                <c:pt idx="8410">
                  <c:v>1.33</c:v>
                </c:pt>
                <c:pt idx="8411">
                  <c:v>1.563333333</c:v>
                </c:pt>
                <c:pt idx="8412">
                  <c:v>1.510833333</c:v>
                </c:pt>
                <c:pt idx="8413">
                  <c:v>1.1725</c:v>
                </c:pt>
                <c:pt idx="8414">
                  <c:v>0.5833333333</c:v>
                </c:pt>
                <c:pt idx="8415">
                  <c:v>0.035</c:v>
                </c:pt>
                <c:pt idx="8416">
                  <c:v>0.0</c:v>
                </c:pt>
                <c:pt idx="8417">
                  <c:v>0.0</c:v>
                </c:pt>
                <c:pt idx="8418">
                  <c:v>0.0</c:v>
                </c:pt>
                <c:pt idx="8419">
                  <c:v>0.0</c:v>
                </c:pt>
                <c:pt idx="8420">
                  <c:v>0.0</c:v>
                </c:pt>
                <c:pt idx="8421">
                  <c:v>0.0</c:v>
                </c:pt>
                <c:pt idx="8422">
                  <c:v>0.0</c:v>
                </c:pt>
                <c:pt idx="8423">
                  <c:v>0.0</c:v>
                </c:pt>
                <c:pt idx="8424">
                  <c:v>0.0</c:v>
                </c:pt>
                <c:pt idx="8425">
                  <c:v>0.0</c:v>
                </c:pt>
                <c:pt idx="8426">
                  <c:v>0.0</c:v>
                </c:pt>
                <c:pt idx="8427">
                  <c:v>0.0</c:v>
                </c:pt>
                <c:pt idx="8428">
                  <c:v>0.0</c:v>
                </c:pt>
                <c:pt idx="8429">
                  <c:v>0.0</c:v>
                </c:pt>
                <c:pt idx="8430">
                  <c:v>0.0</c:v>
                </c:pt>
                <c:pt idx="8431">
                  <c:v>0.0</c:v>
                </c:pt>
                <c:pt idx="8432">
                  <c:v>0.1633333333</c:v>
                </c:pt>
                <c:pt idx="8433">
                  <c:v>0.8225</c:v>
                </c:pt>
                <c:pt idx="8434">
                  <c:v>1.324166667</c:v>
                </c:pt>
                <c:pt idx="8435">
                  <c:v>1.5575</c:v>
                </c:pt>
                <c:pt idx="8436">
                  <c:v>1.505</c:v>
                </c:pt>
                <c:pt idx="8437">
                  <c:v>1.1725</c:v>
                </c:pt>
                <c:pt idx="8438">
                  <c:v>0.5833333333</c:v>
                </c:pt>
                <c:pt idx="8439">
                  <c:v>0.035</c:v>
                </c:pt>
                <c:pt idx="8440">
                  <c:v>0.0</c:v>
                </c:pt>
                <c:pt idx="8441">
                  <c:v>0.0</c:v>
                </c:pt>
                <c:pt idx="8442">
                  <c:v>0.0</c:v>
                </c:pt>
                <c:pt idx="8443">
                  <c:v>0.0</c:v>
                </c:pt>
                <c:pt idx="8444">
                  <c:v>0.0</c:v>
                </c:pt>
                <c:pt idx="8445">
                  <c:v>0.0</c:v>
                </c:pt>
                <c:pt idx="8446">
                  <c:v>0.0</c:v>
                </c:pt>
                <c:pt idx="8447">
                  <c:v>0.0</c:v>
                </c:pt>
                <c:pt idx="8448">
                  <c:v>0.0</c:v>
                </c:pt>
                <c:pt idx="8449">
                  <c:v>0.0</c:v>
                </c:pt>
                <c:pt idx="8450">
                  <c:v>0.0</c:v>
                </c:pt>
                <c:pt idx="8451">
                  <c:v>0.0</c:v>
                </c:pt>
                <c:pt idx="8452">
                  <c:v>0.0</c:v>
                </c:pt>
                <c:pt idx="8453">
                  <c:v>0.0</c:v>
                </c:pt>
                <c:pt idx="8454">
                  <c:v>0.0</c:v>
                </c:pt>
                <c:pt idx="8455">
                  <c:v>0.0</c:v>
                </c:pt>
                <c:pt idx="8456">
                  <c:v>0.1575</c:v>
                </c:pt>
                <c:pt idx="8457">
                  <c:v>0.8166666667</c:v>
                </c:pt>
                <c:pt idx="8458">
                  <c:v>1.318333333</c:v>
                </c:pt>
                <c:pt idx="8459">
                  <c:v>1.5575</c:v>
                </c:pt>
                <c:pt idx="8460">
                  <c:v>1.505</c:v>
                </c:pt>
                <c:pt idx="8461">
                  <c:v>1.1725</c:v>
                </c:pt>
                <c:pt idx="8462">
                  <c:v>0.5891666667</c:v>
                </c:pt>
                <c:pt idx="8463">
                  <c:v>0.035</c:v>
                </c:pt>
                <c:pt idx="8464">
                  <c:v>0.0</c:v>
                </c:pt>
                <c:pt idx="8465">
                  <c:v>0.0</c:v>
                </c:pt>
                <c:pt idx="8466">
                  <c:v>0.0</c:v>
                </c:pt>
                <c:pt idx="8467">
                  <c:v>0.0</c:v>
                </c:pt>
                <c:pt idx="8468">
                  <c:v>0.0</c:v>
                </c:pt>
                <c:pt idx="8469">
                  <c:v>0.0</c:v>
                </c:pt>
                <c:pt idx="8470">
                  <c:v>0.0</c:v>
                </c:pt>
                <c:pt idx="8471">
                  <c:v>0.0</c:v>
                </c:pt>
                <c:pt idx="8472">
                  <c:v>0.0</c:v>
                </c:pt>
                <c:pt idx="8473">
                  <c:v>0.0</c:v>
                </c:pt>
                <c:pt idx="8474">
                  <c:v>0.0</c:v>
                </c:pt>
                <c:pt idx="8475">
                  <c:v>0.0</c:v>
                </c:pt>
                <c:pt idx="8476">
                  <c:v>0.0</c:v>
                </c:pt>
                <c:pt idx="8477">
                  <c:v>0.0</c:v>
                </c:pt>
                <c:pt idx="8478">
                  <c:v>0.0</c:v>
                </c:pt>
                <c:pt idx="8479">
                  <c:v>0.0</c:v>
                </c:pt>
                <c:pt idx="8480">
                  <c:v>0.1575</c:v>
                </c:pt>
                <c:pt idx="8481">
                  <c:v>0.8108333333</c:v>
                </c:pt>
                <c:pt idx="8482">
                  <c:v>1.3125</c:v>
                </c:pt>
                <c:pt idx="8483">
                  <c:v>1.551666667</c:v>
                </c:pt>
                <c:pt idx="8484">
                  <c:v>1.505</c:v>
                </c:pt>
                <c:pt idx="8485">
                  <c:v>1.1725</c:v>
                </c:pt>
                <c:pt idx="8486">
                  <c:v>0.5891666667</c:v>
                </c:pt>
                <c:pt idx="8487">
                  <c:v>0.035</c:v>
                </c:pt>
                <c:pt idx="8488">
                  <c:v>0.0</c:v>
                </c:pt>
                <c:pt idx="8489">
                  <c:v>0.0</c:v>
                </c:pt>
                <c:pt idx="8490">
                  <c:v>0.0</c:v>
                </c:pt>
                <c:pt idx="8491">
                  <c:v>0.0</c:v>
                </c:pt>
                <c:pt idx="8492">
                  <c:v>0.0</c:v>
                </c:pt>
                <c:pt idx="8493">
                  <c:v>0.0</c:v>
                </c:pt>
                <c:pt idx="8494">
                  <c:v>0.0</c:v>
                </c:pt>
                <c:pt idx="8495">
                  <c:v>0.0</c:v>
                </c:pt>
                <c:pt idx="8496">
                  <c:v>0.0</c:v>
                </c:pt>
                <c:pt idx="8497">
                  <c:v>0.0</c:v>
                </c:pt>
                <c:pt idx="8498">
                  <c:v>0.0</c:v>
                </c:pt>
                <c:pt idx="8499">
                  <c:v>0.0</c:v>
                </c:pt>
                <c:pt idx="8500">
                  <c:v>0.0</c:v>
                </c:pt>
                <c:pt idx="8501">
                  <c:v>0.0</c:v>
                </c:pt>
                <c:pt idx="8502">
                  <c:v>0.0</c:v>
                </c:pt>
                <c:pt idx="8503">
                  <c:v>0.0</c:v>
                </c:pt>
                <c:pt idx="8504">
                  <c:v>0.1516666667</c:v>
                </c:pt>
                <c:pt idx="8505">
                  <c:v>0.805</c:v>
                </c:pt>
                <c:pt idx="8506">
                  <c:v>1.3125</c:v>
                </c:pt>
                <c:pt idx="8507">
                  <c:v>1.551666667</c:v>
                </c:pt>
                <c:pt idx="8508">
                  <c:v>1.505</c:v>
                </c:pt>
                <c:pt idx="8509">
                  <c:v>1.178333333</c:v>
                </c:pt>
                <c:pt idx="8510">
                  <c:v>0.595</c:v>
                </c:pt>
                <c:pt idx="8511">
                  <c:v>0.04083333333</c:v>
                </c:pt>
                <c:pt idx="8512">
                  <c:v>0.0</c:v>
                </c:pt>
                <c:pt idx="8513">
                  <c:v>0.0</c:v>
                </c:pt>
                <c:pt idx="8514">
                  <c:v>0.0</c:v>
                </c:pt>
                <c:pt idx="8515">
                  <c:v>0.0</c:v>
                </c:pt>
                <c:pt idx="8516">
                  <c:v>0.0</c:v>
                </c:pt>
                <c:pt idx="8517">
                  <c:v>0.0</c:v>
                </c:pt>
                <c:pt idx="8518">
                  <c:v>0.0</c:v>
                </c:pt>
                <c:pt idx="8519">
                  <c:v>0.0</c:v>
                </c:pt>
                <c:pt idx="8520">
                  <c:v>0.0</c:v>
                </c:pt>
                <c:pt idx="8521">
                  <c:v>0.0</c:v>
                </c:pt>
                <c:pt idx="8522">
                  <c:v>0.0</c:v>
                </c:pt>
                <c:pt idx="8523">
                  <c:v>0.0</c:v>
                </c:pt>
                <c:pt idx="8524">
                  <c:v>0.0</c:v>
                </c:pt>
                <c:pt idx="8525">
                  <c:v>0.0</c:v>
                </c:pt>
                <c:pt idx="8526">
                  <c:v>0.0</c:v>
                </c:pt>
                <c:pt idx="8527">
                  <c:v>0.0</c:v>
                </c:pt>
                <c:pt idx="8528">
                  <c:v>0.1458333333</c:v>
                </c:pt>
                <c:pt idx="8529">
                  <c:v>0.7991666667</c:v>
                </c:pt>
                <c:pt idx="8530">
                  <c:v>1.306666667</c:v>
                </c:pt>
                <c:pt idx="8531">
                  <c:v>1.551666667</c:v>
                </c:pt>
                <c:pt idx="8532">
                  <c:v>1.510833333</c:v>
                </c:pt>
                <c:pt idx="8533">
                  <c:v>1.184166667</c:v>
                </c:pt>
                <c:pt idx="8534">
                  <c:v>0.6008333333</c:v>
                </c:pt>
                <c:pt idx="8535">
                  <c:v>0.04083333333</c:v>
                </c:pt>
                <c:pt idx="8536">
                  <c:v>0.0</c:v>
                </c:pt>
                <c:pt idx="8537">
                  <c:v>0.0</c:v>
                </c:pt>
                <c:pt idx="8538">
                  <c:v>0.0</c:v>
                </c:pt>
                <c:pt idx="8539">
                  <c:v>0.0</c:v>
                </c:pt>
                <c:pt idx="8540">
                  <c:v>0.0</c:v>
                </c:pt>
                <c:pt idx="8541">
                  <c:v>0.0</c:v>
                </c:pt>
                <c:pt idx="8542">
                  <c:v>0.0</c:v>
                </c:pt>
                <c:pt idx="8543">
                  <c:v>0.0</c:v>
                </c:pt>
                <c:pt idx="8544">
                  <c:v>0.0</c:v>
                </c:pt>
                <c:pt idx="8545">
                  <c:v>0.0</c:v>
                </c:pt>
                <c:pt idx="8546">
                  <c:v>0.0</c:v>
                </c:pt>
                <c:pt idx="8547">
                  <c:v>0.0</c:v>
                </c:pt>
                <c:pt idx="8548">
                  <c:v>0.0</c:v>
                </c:pt>
                <c:pt idx="8549">
                  <c:v>0.0</c:v>
                </c:pt>
                <c:pt idx="8550">
                  <c:v>0.0</c:v>
                </c:pt>
                <c:pt idx="8551">
                  <c:v>0.0</c:v>
                </c:pt>
                <c:pt idx="8552">
                  <c:v>0.1458333333</c:v>
                </c:pt>
                <c:pt idx="8553">
                  <c:v>0.7933333333</c:v>
                </c:pt>
                <c:pt idx="8554">
                  <c:v>1.306666667</c:v>
                </c:pt>
                <c:pt idx="8555">
                  <c:v>1.551666667</c:v>
                </c:pt>
                <c:pt idx="8556">
                  <c:v>1.510833333</c:v>
                </c:pt>
                <c:pt idx="8557">
                  <c:v>1.19</c:v>
                </c:pt>
                <c:pt idx="8558">
                  <c:v>0.6125</c:v>
                </c:pt>
                <c:pt idx="8559">
                  <c:v>0.04083333333</c:v>
                </c:pt>
                <c:pt idx="8560">
                  <c:v>0.0</c:v>
                </c:pt>
                <c:pt idx="8561">
                  <c:v>0.0</c:v>
                </c:pt>
                <c:pt idx="8562">
                  <c:v>0.0</c:v>
                </c:pt>
                <c:pt idx="8563">
                  <c:v>0.0</c:v>
                </c:pt>
                <c:pt idx="8564">
                  <c:v>0.0</c:v>
                </c:pt>
                <c:pt idx="8565">
                  <c:v>0.0</c:v>
                </c:pt>
                <c:pt idx="8566">
                  <c:v>0.0</c:v>
                </c:pt>
                <c:pt idx="8567">
                  <c:v>0.0</c:v>
                </c:pt>
                <c:pt idx="8568">
                  <c:v>0.0</c:v>
                </c:pt>
                <c:pt idx="8569">
                  <c:v>0.0</c:v>
                </c:pt>
                <c:pt idx="8570">
                  <c:v>0.0</c:v>
                </c:pt>
                <c:pt idx="8571">
                  <c:v>0.0</c:v>
                </c:pt>
                <c:pt idx="8572">
                  <c:v>0.0</c:v>
                </c:pt>
                <c:pt idx="8573">
                  <c:v>0.0</c:v>
                </c:pt>
                <c:pt idx="8574">
                  <c:v>0.0</c:v>
                </c:pt>
                <c:pt idx="8575">
                  <c:v>0.0</c:v>
                </c:pt>
                <c:pt idx="8576">
                  <c:v>0.14</c:v>
                </c:pt>
                <c:pt idx="8577">
                  <c:v>0.7933333333</c:v>
                </c:pt>
                <c:pt idx="8578">
                  <c:v>1.306666667</c:v>
                </c:pt>
                <c:pt idx="8579">
                  <c:v>1.5575</c:v>
                </c:pt>
                <c:pt idx="8580">
                  <c:v>1.516666667</c:v>
                </c:pt>
                <c:pt idx="8581">
                  <c:v>1.195833333</c:v>
                </c:pt>
                <c:pt idx="8582">
                  <c:v>0.6183333333</c:v>
                </c:pt>
                <c:pt idx="8583">
                  <c:v>0.04666666667</c:v>
                </c:pt>
                <c:pt idx="8584">
                  <c:v>0.0</c:v>
                </c:pt>
                <c:pt idx="8585">
                  <c:v>0.0</c:v>
                </c:pt>
                <c:pt idx="8586">
                  <c:v>0.0</c:v>
                </c:pt>
                <c:pt idx="8587">
                  <c:v>0.0</c:v>
                </c:pt>
                <c:pt idx="8588">
                  <c:v>0.0</c:v>
                </c:pt>
                <c:pt idx="8589">
                  <c:v>0.0</c:v>
                </c:pt>
                <c:pt idx="8590">
                  <c:v>0.0</c:v>
                </c:pt>
                <c:pt idx="8591">
                  <c:v>0.0</c:v>
                </c:pt>
                <c:pt idx="8592">
                  <c:v>0.0</c:v>
                </c:pt>
                <c:pt idx="8593">
                  <c:v>0.0</c:v>
                </c:pt>
                <c:pt idx="8594">
                  <c:v>0.0</c:v>
                </c:pt>
                <c:pt idx="8595">
                  <c:v>0.0</c:v>
                </c:pt>
                <c:pt idx="8596">
                  <c:v>0.0</c:v>
                </c:pt>
                <c:pt idx="8597">
                  <c:v>0.0</c:v>
                </c:pt>
                <c:pt idx="8598">
                  <c:v>0.0</c:v>
                </c:pt>
                <c:pt idx="8599">
                  <c:v>0.0</c:v>
                </c:pt>
                <c:pt idx="8600">
                  <c:v>0.14</c:v>
                </c:pt>
                <c:pt idx="8601">
                  <c:v>0.7933333333</c:v>
                </c:pt>
                <c:pt idx="8602">
                  <c:v>1.306666667</c:v>
                </c:pt>
                <c:pt idx="8603">
                  <c:v>1.5575</c:v>
                </c:pt>
                <c:pt idx="8604">
                  <c:v>1.5225</c:v>
                </c:pt>
                <c:pt idx="8605">
                  <c:v>1.201666667</c:v>
                </c:pt>
                <c:pt idx="8606">
                  <c:v>0.63</c:v>
                </c:pt>
                <c:pt idx="8607">
                  <c:v>0.04666666667</c:v>
                </c:pt>
                <c:pt idx="8608">
                  <c:v>0.0</c:v>
                </c:pt>
                <c:pt idx="8609">
                  <c:v>0.0</c:v>
                </c:pt>
                <c:pt idx="8610">
                  <c:v>0.0</c:v>
                </c:pt>
                <c:pt idx="8611">
                  <c:v>0.0</c:v>
                </c:pt>
                <c:pt idx="8612">
                  <c:v>0.0</c:v>
                </c:pt>
                <c:pt idx="8613">
                  <c:v>0.0</c:v>
                </c:pt>
                <c:pt idx="8614">
                  <c:v>0.0</c:v>
                </c:pt>
                <c:pt idx="8615">
                  <c:v>0.0</c:v>
                </c:pt>
                <c:pt idx="8616">
                  <c:v>0.0</c:v>
                </c:pt>
                <c:pt idx="8617">
                  <c:v>0.0</c:v>
                </c:pt>
                <c:pt idx="8618">
                  <c:v>0.0</c:v>
                </c:pt>
                <c:pt idx="8619">
                  <c:v>0.0</c:v>
                </c:pt>
                <c:pt idx="8620">
                  <c:v>0.0</c:v>
                </c:pt>
                <c:pt idx="8621">
                  <c:v>0.0</c:v>
                </c:pt>
                <c:pt idx="8622">
                  <c:v>0.0</c:v>
                </c:pt>
                <c:pt idx="8623">
                  <c:v>0.0</c:v>
                </c:pt>
                <c:pt idx="8624">
                  <c:v>0.14</c:v>
                </c:pt>
                <c:pt idx="8625">
                  <c:v>0.7875</c:v>
                </c:pt>
                <c:pt idx="8626">
                  <c:v>1.306666667</c:v>
                </c:pt>
                <c:pt idx="8627">
                  <c:v>1.563333333</c:v>
                </c:pt>
                <c:pt idx="8628">
                  <c:v>1.528333333</c:v>
                </c:pt>
                <c:pt idx="8629">
                  <c:v>1.213333333</c:v>
                </c:pt>
                <c:pt idx="8630">
                  <c:v>0.6358333333</c:v>
                </c:pt>
                <c:pt idx="8631">
                  <c:v>0.0525</c:v>
                </c:pt>
                <c:pt idx="8632">
                  <c:v>0.0</c:v>
                </c:pt>
                <c:pt idx="8633">
                  <c:v>0.0</c:v>
                </c:pt>
                <c:pt idx="8634">
                  <c:v>0.0</c:v>
                </c:pt>
                <c:pt idx="8635">
                  <c:v>0.0</c:v>
                </c:pt>
                <c:pt idx="8636">
                  <c:v>0.0</c:v>
                </c:pt>
                <c:pt idx="8637">
                  <c:v>0.0</c:v>
                </c:pt>
                <c:pt idx="8638">
                  <c:v>0.0</c:v>
                </c:pt>
                <c:pt idx="8639">
                  <c:v>0.0</c:v>
                </c:pt>
                <c:pt idx="8640">
                  <c:v>0.0</c:v>
                </c:pt>
                <c:pt idx="8641">
                  <c:v>0.0</c:v>
                </c:pt>
                <c:pt idx="8642">
                  <c:v>0.0</c:v>
                </c:pt>
                <c:pt idx="8643">
                  <c:v>0.0</c:v>
                </c:pt>
                <c:pt idx="8644">
                  <c:v>0.0</c:v>
                </c:pt>
                <c:pt idx="8645">
                  <c:v>0.0</c:v>
                </c:pt>
                <c:pt idx="8646">
                  <c:v>0.0</c:v>
                </c:pt>
                <c:pt idx="8647">
                  <c:v>0.0</c:v>
                </c:pt>
                <c:pt idx="8648">
                  <c:v>0.1341666667</c:v>
                </c:pt>
                <c:pt idx="8649">
                  <c:v>0.7875</c:v>
                </c:pt>
                <c:pt idx="8650">
                  <c:v>1.3125</c:v>
                </c:pt>
                <c:pt idx="8651">
                  <c:v>1.569166667</c:v>
                </c:pt>
                <c:pt idx="8652">
                  <c:v>1.534166667</c:v>
                </c:pt>
                <c:pt idx="8653">
                  <c:v>1.219166667</c:v>
                </c:pt>
                <c:pt idx="8654">
                  <c:v>0.6475</c:v>
                </c:pt>
                <c:pt idx="8655">
                  <c:v>0.05833333333</c:v>
                </c:pt>
                <c:pt idx="8656">
                  <c:v>0.0</c:v>
                </c:pt>
                <c:pt idx="8657">
                  <c:v>0.0</c:v>
                </c:pt>
                <c:pt idx="8658">
                  <c:v>0.0</c:v>
                </c:pt>
                <c:pt idx="8659">
                  <c:v>0.0</c:v>
                </c:pt>
                <c:pt idx="8660">
                  <c:v>0.0</c:v>
                </c:pt>
                <c:pt idx="8661">
                  <c:v>0.0</c:v>
                </c:pt>
                <c:pt idx="8662">
                  <c:v>0.0</c:v>
                </c:pt>
                <c:pt idx="8663">
                  <c:v>0.0</c:v>
                </c:pt>
                <c:pt idx="8664">
                  <c:v>0.0</c:v>
                </c:pt>
                <c:pt idx="8665">
                  <c:v>0.0</c:v>
                </c:pt>
                <c:pt idx="8666">
                  <c:v>0.0</c:v>
                </c:pt>
                <c:pt idx="8667">
                  <c:v>0.0</c:v>
                </c:pt>
                <c:pt idx="8668">
                  <c:v>0.0</c:v>
                </c:pt>
                <c:pt idx="8669">
                  <c:v>0.0</c:v>
                </c:pt>
                <c:pt idx="8670">
                  <c:v>0.0</c:v>
                </c:pt>
                <c:pt idx="8671">
                  <c:v>0.0</c:v>
                </c:pt>
                <c:pt idx="8672">
                  <c:v>0.1341666667</c:v>
                </c:pt>
                <c:pt idx="8673">
                  <c:v>0.7933333333</c:v>
                </c:pt>
                <c:pt idx="8674">
                  <c:v>1.3125</c:v>
                </c:pt>
                <c:pt idx="8675">
                  <c:v>1.575</c:v>
                </c:pt>
                <c:pt idx="8676">
                  <c:v>1.545833333</c:v>
                </c:pt>
                <c:pt idx="8677">
                  <c:v>1.230833333</c:v>
                </c:pt>
                <c:pt idx="8678">
                  <c:v>0.6591666667</c:v>
                </c:pt>
                <c:pt idx="8679">
                  <c:v>0.06416666667</c:v>
                </c:pt>
                <c:pt idx="8680">
                  <c:v>0.0</c:v>
                </c:pt>
                <c:pt idx="8681">
                  <c:v>0.0</c:v>
                </c:pt>
                <c:pt idx="8682">
                  <c:v>0.0</c:v>
                </c:pt>
                <c:pt idx="8683">
                  <c:v>0.0</c:v>
                </c:pt>
                <c:pt idx="8684">
                  <c:v>0.0</c:v>
                </c:pt>
                <c:pt idx="8685">
                  <c:v>0.0</c:v>
                </c:pt>
                <c:pt idx="8686">
                  <c:v>0.0</c:v>
                </c:pt>
                <c:pt idx="8687">
                  <c:v>0.0</c:v>
                </c:pt>
                <c:pt idx="8688">
                  <c:v>0.0</c:v>
                </c:pt>
                <c:pt idx="8689">
                  <c:v>0.0</c:v>
                </c:pt>
                <c:pt idx="8690">
                  <c:v>0.0</c:v>
                </c:pt>
                <c:pt idx="8691">
                  <c:v>0.0</c:v>
                </c:pt>
                <c:pt idx="8692">
                  <c:v>0.0</c:v>
                </c:pt>
                <c:pt idx="8693">
                  <c:v>0.0</c:v>
                </c:pt>
                <c:pt idx="8694">
                  <c:v>0.0</c:v>
                </c:pt>
                <c:pt idx="8695">
                  <c:v>0.0</c:v>
                </c:pt>
                <c:pt idx="8696">
                  <c:v>0.1341666667</c:v>
                </c:pt>
                <c:pt idx="8697">
                  <c:v>0.7933333333</c:v>
                </c:pt>
                <c:pt idx="8698">
                  <c:v>1.318333333</c:v>
                </c:pt>
                <c:pt idx="8699">
                  <c:v>1.580833333</c:v>
                </c:pt>
                <c:pt idx="8700">
                  <c:v>1.551666667</c:v>
                </c:pt>
                <c:pt idx="8701">
                  <c:v>1.2425</c:v>
                </c:pt>
                <c:pt idx="8702">
                  <c:v>0.6766666667</c:v>
                </c:pt>
                <c:pt idx="8703">
                  <c:v>0.07</c:v>
                </c:pt>
                <c:pt idx="8704">
                  <c:v>0.0</c:v>
                </c:pt>
                <c:pt idx="8705">
                  <c:v>0.0</c:v>
                </c:pt>
                <c:pt idx="8706">
                  <c:v>0.0</c:v>
                </c:pt>
                <c:pt idx="8707">
                  <c:v>0.0</c:v>
                </c:pt>
                <c:pt idx="8708">
                  <c:v>0.0</c:v>
                </c:pt>
                <c:pt idx="8709">
                  <c:v>0.0</c:v>
                </c:pt>
                <c:pt idx="8710">
                  <c:v>0.0</c:v>
                </c:pt>
                <c:pt idx="8711">
                  <c:v>0.0</c:v>
                </c:pt>
                <c:pt idx="8712">
                  <c:v>0.0</c:v>
                </c:pt>
                <c:pt idx="8713">
                  <c:v>0.0</c:v>
                </c:pt>
                <c:pt idx="8714">
                  <c:v>0.0</c:v>
                </c:pt>
                <c:pt idx="8715">
                  <c:v>0.0</c:v>
                </c:pt>
                <c:pt idx="8716">
                  <c:v>0.0</c:v>
                </c:pt>
                <c:pt idx="8717">
                  <c:v>0.0</c:v>
                </c:pt>
                <c:pt idx="8718">
                  <c:v>0.0</c:v>
                </c:pt>
                <c:pt idx="8719">
                  <c:v>0.0</c:v>
                </c:pt>
                <c:pt idx="8720">
                  <c:v>0.14</c:v>
                </c:pt>
                <c:pt idx="8721">
                  <c:v>0.7991666667</c:v>
                </c:pt>
                <c:pt idx="8722">
                  <c:v>1.324166667</c:v>
                </c:pt>
                <c:pt idx="8723">
                  <c:v>1.586666667</c:v>
                </c:pt>
                <c:pt idx="8724">
                  <c:v>1.563333333</c:v>
                </c:pt>
                <c:pt idx="8725">
                  <c:v>1.254166667</c:v>
                </c:pt>
                <c:pt idx="8726">
                  <c:v>0.6883333333</c:v>
                </c:pt>
                <c:pt idx="8727">
                  <c:v>0.07583333333</c:v>
                </c:pt>
                <c:pt idx="8728">
                  <c:v>0.0</c:v>
                </c:pt>
                <c:pt idx="8729">
                  <c:v>0.0</c:v>
                </c:pt>
                <c:pt idx="8730">
                  <c:v>0.0</c:v>
                </c:pt>
                <c:pt idx="8731">
                  <c:v>0.0</c:v>
                </c:pt>
                <c:pt idx="8732">
                  <c:v>0.0</c:v>
                </c:pt>
                <c:pt idx="8733">
                  <c:v>0.0</c:v>
                </c:pt>
                <c:pt idx="8734">
                  <c:v>0.0</c:v>
                </c:pt>
                <c:pt idx="8735">
                  <c:v>0.0</c:v>
                </c:pt>
                <c:pt idx="8736">
                  <c:v>0.0</c:v>
                </c:pt>
                <c:pt idx="8737">
                  <c:v>0.0</c:v>
                </c:pt>
                <c:pt idx="8738">
                  <c:v>0.0</c:v>
                </c:pt>
                <c:pt idx="8739">
                  <c:v>0.0</c:v>
                </c:pt>
                <c:pt idx="8740">
                  <c:v>0.0</c:v>
                </c:pt>
                <c:pt idx="8741">
                  <c:v>0.0</c:v>
                </c:pt>
                <c:pt idx="8742">
                  <c:v>0.0</c:v>
                </c:pt>
                <c:pt idx="8743">
                  <c:v>0.0</c:v>
                </c:pt>
                <c:pt idx="8744">
                  <c:v>0.14</c:v>
                </c:pt>
                <c:pt idx="8745">
                  <c:v>0.7991666667</c:v>
                </c:pt>
                <c:pt idx="8746">
                  <c:v>1.33</c:v>
                </c:pt>
                <c:pt idx="8747">
                  <c:v>1.598333333</c:v>
                </c:pt>
                <c:pt idx="8748">
                  <c:v>1.575</c:v>
                </c:pt>
                <c:pt idx="8749">
                  <c:v>1.271666667</c:v>
                </c:pt>
                <c:pt idx="8750">
                  <c:v>0.7058333333</c:v>
                </c:pt>
                <c:pt idx="8751">
                  <c:v>0.08166666667</c:v>
                </c:pt>
                <c:pt idx="8752">
                  <c:v>0.0</c:v>
                </c:pt>
                <c:pt idx="8753">
                  <c:v>0.0</c:v>
                </c:pt>
                <c:pt idx="8754">
                  <c:v>0.0</c:v>
                </c:pt>
                <c:pt idx="8755">
                  <c:v>0.0</c:v>
                </c:pt>
                <c:pt idx="8756">
                  <c:v>0.0</c:v>
                </c:pt>
                <c:pt idx="8757">
                  <c:v>0.0</c:v>
                </c:pt>
                <c:pt idx="8758">
                  <c:v>0.0</c:v>
                </c:pt>
                <c:pt idx="875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Wind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Sheet1!$H$2:$H$8761</c:f>
              <c:numCache>
                <c:formatCode>General</c:formatCode>
                <c:ptCount val="8760"/>
                <c:pt idx="0">
                  <c:v>1.892315487</c:v>
                </c:pt>
                <c:pt idx="1">
                  <c:v>1.759877243</c:v>
                </c:pt>
                <c:pt idx="2">
                  <c:v>1.591232046</c:v>
                </c:pt>
                <c:pt idx="3">
                  <c:v>1.750021057</c:v>
                </c:pt>
                <c:pt idx="4">
                  <c:v>2.250457781</c:v>
                </c:pt>
                <c:pt idx="5">
                  <c:v>2.010974994</c:v>
                </c:pt>
                <c:pt idx="6">
                  <c:v>1.999560404</c:v>
                </c:pt>
                <c:pt idx="7">
                  <c:v>1.943323388999999</c:v>
                </c:pt>
                <c:pt idx="8">
                  <c:v>1.921867104</c:v>
                </c:pt>
                <c:pt idx="9">
                  <c:v>2.149790710000001</c:v>
                </c:pt>
                <c:pt idx="10">
                  <c:v>1.82247305</c:v>
                </c:pt>
                <c:pt idx="11">
                  <c:v>1.728163879</c:v>
                </c:pt>
                <c:pt idx="12">
                  <c:v>1.64524738</c:v>
                </c:pt>
                <c:pt idx="13">
                  <c:v>1.619269525</c:v>
                </c:pt>
                <c:pt idx="14">
                  <c:v>1.660704841</c:v>
                </c:pt>
                <c:pt idx="15">
                  <c:v>1.470264786</c:v>
                </c:pt>
                <c:pt idx="16">
                  <c:v>1.290090148</c:v>
                </c:pt>
                <c:pt idx="17">
                  <c:v>1.14449002</c:v>
                </c:pt>
                <c:pt idx="18">
                  <c:v>0.9609430923</c:v>
                </c:pt>
                <c:pt idx="19">
                  <c:v>1.053949822</c:v>
                </c:pt>
                <c:pt idx="20">
                  <c:v>1.1321758</c:v>
                </c:pt>
                <c:pt idx="21">
                  <c:v>1.271246385</c:v>
                </c:pt>
                <c:pt idx="22">
                  <c:v>1.234749573</c:v>
                </c:pt>
                <c:pt idx="23">
                  <c:v>1.175895492</c:v>
                </c:pt>
                <c:pt idx="24">
                  <c:v>1.090371423</c:v>
                </c:pt>
                <c:pt idx="25">
                  <c:v>0.8375710641</c:v>
                </c:pt>
                <c:pt idx="26">
                  <c:v>0.8400727105</c:v>
                </c:pt>
                <c:pt idx="27">
                  <c:v>0.892959988</c:v>
                </c:pt>
                <c:pt idx="28">
                  <c:v>0.7874129868</c:v>
                </c:pt>
                <c:pt idx="29">
                  <c:v>0.8140588692</c:v>
                </c:pt>
                <c:pt idx="30">
                  <c:v>0.6786773721</c:v>
                </c:pt>
                <c:pt idx="31">
                  <c:v>0.5875459347</c:v>
                </c:pt>
                <c:pt idx="32">
                  <c:v>0.607660915</c:v>
                </c:pt>
                <c:pt idx="33">
                  <c:v>0.484924552</c:v>
                </c:pt>
                <c:pt idx="34">
                  <c:v>0.4500977379</c:v>
                </c:pt>
                <c:pt idx="35">
                  <c:v>0.3810366738</c:v>
                </c:pt>
                <c:pt idx="36">
                  <c:v>0.3479210201</c:v>
                </c:pt>
                <c:pt idx="37">
                  <c:v>0.461090893</c:v>
                </c:pt>
                <c:pt idx="38">
                  <c:v>0.4642678093</c:v>
                </c:pt>
                <c:pt idx="39">
                  <c:v>0.3256923452</c:v>
                </c:pt>
                <c:pt idx="40">
                  <c:v>0.2982289834</c:v>
                </c:pt>
                <c:pt idx="41">
                  <c:v>0.2880446474</c:v>
                </c:pt>
                <c:pt idx="42">
                  <c:v>0.4092215451</c:v>
                </c:pt>
                <c:pt idx="43">
                  <c:v>0.5904475199</c:v>
                </c:pt>
                <c:pt idx="44">
                  <c:v>0.7314572772</c:v>
                </c:pt>
                <c:pt idx="45">
                  <c:v>0.9598259339</c:v>
                </c:pt>
                <c:pt idx="46">
                  <c:v>0.8048783306</c:v>
                </c:pt>
                <c:pt idx="47">
                  <c:v>0.8203011493</c:v>
                </c:pt>
                <c:pt idx="48">
                  <c:v>0.7795453221</c:v>
                </c:pt>
                <c:pt idx="49">
                  <c:v>0.7487346229</c:v>
                </c:pt>
                <c:pt idx="50">
                  <c:v>0.9005294417</c:v>
                </c:pt>
                <c:pt idx="51">
                  <c:v>1.164002102</c:v>
                </c:pt>
                <c:pt idx="52">
                  <c:v>1.630204673</c:v>
                </c:pt>
                <c:pt idx="53">
                  <c:v>2.070586186</c:v>
                </c:pt>
                <c:pt idx="54">
                  <c:v>2.413960551</c:v>
                </c:pt>
                <c:pt idx="55">
                  <c:v>2.653858816</c:v>
                </c:pt>
                <c:pt idx="56">
                  <c:v>2.396831852</c:v>
                </c:pt>
                <c:pt idx="57">
                  <c:v>1.889938553</c:v>
                </c:pt>
                <c:pt idx="58">
                  <c:v>1.647731286</c:v>
                </c:pt>
                <c:pt idx="59">
                  <c:v>1.329898046</c:v>
                </c:pt>
                <c:pt idx="60">
                  <c:v>1.155785504</c:v>
                </c:pt>
                <c:pt idx="61">
                  <c:v>0.9202140295</c:v>
                </c:pt>
                <c:pt idx="62">
                  <c:v>0.7369034067</c:v>
                </c:pt>
                <c:pt idx="63">
                  <c:v>0.6534593136</c:v>
                </c:pt>
                <c:pt idx="64">
                  <c:v>0.6940639598</c:v>
                </c:pt>
                <c:pt idx="65">
                  <c:v>0.7750789069</c:v>
                </c:pt>
                <c:pt idx="66">
                  <c:v>0.528400504</c:v>
                </c:pt>
                <c:pt idx="67">
                  <c:v>0.5232840687</c:v>
                </c:pt>
                <c:pt idx="68">
                  <c:v>0.5924014467</c:v>
                </c:pt>
                <c:pt idx="69">
                  <c:v>0.6310983983</c:v>
                </c:pt>
                <c:pt idx="70">
                  <c:v>0.5135983194</c:v>
                </c:pt>
                <c:pt idx="71">
                  <c:v>0.6722086557</c:v>
                </c:pt>
                <c:pt idx="72">
                  <c:v>0.633388611</c:v>
                </c:pt>
                <c:pt idx="73">
                  <c:v>0.8197160865</c:v>
                </c:pt>
                <c:pt idx="74">
                  <c:v>0.8022492133</c:v>
                </c:pt>
                <c:pt idx="75">
                  <c:v>0.9301741029</c:v>
                </c:pt>
                <c:pt idx="76">
                  <c:v>0.988905761</c:v>
                </c:pt>
                <c:pt idx="77">
                  <c:v>0.9849534754</c:v>
                </c:pt>
                <c:pt idx="78">
                  <c:v>1.068950621</c:v>
                </c:pt>
                <c:pt idx="79">
                  <c:v>0.8690537045</c:v>
                </c:pt>
                <c:pt idx="80">
                  <c:v>0.8205965139</c:v>
                </c:pt>
                <c:pt idx="81">
                  <c:v>0.86444078</c:v>
                </c:pt>
                <c:pt idx="82">
                  <c:v>0.8553580787</c:v>
                </c:pt>
                <c:pt idx="83">
                  <c:v>1.05169934</c:v>
                </c:pt>
                <c:pt idx="84">
                  <c:v>1.160329187</c:v>
                </c:pt>
                <c:pt idx="85">
                  <c:v>1.213889255999999</c:v>
                </c:pt>
                <c:pt idx="86">
                  <c:v>1.112253276</c:v>
                </c:pt>
                <c:pt idx="87">
                  <c:v>1.019285577</c:v>
                </c:pt>
                <c:pt idx="88">
                  <c:v>0.8482453897</c:v>
                </c:pt>
                <c:pt idx="89">
                  <c:v>0.7622937512</c:v>
                </c:pt>
                <c:pt idx="90">
                  <c:v>0.773643804</c:v>
                </c:pt>
                <c:pt idx="91">
                  <c:v>0.8076795549</c:v>
                </c:pt>
                <c:pt idx="92">
                  <c:v>0.9453556052</c:v>
                </c:pt>
                <c:pt idx="93">
                  <c:v>1.126198389</c:v>
                </c:pt>
                <c:pt idx="94">
                  <c:v>1.425371904</c:v>
                </c:pt>
                <c:pt idx="95">
                  <c:v>1.845401375</c:v>
                </c:pt>
                <c:pt idx="96">
                  <c:v>2.119115618</c:v>
                </c:pt>
                <c:pt idx="97">
                  <c:v>2.455356578</c:v>
                </c:pt>
                <c:pt idx="98">
                  <c:v>2.92373503</c:v>
                </c:pt>
                <c:pt idx="99">
                  <c:v>3.164415421</c:v>
                </c:pt>
                <c:pt idx="100">
                  <c:v>3.450738796</c:v>
                </c:pt>
                <c:pt idx="101">
                  <c:v>3.26709679</c:v>
                </c:pt>
                <c:pt idx="102">
                  <c:v>3.122493583</c:v>
                </c:pt>
                <c:pt idx="103">
                  <c:v>3.103212457</c:v>
                </c:pt>
                <c:pt idx="104">
                  <c:v>3.601578714</c:v>
                </c:pt>
                <c:pt idx="105">
                  <c:v>3.053731117</c:v>
                </c:pt>
                <c:pt idx="106">
                  <c:v>2.866780914</c:v>
                </c:pt>
                <c:pt idx="107">
                  <c:v>2.465118961</c:v>
                </c:pt>
                <c:pt idx="108">
                  <c:v>1.698758468</c:v>
                </c:pt>
                <c:pt idx="109">
                  <c:v>1.301674912</c:v>
                </c:pt>
                <c:pt idx="110">
                  <c:v>1.239299327</c:v>
                </c:pt>
                <c:pt idx="111">
                  <c:v>0.9677597998</c:v>
                </c:pt>
                <c:pt idx="112">
                  <c:v>0.6730298416</c:v>
                </c:pt>
                <c:pt idx="113">
                  <c:v>0.4453149139</c:v>
                </c:pt>
                <c:pt idx="114">
                  <c:v>0.3601411847</c:v>
                </c:pt>
                <c:pt idx="115">
                  <c:v>0.3904461582</c:v>
                </c:pt>
                <c:pt idx="116">
                  <c:v>0.5204143229</c:v>
                </c:pt>
                <c:pt idx="117">
                  <c:v>0.7197356492</c:v>
                </c:pt>
                <c:pt idx="118">
                  <c:v>1.092383051</c:v>
                </c:pt>
                <c:pt idx="119">
                  <c:v>1.708366089</c:v>
                </c:pt>
                <c:pt idx="120">
                  <c:v>2.578333962000001</c:v>
                </c:pt>
                <c:pt idx="121">
                  <c:v>3.17821776</c:v>
                </c:pt>
                <c:pt idx="122">
                  <c:v>2.877390559000001</c:v>
                </c:pt>
                <c:pt idx="123">
                  <c:v>2.422140984</c:v>
                </c:pt>
                <c:pt idx="124">
                  <c:v>2.449779205</c:v>
                </c:pt>
                <c:pt idx="125">
                  <c:v>2.625885118</c:v>
                </c:pt>
                <c:pt idx="126">
                  <c:v>2.414857767</c:v>
                </c:pt>
                <c:pt idx="127">
                  <c:v>2.185976059</c:v>
                </c:pt>
                <c:pt idx="128">
                  <c:v>2.108652345</c:v>
                </c:pt>
                <c:pt idx="129">
                  <c:v>1.304403183</c:v>
                </c:pt>
                <c:pt idx="130">
                  <c:v>0.5999279354</c:v>
                </c:pt>
                <c:pt idx="131">
                  <c:v>0.3907046009</c:v>
                </c:pt>
                <c:pt idx="132">
                  <c:v>0.3753880028</c:v>
                </c:pt>
                <c:pt idx="133">
                  <c:v>0.3480320557</c:v>
                </c:pt>
                <c:pt idx="134">
                  <c:v>0.2977658361</c:v>
                </c:pt>
                <c:pt idx="135">
                  <c:v>0.2802193515</c:v>
                </c:pt>
                <c:pt idx="136">
                  <c:v>0.3009469252</c:v>
                </c:pt>
                <c:pt idx="137">
                  <c:v>0.1830687239</c:v>
                </c:pt>
                <c:pt idx="138">
                  <c:v>0.1665972736</c:v>
                </c:pt>
                <c:pt idx="139">
                  <c:v>0.2504980994</c:v>
                </c:pt>
                <c:pt idx="140">
                  <c:v>0.3518707647</c:v>
                </c:pt>
                <c:pt idx="141">
                  <c:v>0.6272650229</c:v>
                </c:pt>
                <c:pt idx="142">
                  <c:v>1.121200904</c:v>
                </c:pt>
                <c:pt idx="143">
                  <c:v>1.705429711</c:v>
                </c:pt>
                <c:pt idx="144">
                  <c:v>2.396329103999999</c:v>
                </c:pt>
                <c:pt idx="145">
                  <c:v>2.911451926999999</c:v>
                </c:pt>
                <c:pt idx="146">
                  <c:v>3.335333864</c:v>
                </c:pt>
                <c:pt idx="147">
                  <c:v>3.642951851</c:v>
                </c:pt>
                <c:pt idx="148">
                  <c:v>3.538058884999999</c:v>
                </c:pt>
                <c:pt idx="149">
                  <c:v>3.61966759</c:v>
                </c:pt>
                <c:pt idx="150">
                  <c:v>3.428065707</c:v>
                </c:pt>
                <c:pt idx="151">
                  <c:v>3.248260425</c:v>
                </c:pt>
                <c:pt idx="152">
                  <c:v>3.629933534</c:v>
                </c:pt>
                <c:pt idx="153">
                  <c:v>3.606141756</c:v>
                </c:pt>
                <c:pt idx="154">
                  <c:v>2.793821674</c:v>
                </c:pt>
                <c:pt idx="155">
                  <c:v>3.032988120999999</c:v>
                </c:pt>
                <c:pt idx="156">
                  <c:v>2.626412612</c:v>
                </c:pt>
                <c:pt idx="157">
                  <c:v>1.983752568</c:v>
                </c:pt>
                <c:pt idx="158">
                  <c:v>1.327231409</c:v>
                </c:pt>
                <c:pt idx="159">
                  <c:v>1.299519346</c:v>
                </c:pt>
                <c:pt idx="160">
                  <c:v>1.434218863</c:v>
                </c:pt>
                <c:pt idx="161">
                  <c:v>1.476553732</c:v>
                </c:pt>
                <c:pt idx="162">
                  <c:v>1.690959622</c:v>
                </c:pt>
                <c:pt idx="163">
                  <c:v>2.305991537</c:v>
                </c:pt>
                <c:pt idx="164">
                  <c:v>2.586064549</c:v>
                </c:pt>
                <c:pt idx="165">
                  <c:v>2.791476106</c:v>
                </c:pt>
                <c:pt idx="166">
                  <c:v>2.952672038999999</c:v>
                </c:pt>
                <c:pt idx="167">
                  <c:v>2.804665919999999</c:v>
                </c:pt>
                <c:pt idx="168">
                  <c:v>2.88639845</c:v>
                </c:pt>
                <c:pt idx="169">
                  <c:v>2.698610548</c:v>
                </c:pt>
                <c:pt idx="170">
                  <c:v>2.772979341</c:v>
                </c:pt>
                <c:pt idx="171">
                  <c:v>2.808288246</c:v>
                </c:pt>
                <c:pt idx="172">
                  <c:v>2.015705681</c:v>
                </c:pt>
                <c:pt idx="173">
                  <c:v>1.02080297</c:v>
                </c:pt>
                <c:pt idx="174">
                  <c:v>0.9022507085</c:v>
                </c:pt>
                <c:pt idx="175">
                  <c:v>0.7436957259</c:v>
                </c:pt>
                <c:pt idx="176">
                  <c:v>0.7994355154</c:v>
                </c:pt>
                <c:pt idx="177">
                  <c:v>0.5257637152</c:v>
                </c:pt>
                <c:pt idx="178">
                  <c:v>0.4622355442</c:v>
                </c:pt>
                <c:pt idx="179">
                  <c:v>0.3431600024</c:v>
                </c:pt>
                <c:pt idx="180">
                  <c:v>0.3324318417</c:v>
                </c:pt>
                <c:pt idx="181">
                  <c:v>0.4537705408</c:v>
                </c:pt>
                <c:pt idx="182">
                  <c:v>0.6277755782</c:v>
                </c:pt>
                <c:pt idx="183">
                  <c:v>0.6084600515</c:v>
                </c:pt>
                <c:pt idx="184">
                  <c:v>0.928541722</c:v>
                </c:pt>
                <c:pt idx="185">
                  <c:v>0.8868050971</c:v>
                </c:pt>
                <c:pt idx="186">
                  <c:v>0.890160345</c:v>
                </c:pt>
                <c:pt idx="187">
                  <c:v>1.548300657</c:v>
                </c:pt>
                <c:pt idx="188">
                  <c:v>2.229003011</c:v>
                </c:pt>
                <c:pt idx="189">
                  <c:v>2.561254703</c:v>
                </c:pt>
                <c:pt idx="190">
                  <c:v>3.362839173</c:v>
                </c:pt>
                <c:pt idx="191">
                  <c:v>3.652171987</c:v>
                </c:pt>
                <c:pt idx="192">
                  <c:v>3.829598328999999</c:v>
                </c:pt>
                <c:pt idx="193">
                  <c:v>2.677736855</c:v>
                </c:pt>
                <c:pt idx="194">
                  <c:v>2.597649968</c:v>
                </c:pt>
                <c:pt idx="195">
                  <c:v>2.337231883</c:v>
                </c:pt>
                <c:pt idx="196">
                  <c:v>2.636243805999999</c:v>
                </c:pt>
                <c:pt idx="197">
                  <c:v>3.414095793999999</c:v>
                </c:pt>
                <c:pt idx="198">
                  <c:v>3.336167438999999</c:v>
                </c:pt>
                <c:pt idx="199">
                  <c:v>3.858428893999999</c:v>
                </c:pt>
                <c:pt idx="200">
                  <c:v>3.970621284</c:v>
                </c:pt>
                <c:pt idx="201">
                  <c:v>4.022079670999999</c:v>
                </c:pt>
                <c:pt idx="202">
                  <c:v>4.289327714</c:v>
                </c:pt>
                <c:pt idx="203">
                  <c:v>4.805028419999998</c:v>
                </c:pt>
                <c:pt idx="204">
                  <c:v>5.020465843999999</c:v>
                </c:pt>
                <c:pt idx="205">
                  <c:v>5.442563773</c:v>
                </c:pt>
                <c:pt idx="206">
                  <c:v>5.455154628999998</c:v>
                </c:pt>
                <c:pt idx="207">
                  <c:v>5.237223655</c:v>
                </c:pt>
                <c:pt idx="208">
                  <c:v>5.326550713999999</c:v>
                </c:pt>
                <c:pt idx="209">
                  <c:v>4.686700721999998</c:v>
                </c:pt>
                <c:pt idx="210">
                  <c:v>2.81044554</c:v>
                </c:pt>
                <c:pt idx="211">
                  <c:v>2.769720431</c:v>
                </c:pt>
                <c:pt idx="212">
                  <c:v>1.653924551</c:v>
                </c:pt>
                <c:pt idx="213">
                  <c:v>1.317327667</c:v>
                </c:pt>
                <c:pt idx="214">
                  <c:v>1.294169206</c:v>
                </c:pt>
                <c:pt idx="215">
                  <c:v>1.061091432</c:v>
                </c:pt>
                <c:pt idx="216">
                  <c:v>0.911852958</c:v>
                </c:pt>
                <c:pt idx="217">
                  <c:v>0.7133285493</c:v>
                </c:pt>
                <c:pt idx="218">
                  <c:v>0.591840049</c:v>
                </c:pt>
                <c:pt idx="219">
                  <c:v>0.7027723886</c:v>
                </c:pt>
                <c:pt idx="220">
                  <c:v>0.8950429745</c:v>
                </c:pt>
                <c:pt idx="221">
                  <c:v>1.249649741</c:v>
                </c:pt>
                <c:pt idx="222">
                  <c:v>1.21553934</c:v>
                </c:pt>
                <c:pt idx="223">
                  <c:v>1.600527991</c:v>
                </c:pt>
                <c:pt idx="224">
                  <c:v>1.592325176</c:v>
                </c:pt>
                <c:pt idx="225">
                  <c:v>1.909927262999999</c:v>
                </c:pt>
                <c:pt idx="226">
                  <c:v>2.21192722</c:v>
                </c:pt>
                <c:pt idx="227">
                  <c:v>2.424927085</c:v>
                </c:pt>
                <c:pt idx="228">
                  <c:v>2.353723963</c:v>
                </c:pt>
                <c:pt idx="229">
                  <c:v>2.25110581</c:v>
                </c:pt>
                <c:pt idx="230">
                  <c:v>1.934258249</c:v>
                </c:pt>
                <c:pt idx="231">
                  <c:v>2.160433718</c:v>
                </c:pt>
                <c:pt idx="232">
                  <c:v>1.724223833</c:v>
                </c:pt>
                <c:pt idx="233">
                  <c:v>1.485459547</c:v>
                </c:pt>
                <c:pt idx="234">
                  <c:v>1.457929722999999</c:v>
                </c:pt>
                <c:pt idx="235">
                  <c:v>2.064327213000001</c:v>
                </c:pt>
                <c:pt idx="236">
                  <c:v>3.995183094</c:v>
                </c:pt>
                <c:pt idx="237">
                  <c:v>4.665591671</c:v>
                </c:pt>
                <c:pt idx="238">
                  <c:v>5.127367746999999</c:v>
                </c:pt>
                <c:pt idx="239">
                  <c:v>5.585318868999999</c:v>
                </c:pt>
                <c:pt idx="240">
                  <c:v>5.915976002000001</c:v>
                </c:pt>
                <c:pt idx="241">
                  <c:v>6.117365501999998</c:v>
                </c:pt>
                <c:pt idx="242">
                  <c:v>6.160056352999998</c:v>
                </c:pt>
                <c:pt idx="243">
                  <c:v>6.13744143</c:v>
                </c:pt>
                <c:pt idx="244">
                  <c:v>6.2029074</c:v>
                </c:pt>
                <c:pt idx="245">
                  <c:v>6.401898904</c:v>
                </c:pt>
                <c:pt idx="246">
                  <c:v>6.330836648999999</c:v>
                </c:pt>
                <c:pt idx="247">
                  <c:v>5.958779039</c:v>
                </c:pt>
                <c:pt idx="248">
                  <c:v>5.825657911999999</c:v>
                </c:pt>
                <c:pt idx="249">
                  <c:v>5.544348327999999</c:v>
                </c:pt>
                <c:pt idx="250">
                  <c:v>5.432100915</c:v>
                </c:pt>
                <c:pt idx="251">
                  <c:v>5.22304053</c:v>
                </c:pt>
                <c:pt idx="252">
                  <c:v>5.240478471</c:v>
                </c:pt>
                <c:pt idx="253">
                  <c:v>5.634529384</c:v>
                </c:pt>
                <c:pt idx="254">
                  <c:v>4.639316341999999</c:v>
                </c:pt>
                <c:pt idx="255">
                  <c:v>5.181681117</c:v>
                </c:pt>
                <c:pt idx="256">
                  <c:v>4.587742202</c:v>
                </c:pt>
                <c:pt idx="257">
                  <c:v>3.719582472999999</c:v>
                </c:pt>
                <c:pt idx="258">
                  <c:v>3.900499899</c:v>
                </c:pt>
                <c:pt idx="259">
                  <c:v>4.236917837999999</c:v>
                </c:pt>
                <c:pt idx="260">
                  <c:v>4.23013259</c:v>
                </c:pt>
                <c:pt idx="261">
                  <c:v>4.167312373999998</c:v>
                </c:pt>
                <c:pt idx="262">
                  <c:v>4.042753335</c:v>
                </c:pt>
                <c:pt idx="263">
                  <c:v>2.76467702</c:v>
                </c:pt>
                <c:pt idx="264">
                  <c:v>2.574795731</c:v>
                </c:pt>
                <c:pt idx="265">
                  <c:v>2.373746078</c:v>
                </c:pt>
                <c:pt idx="266">
                  <c:v>2.218277202000001</c:v>
                </c:pt>
                <c:pt idx="267">
                  <c:v>2.775519623</c:v>
                </c:pt>
                <c:pt idx="268">
                  <c:v>3.730786469</c:v>
                </c:pt>
                <c:pt idx="269">
                  <c:v>3.690379966</c:v>
                </c:pt>
                <c:pt idx="270">
                  <c:v>3.296381604</c:v>
                </c:pt>
                <c:pt idx="271">
                  <c:v>3.320920614</c:v>
                </c:pt>
                <c:pt idx="272">
                  <c:v>3.477287582</c:v>
                </c:pt>
                <c:pt idx="273">
                  <c:v>3.19791224</c:v>
                </c:pt>
                <c:pt idx="274">
                  <c:v>3.082001088</c:v>
                </c:pt>
                <c:pt idx="275">
                  <c:v>3.275579593</c:v>
                </c:pt>
                <c:pt idx="276">
                  <c:v>2.879662803999999</c:v>
                </c:pt>
                <c:pt idx="277">
                  <c:v>3.308926194</c:v>
                </c:pt>
                <c:pt idx="278">
                  <c:v>3.398495434999999</c:v>
                </c:pt>
                <c:pt idx="279">
                  <c:v>3.294334496</c:v>
                </c:pt>
                <c:pt idx="280">
                  <c:v>3.340679339</c:v>
                </c:pt>
                <c:pt idx="281">
                  <c:v>3.995453572</c:v>
                </c:pt>
                <c:pt idx="282">
                  <c:v>3.946750973</c:v>
                </c:pt>
                <c:pt idx="283">
                  <c:v>4.637113855999998</c:v>
                </c:pt>
                <c:pt idx="284">
                  <c:v>5.081288024</c:v>
                </c:pt>
                <c:pt idx="285">
                  <c:v>4.935946815</c:v>
                </c:pt>
                <c:pt idx="286">
                  <c:v>4.683854487999999</c:v>
                </c:pt>
                <c:pt idx="287">
                  <c:v>4.415601112</c:v>
                </c:pt>
                <c:pt idx="288">
                  <c:v>3.877272152</c:v>
                </c:pt>
                <c:pt idx="289">
                  <c:v>3.133079623</c:v>
                </c:pt>
                <c:pt idx="290">
                  <c:v>2.644415353</c:v>
                </c:pt>
                <c:pt idx="291">
                  <c:v>2.627473149</c:v>
                </c:pt>
                <c:pt idx="292">
                  <c:v>2.832447898999999</c:v>
                </c:pt>
                <c:pt idx="293">
                  <c:v>3.704202412</c:v>
                </c:pt>
                <c:pt idx="294">
                  <c:v>3.832454908</c:v>
                </c:pt>
                <c:pt idx="295">
                  <c:v>3.409533592000001</c:v>
                </c:pt>
                <c:pt idx="296">
                  <c:v>3.189527889000001</c:v>
                </c:pt>
                <c:pt idx="297">
                  <c:v>3.269077561</c:v>
                </c:pt>
                <c:pt idx="298">
                  <c:v>3.154508447</c:v>
                </c:pt>
                <c:pt idx="299">
                  <c:v>2.56302826</c:v>
                </c:pt>
                <c:pt idx="300">
                  <c:v>2.18417114</c:v>
                </c:pt>
                <c:pt idx="301">
                  <c:v>1.750007899</c:v>
                </c:pt>
                <c:pt idx="302">
                  <c:v>1.593123315</c:v>
                </c:pt>
                <c:pt idx="303">
                  <c:v>1.321843902</c:v>
                </c:pt>
                <c:pt idx="304">
                  <c:v>1.520835044</c:v>
                </c:pt>
                <c:pt idx="305">
                  <c:v>1.777471515</c:v>
                </c:pt>
                <c:pt idx="306">
                  <c:v>1.717433373</c:v>
                </c:pt>
                <c:pt idx="307">
                  <c:v>1.836725157</c:v>
                </c:pt>
                <c:pt idx="308">
                  <c:v>1.785308728</c:v>
                </c:pt>
                <c:pt idx="309">
                  <c:v>2.31337808</c:v>
                </c:pt>
                <c:pt idx="310">
                  <c:v>2.936108</c:v>
                </c:pt>
                <c:pt idx="311">
                  <c:v>3.296552929</c:v>
                </c:pt>
                <c:pt idx="312">
                  <c:v>3.168708636</c:v>
                </c:pt>
                <c:pt idx="313">
                  <c:v>2.91913687</c:v>
                </c:pt>
                <c:pt idx="314">
                  <c:v>2.748373213000001</c:v>
                </c:pt>
                <c:pt idx="315">
                  <c:v>2.843810149</c:v>
                </c:pt>
                <c:pt idx="316">
                  <c:v>3.04345424</c:v>
                </c:pt>
                <c:pt idx="317">
                  <c:v>2.961871981</c:v>
                </c:pt>
                <c:pt idx="318">
                  <c:v>3.06804753</c:v>
                </c:pt>
                <c:pt idx="319">
                  <c:v>3.311648542999999</c:v>
                </c:pt>
                <c:pt idx="320">
                  <c:v>3.528153488</c:v>
                </c:pt>
                <c:pt idx="321">
                  <c:v>3.275253293</c:v>
                </c:pt>
                <c:pt idx="322">
                  <c:v>2.676467443</c:v>
                </c:pt>
                <c:pt idx="323">
                  <c:v>1.730957468000001</c:v>
                </c:pt>
                <c:pt idx="324">
                  <c:v>1.167741386</c:v>
                </c:pt>
                <c:pt idx="325">
                  <c:v>1.020711952</c:v>
                </c:pt>
                <c:pt idx="326">
                  <c:v>0.8598994486</c:v>
                </c:pt>
                <c:pt idx="327">
                  <c:v>0.8110702895</c:v>
                </c:pt>
                <c:pt idx="328">
                  <c:v>1.024733671</c:v>
                </c:pt>
                <c:pt idx="329">
                  <c:v>1.096277657</c:v>
                </c:pt>
                <c:pt idx="330">
                  <c:v>0.9192426534</c:v>
                </c:pt>
                <c:pt idx="331">
                  <c:v>1.64487107</c:v>
                </c:pt>
                <c:pt idx="332">
                  <c:v>2.077147852</c:v>
                </c:pt>
                <c:pt idx="333">
                  <c:v>2.036771808</c:v>
                </c:pt>
                <c:pt idx="334">
                  <c:v>2.189706285</c:v>
                </c:pt>
                <c:pt idx="335">
                  <c:v>2.136813318</c:v>
                </c:pt>
                <c:pt idx="336">
                  <c:v>1.729867194</c:v>
                </c:pt>
                <c:pt idx="337">
                  <c:v>1.650552273</c:v>
                </c:pt>
                <c:pt idx="338">
                  <c:v>1.636962294</c:v>
                </c:pt>
                <c:pt idx="339">
                  <c:v>1.816964676</c:v>
                </c:pt>
                <c:pt idx="340">
                  <c:v>1.544853685</c:v>
                </c:pt>
                <c:pt idx="341">
                  <c:v>1.53060487</c:v>
                </c:pt>
                <c:pt idx="342">
                  <c:v>1.505011029</c:v>
                </c:pt>
                <c:pt idx="343">
                  <c:v>1.409328240999999</c:v>
                </c:pt>
                <c:pt idx="344">
                  <c:v>1.290118556</c:v>
                </c:pt>
                <c:pt idx="345">
                  <c:v>1.166809325</c:v>
                </c:pt>
                <c:pt idx="346">
                  <c:v>1.161748789</c:v>
                </c:pt>
                <c:pt idx="347">
                  <c:v>0.9929028877</c:v>
                </c:pt>
                <c:pt idx="348">
                  <c:v>1.149665126</c:v>
                </c:pt>
                <c:pt idx="349">
                  <c:v>1.347563979</c:v>
                </c:pt>
                <c:pt idx="350">
                  <c:v>1.57861063</c:v>
                </c:pt>
                <c:pt idx="351">
                  <c:v>1.704040518</c:v>
                </c:pt>
                <c:pt idx="352">
                  <c:v>2.133199714</c:v>
                </c:pt>
                <c:pt idx="353">
                  <c:v>2.035041938999999</c:v>
                </c:pt>
                <c:pt idx="354">
                  <c:v>1.337219928</c:v>
                </c:pt>
                <c:pt idx="355">
                  <c:v>1.33565235</c:v>
                </c:pt>
                <c:pt idx="356">
                  <c:v>1.222835319</c:v>
                </c:pt>
                <c:pt idx="357">
                  <c:v>1.174529278</c:v>
                </c:pt>
                <c:pt idx="358">
                  <c:v>1.254113726</c:v>
                </c:pt>
                <c:pt idx="359">
                  <c:v>1.138582643</c:v>
                </c:pt>
                <c:pt idx="360">
                  <c:v>1.120776688</c:v>
                </c:pt>
                <c:pt idx="361">
                  <c:v>1.201891137999999</c:v>
                </c:pt>
                <c:pt idx="362">
                  <c:v>1.461932057</c:v>
                </c:pt>
                <c:pt idx="363">
                  <c:v>1.489832858</c:v>
                </c:pt>
                <c:pt idx="364">
                  <c:v>1.537157971</c:v>
                </c:pt>
                <c:pt idx="365">
                  <c:v>1.603938318</c:v>
                </c:pt>
                <c:pt idx="366">
                  <c:v>1.723288055</c:v>
                </c:pt>
                <c:pt idx="367">
                  <c:v>1.795378549</c:v>
                </c:pt>
                <c:pt idx="368">
                  <c:v>1.73606343</c:v>
                </c:pt>
                <c:pt idx="369">
                  <c:v>1.655825409</c:v>
                </c:pt>
                <c:pt idx="370">
                  <c:v>1.345474922</c:v>
                </c:pt>
                <c:pt idx="371">
                  <c:v>1.578327579</c:v>
                </c:pt>
                <c:pt idx="372">
                  <c:v>1.869257019</c:v>
                </c:pt>
                <c:pt idx="373">
                  <c:v>3.076394967</c:v>
                </c:pt>
                <c:pt idx="374">
                  <c:v>3.547994363000001</c:v>
                </c:pt>
                <c:pt idx="375">
                  <c:v>3.834502983999999</c:v>
                </c:pt>
                <c:pt idx="376">
                  <c:v>3.917646704</c:v>
                </c:pt>
                <c:pt idx="377">
                  <c:v>3.74945695</c:v>
                </c:pt>
                <c:pt idx="378">
                  <c:v>2.032255157999999</c:v>
                </c:pt>
                <c:pt idx="379">
                  <c:v>1.861473872</c:v>
                </c:pt>
                <c:pt idx="380">
                  <c:v>1.408822947</c:v>
                </c:pt>
                <c:pt idx="381">
                  <c:v>1.492774606</c:v>
                </c:pt>
                <c:pt idx="382">
                  <c:v>1.749789565</c:v>
                </c:pt>
                <c:pt idx="383">
                  <c:v>1.831911369</c:v>
                </c:pt>
                <c:pt idx="384">
                  <c:v>2.043706427</c:v>
                </c:pt>
                <c:pt idx="385">
                  <c:v>2.010587708</c:v>
                </c:pt>
                <c:pt idx="386">
                  <c:v>1.929651855</c:v>
                </c:pt>
                <c:pt idx="387">
                  <c:v>2.130625764</c:v>
                </c:pt>
                <c:pt idx="388">
                  <c:v>2.134587904</c:v>
                </c:pt>
                <c:pt idx="389">
                  <c:v>2.27827736</c:v>
                </c:pt>
                <c:pt idx="390">
                  <c:v>2.547337591</c:v>
                </c:pt>
                <c:pt idx="391">
                  <c:v>2.556069822</c:v>
                </c:pt>
                <c:pt idx="392">
                  <c:v>2.511821054</c:v>
                </c:pt>
                <c:pt idx="393">
                  <c:v>1.729681724</c:v>
                </c:pt>
                <c:pt idx="394">
                  <c:v>1.243669799999999</c:v>
                </c:pt>
                <c:pt idx="395">
                  <c:v>0.8796016251</c:v>
                </c:pt>
                <c:pt idx="396">
                  <c:v>0.8364930016</c:v>
                </c:pt>
                <c:pt idx="397">
                  <c:v>0.7535939239</c:v>
                </c:pt>
                <c:pt idx="398">
                  <c:v>0.60722876</c:v>
                </c:pt>
                <c:pt idx="399">
                  <c:v>0.5534728999</c:v>
                </c:pt>
                <c:pt idx="400">
                  <c:v>0.397444089</c:v>
                </c:pt>
                <c:pt idx="401">
                  <c:v>0.3135301631</c:v>
                </c:pt>
                <c:pt idx="402">
                  <c:v>0.1578269211</c:v>
                </c:pt>
                <c:pt idx="403">
                  <c:v>0.2232713159</c:v>
                </c:pt>
                <c:pt idx="404">
                  <c:v>0.2898675403</c:v>
                </c:pt>
                <c:pt idx="405">
                  <c:v>0.3365894016</c:v>
                </c:pt>
                <c:pt idx="406">
                  <c:v>0.371440655</c:v>
                </c:pt>
                <c:pt idx="407">
                  <c:v>0.5017378218</c:v>
                </c:pt>
                <c:pt idx="408">
                  <c:v>0.6178222058</c:v>
                </c:pt>
                <c:pt idx="409">
                  <c:v>0.8113250007</c:v>
                </c:pt>
                <c:pt idx="410">
                  <c:v>1.081761254</c:v>
                </c:pt>
                <c:pt idx="411">
                  <c:v>1.348118389</c:v>
                </c:pt>
                <c:pt idx="412">
                  <c:v>1.627994204999999</c:v>
                </c:pt>
                <c:pt idx="413">
                  <c:v>2.285695832</c:v>
                </c:pt>
                <c:pt idx="414">
                  <c:v>3.003218229</c:v>
                </c:pt>
                <c:pt idx="415">
                  <c:v>3.746144766</c:v>
                </c:pt>
                <c:pt idx="416">
                  <c:v>4.13236004</c:v>
                </c:pt>
                <c:pt idx="417">
                  <c:v>3.721931117</c:v>
                </c:pt>
                <c:pt idx="418">
                  <c:v>3.461301679</c:v>
                </c:pt>
                <c:pt idx="419">
                  <c:v>3.311043148999999</c:v>
                </c:pt>
                <c:pt idx="420">
                  <c:v>3.255669567</c:v>
                </c:pt>
                <c:pt idx="421">
                  <c:v>3.145573296</c:v>
                </c:pt>
                <c:pt idx="422">
                  <c:v>3.099062881</c:v>
                </c:pt>
                <c:pt idx="423">
                  <c:v>2.868117309</c:v>
                </c:pt>
                <c:pt idx="424">
                  <c:v>2.965716936</c:v>
                </c:pt>
                <c:pt idx="425">
                  <c:v>2.812164048</c:v>
                </c:pt>
                <c:pt idx="426">
                  <c:v>2.58926071</c:v>
                </c:pt>
                <c:pt idx="427">
                  <c:v>3.89973645</c:v>
                </c:pt>
                <c:pt idx="428">
                  <c:v>5.03907358</c:v>
                </c:pt>
                <c:pt idx="429">
                  <c:v>5.390333327999999</c:v>
                </c:pt>
                <c:pt idx="430">
                  <c:v>5.216345331</c:v>
                </c:pt>
                <c:pt idx="431">
                  <c:v>5.431046304000002</c:v>
                </c:pt>
                <c:pt idx="432">
                  <c:v>5.525203675999999</c:v>
                </c:pt>
                <c:pt idx="433">
                  <c:v>5.560042859999998</c:v>
                </c:pt>
                <c:pt idx="434">
                  <c:v>5.486361728</c:v>
                </c:pt>
                <c:pt idx="435">
                  <c:v>5.234279792000002</c:v>
                </c:pt>
                <c:pt idx="436">
                  <c:v>4.990285711</c:v>
                </c:pt>
                <c:pt idx="437">
                  <c:v>4.715593054</c:v>
                </c:pt>
                <c:pt idx="438">
                  <c:v>4.533692615</c:v>
                </c:pt>
                <c:pt idx="439">
                  <c:v>4.315292401</c:v>
                </c:pt>
                <c:pt idx="440">
                  <c:v>4.332715325999999</c:v>
                </c:pt>
                <c:pt idx="441">
                  <c:v>3.613521611</c:v>
                </c:pt>
                <c:pt idx="442">
                  <c:v>2.553759886</c:v>
                </c:pt>
                <c:pt idx="443">
                  <c:v>2.208115879</c:v>
                </c:pt>
                <c:pt idx="444">
                  <c:v>1.548177604</c:v>
                </c:pt>
                <c:pt idx="445">
                  <c:v>1.15730582</c:v>
                </c:pt>
                <c:pt idx="446">
                  <c:v>1.091622454</c:v>
                </c:pt>
                <c:pt idx="447">
                  <c:v>1.135651161</c:v>
                </c:pt>
                <c:pt idx="448">
                  <c:v>1.106755583</c:v>
                </c:pt>
                <c:pt idx="449">
                  <c:v>0.7843923371</c:v>
                </c:pt>
                <c:pt idx="450">
                  <c:v>0.6768540831</c:v>
                </c:pt>
                <c:pt idx="451">
                  <c:v>1.013375053</c:v>
                </c:pt>
                <c:pt idx="452">
                  <c:v>1.332272863</c:v>
                </c:pt>
                <c:pt idx="453">
                  <c:v>1.413319815</c:v>
                </c:pt>
                <c:pt idx="454">
                  <c:v>1.612432208</c:v>
                </c:pt>
                <c:pt idx="455">
                  <c:v>1.233675398</c:v>
                </c:pt>
                <c:pt idx="456">
                  <c:v>1.005041167</c:v>
                </c:pt>
                <c:pt idx="457">
                  <c:v>0.7650273348</c:v>
                </c:pt>
                <c:pt idx="458">
                  <c:v>0.5694685544</c:v>
                </c:pt>
                <c:pt idx="459">
                  <c:v>0.4522023327</c:v>
                </c:pt>
                <c:pt idx="460">
                  <c:v>0.5838768846</c:v>
                </c:pt>
                <c:pt idx="461">
                  <c:v>0.4583148483</c:v>
                </c:pt>
                <c:pt idx="462">
                  <c:v>0.3094097213</c:v>
                </c:pt>
                <c:pt idx="463">
                  <c:v>0.3055510293</c:v>
                </c:pt>
                <c:pt idx="464">
                  <c:v>0.2944018324</c:v>
                </c:pt>
                <c:pt idx="465">
                  <c:v>0.255866531</c:v>
                </c:pt>
                <c:pt idx="466">
                  <c:v>0.06160278806</c:v>
                </c:pt>
                <c:pt idx="467">
                  <c:v>0.04650870707</c:v>
                </c:pt>
                <c:pt idx="468">
                  <c:v>0.06233530806</c:v>
                </c:pt>
                <c:pt idx="469">
                  <c:v>0.09414843983</c:v>
                </c:pt>
                <c:pt idx="470">
                  <c:v>0.1734786274</c:v>
                </c:pt>
                <c:pt idx="471">
                  <c:v>0.3250934278</c:v>
                </c:pt>
                <c:pt idx="472">
                  <c:v>0.4925636636</c:v>
                </c:pt>
                <c:pt idx="473">
                  <c:v>0.4890003094</c:v>
                </c:pt>
                <c:pt idx="474">
                  <c:v>0.3782762044</c:v>
                </c:pt>
                <c:pt idx="475">
                  <c:v>0.4069317472</c:v>
                </c:pt>
                <c:pt idx="476">
                  <c:v>0.4757930238</c:v>
                </c:pt>
                <c:pt idx="477">
                  <c:v>0.6742193338</c:v>
                </c:pt>
                <c:pt idx="478">
                  <c:v>0.8186889413</c:v>
                </c:pt>
                <c:pt idx="479">
                  <c:v>0.9508041196</c:v>
                </c:pt>
                <c:pt idx="480">
                  <c:v>0.9803258037</c:v>
                </c:pt>
                <c:pt idx="481">
                  <c:v>1.152954298</c:v>
                </c:pt>
                <c:pt idx="482">
                  <c:v>1.338048583</c:v>
                </c:pt>
                <c:pt idx="483">
                  <c:v>1.695045592</c:v>
                </c:pt>
                <c:pt idx="484">
                  <c:v>2.180681878</c:v>
                </c:pt>
                <c:pt idx="485">
                  <c:v>3.040373071</c:v>
                </c:pt>
                <c:pt idx="486">
                  <c:v>3.220350664</c:v>
                </c:pt>
                <c:pt idx="487">
                  <c:v>3.491277858</c:v>
                </c:pt>
                <c:pt idx="488">
                  <c:v>3.681956175</c:v>
                </c:pt>
                <c:pt idx="489">
                  <c:v>3.116594609</c:v>
                </c:pt>
                <c:pt idx="490">
                  <c:v>2.57274627</c:v>
                </c:pt>
                <c:pt idx="491">
                  <c:v>1.91193653</c:v>
                </c:pt>
                <c:pt idx="492">
                  <c:v>1.266232326</c:v>
                </c:pt>
                <c:pt idx="493">
                  <c:v>0.8228030127</c:v>
                </c:pt>
                <c:pt idx="494">
                  <c:v>0.4008444052</c:v>
                </c:pt>
                <c:pt idx="495">
                  <c:v>0.2097135696</c:v>
                </c:pt>
                <c:pt idx="496">
                  <c:v>0.24614382</c:v>
                </c:pt>
                <c:pt idx="497">
                  <c:v>0.2780308354</c:v>
                </c:pt>
                <c:pt idx="498">
                  <c:v>0.2290418195</c:v>
                </c:pt>
                <c:pt idx="499">
                  <c:v>0.28011258</c:v>
                </c:pt>
                <c:pt idx="500">
                  <c:v>0.4160610164</c:v>
                </c:pt>
                <c:pt idx="501">
                  <c:v>0.4620687576</c:v>
                </c:pt>
                <c:pt idx="502">
                  <c:v>0.5200668091</c:v>
                </c:pt>
                <c:pt idx="503">
                  <c:v>0.6357418796</c:v>
                </c:pt>
                <c:pt idx="504">
                  <c:v>0.7175383299</c:v>
                </c:pt>
                <c:pt idx="505">
                  <c:v>0.6644966931</c:v>
                </c:pt>
                <c:pt idx="506">
                  <c:v>0.6320423996</c:v>
                </c:pt>
                <c:pt idx="507">
                  <c:v>0.6296178468</c:v>
                </c:pt>
                <c:pt idx="508">
                  <c:v>0.6063984768</c:v>
                </c:pt>
                <c:pt idx="509">
                  <c:v>0.4882888594</c:v>
                </c:pt>
                <c:pt idx="510">
                  <c:v>0.9679586234</c:v>
                </c:pt>
                <c:pt idx="511">
                  <c:v>1.137928634</c:v>
                </c:pt>
                <c:pt idx="512">
                  <c:v>1.097872158</c:v>
                </c:pt>
                <c:pt idx="513">
                  <c:v>1.026202134</c:v>
                </c:pt>
                <c:pt idx="514">
                  <c:v>0.8146723899</c:v>
                </c:pt>
                <c:pt idx="515">
                  <c:v>1.357205995</c:v>
                </c:pt>
                <c:pt idx="516">
                  <c:v>1.880039234</c:v>
                </c:pt>
                <c:pt idx="517">
                  <c:v>2.387272455</c:v>
                </c:pt>
                <c:pt idx="518">
                  <c:v>2.625294209</c:v>
                </c:pt>
                <c:pt idx="519">
                  <c:v>2.252528295</c:v>
                </c:pt>
                <c:pt idx="520">
                  <c:v>2.166474467</c:v>
                </c:pt>
                <c:pt idx="521">
                  <c:v>2.094547061</c:v>
                </c:pt>
                <c:pt idx="522">
                  <c:v>2.058838689</c:v>
                </c:pt>
                <c:pt idx="523">
                  <c:v>3.051480704</c:v>
                </c:pt>
                <c:pt idx="524">
                  <c:v>3.633275227</c:v>
                </c:pt>
                <c:pt idx="525">
                  <c:v>3.986403311</c:v>
                </c:pt>
                <c:pt idx="526">
                  <c:v>4.094388475000001</c:v>
                </c:pt>
                <c:pt idx="527">
                  <c:v>4.09107654</c:v>
                </c:pt>
                <c:pt idx="528">
                  <c:v>4.071723748</c:v>
                </c:pt>
                <c:pt idx="529">
                  <c:v>4.180943083</c:v>
                </c:pt>
                <c:pt idx="530">
                  <c:v>4.135246533</c:v>
                </c:pt>
                <c:pt idx="531">
                  <c:v>3.776127959</c:v>
                </c:pt>
                <c:pt idx="532">
                  <c:v>3.439584162</c:v>
                </c:pt>
                <c:pt idx="533">
                  <c:v>3.319494854</c:v>
                </c:pt>
                <c:pt idx="534">
                  <c:v>2.913314568</c:v>
                </c:pt>
                <c:pt idx="535">
                  <c:v>2.901138402</c:v>
                </c:pt>
                <c:pt idx="536">
                  <c:v>2.846278869999999</c:v>
                </c:pt>
                <c:pt idx="537">
                  <c:v>2.739581311</c:v>
                </c:pt>
                <c:pt idx="538">
                  <c:v>1.931047869</c:v>
                </c:pt>
                <c:pt idx="539">
                  <c:v>1.470486128</c:v>
                </c:pt>
                <c:pt idx="540">
                  <c:v>1.382220855</c:v>
                </c:pt>
                <c:pt idx="541">
                  <c:v>1.595623024</c:v>
                </c:pt>
                <c:pt idx="542">
                  <c:v>1.84145211</c:v>
                </c:pt>
                <c:pt idx="543">
                  <c:v>2.08448873</c:v>
                </c:pt>
                <c:pt idx="544">
                  <c:v>2.185840997</c:v>
                </c:pt>
                <c:pt idx="545">
                  <c:v>2.181297505</c:v>
                </c:pt>
                <c:pt idx="546">
                  <c:v>2.008237178</c:v>
                </c:pt>
                <c:pt idx="547">
                  <c:v>2.566038607</c:v>
                </c:pt>
                <c:pt idx="548">
                  <c:v>3.745936111</c:v>
                </c:pt>
                <c:pt idx="549">
                  <c:v>4.748662809000001</c:v>
                </c:pt>
                <c:pt idx="550">
                  <c:v>5.210544822999999</c:v>
                </c:pt>
                <c:pt idx="551">
                  <c:v>4.894537328999997</c:v>
                </c:pt>
                <c:pt idx="552">
                  <c:v>4.748612426</c:v>
                </c:pt>
                <c:pt idx="553">
                  <c:v>4.691115054999999</c:v>
                </c:pt>
                <c:pt idx="554">
                  <c:v>4.587027276999998</c:v>
                </c:pt>
                <c:pt idx="555">
                  <c:v>4.462379026</c:v>
                </c:pt>
                <c:pt idx="556">
                  <c:v>4.532471587999999</c:v>
                </c:pt>
                <c:pt idx="557">
                  <c:v>4.423995684</c:v>
                </c:pt>
                <c:pt idx="558">
                  <c:v>4.313990453999999</c:v>
                </c:pt>
                <c:pt idx="559">
                  <c:v>4.273087668999999</c:v>
                </c:pt>
                <c:pt idx="560">
                  <c:v>3.684321564</c:v>
                </c:pt>
                <c:pt idx="561">
                  <c:v>2.788062443</c:v>
                </c:pt>
                <c:pt idx="562">
                  <c:v>1.463158241</c:v>
                </c:pt>
                <c:pt idx="563">
                  <c:v>1.18763484</c:v>
                </c:pt>
                <c:pt idx="564">
                  <c:v>0.9474579216</c:v>
                </c:pt>
                <c:pt idx="565">
                  <c:v>1.107899809</c:v>
                </c:pt>
                <c:pt idx="566">
                  <c:v>1.612809536</c:v>
                </c:pt>
                <c:pt idx="567">
                  <c:v>1.828572027</c:v>
                </c:pt>
                <c:pt idx="568">
                  <c:v>2.236382566</c:v>
                </c:pt>
                <c:pt idx="569">
                  <c:v>2.374250568999999</c:v>
                </c:pt>
                <c:pt idx="570">
                  <c:v>2.146353579</c:v>
                </c:pt>
                <c:pt idx="571">
                  <c:v>2.271957452</c:v>
                </c:pt>
                <c:pt idx="572">
                  <c:v>2.243045992999999</c:v>
                </c:pt>
                <c:pt idx="573">
                  <c:v>3.413112792</c:v>
                </c:pt>
                <c:pt idx="574">
                  <c:v>4.402916197999999</c:v>
                </c:pt>
                <c:pt idx="575">
                  <c:v>4.319778537999999</c:v>
                </c:pt>
                <c:pt idx="576">
                  <c:v>4.528337408000001</c:v>
                </c:pt>
                <c:pt idx="577">
                  <c:v>4.700748645</c:v>
                </c:pt>
                <c:pt idx="578">
                  <c:v>4.439040291</c:v>
                </c:pt>
                <c:pt idx="579">
                  <c:v>4.328631258</c:v>
                </c:pt>
                <c:pt idx="580">
                  <c:v>3.940897947</c:v>
                </c:pt>
                <c:pt idx="581">
                  <c:v>3.626167579</c:v>
                </c:pt>
                <c:pt idx="582">
                  <c:v>3.035024282</c:v>
                </c:pt>
                <c:pt idx="583">
                  <c:v>2.154243189</c:v>
                </c:pt>
                <c:pt idx="584">
                  <c:v>1.903048647</c:v>
                </c:pt>
                <c:pt idx="585">
                  <c:v>2.211230458</c:v>
                </c:pt>
                <c:pt idx="586">
                  <c:v>2.326226433999999</c:v>
                </c:pt>
                <c:pt idx="587">
                  <c:v>1.774657368</c:v>
                </c:pt>
                <c:pt idx="588">
                  <c:v>1.323040437</c:v>
                </c:pt>
                <c:pt idx="589">
                  <c:v>1.15823427</c:v>
                </c:pt>
                <c:pt idx="590">
                  <c:v>1.094390409</c:v>
                </c:pt>
                <c:pt idx="591">
                  <c:v>1.175811506</c:v>
                </c:pt>
                <c:pt idx="592">
                  <c:v>1.222739198</c:v>
                </c:pt>
                <c:pt idx="593">
                  <c:v>1.294520114</c:v>
                </c:pt>
                <c:pt idx="594">
                  <c:v>1.258636458</c:v>
                </c:pt>
                <c:pt idx="595">
                  <c:v>1.212790202</c:v>
                </c:pt>
                <c:pt idx="596">
                  <c:v>1.213150525</c:v>
                </c:pt>
                <c:pt idx="597">
                  <c:v>0.9711768159</c:v>
                </c:pt>
                <c:pt idx="598">
                  <c:v>1.038717388</c:v>
                </c:pt>
                <c:pt idx="599">
                  <c:v>0.9607615914</c:v>
                </c:pt>
                <c:pt idx="600">
                  <c:v>0.9380806659</c:v>
                </c:pt>
                <c:pt idx="601">
                  <c:v>0.9699729945</c:v>
                </c:pt>
                <c:pt idx="602">
                  <c:v>0.9654766188</c:v>
                </c:pt>
                <c:pt idx="603">
                  <c:v>0.9355948012</c:v>
                </c:pt>
                <c:pt idx="604">
                  <c:v>0.8210769765</c:v>
                </c:pt>
                <c:pt idx="605">
                  <c:v>0.8889212656</c:v>
                </c:pt>
                <c:pt idx="606">
                  <c:v>0.8791586567</c:v>
                </c:pt>
                <c:pt idx="607">
                  <c:v>0.9287205328</c:v>
                </c:pt>
                <c:pt idx="608">
                  <c:v>0.9351470072</c:v>
                </c:pt>
                <c:pt idx="609">
                  <c:v>0.8311722975</c:v>
                </c:pt>
                <c:pt idx="610">
                  <c:v>1.052704481</c:v>
                </c:pt>
                <c:pt idx="611">
                  <c:v>1.255193482</c:v>
                </c:pt>
                <c:pt idx="612">
                  <c:v>1.276751069</c:v>
                </c:pt>
                <c:pt idx="613">
                  <c:v>1.726823256</c:v>
                </c:pt>
                <c:pt idx="614">
                  <c:v>1.895549138</c:v>
                </c:pt>
                <c:pt idx="615">
                  <c:v>2.083878523</c:v>
                </c:pt>
                <c:pt idx="616">
                  <c:v>2.422887915</c:v>
                </c:pt>
                <c:pt idx="617">
                  <c:v>2.623860487</c:v>
                </c:pt>
                <c:pt idx="618">
                  <c:v>2.595499016</c:v>
                </c:pt>
                <c:pt idx="619">
                  <c:v>3.636307925</c:v>
                </c:pt>
                <c:pt idx="620">
                  <c:v>5.100965882999999</c:v>
                </c:pt>
                <c:pt idx="621">
                  <c:v>5.799794531999999</c:v>
                </c:pt>
                <c:pt idx="622">
                  <c:v>5.801413773</c:v>
                </c:pt>
                <c:pt idx="623">
                  <c:v>5.813737772</c:v>
                </c:pt>
                <c:pt idx="624">
                  <c:v>6.115025375999998</c:v>
                </c:pt>
                <c:pt idx="625">
                  <c:v>6.289410176</c:v>
                </c:pt>
                <c:pt idx="626">
                  <c:v>6.060907104</c:v>
                </c:pt>
                <c:pt idx="627">
                  <c:v>6.200674825</c:v>
                </c:pt>
                <c:pt idx="628">
                  <c:v>5.954389307999999</c:v>
                </c:pt>
                <c:pt idx="629">
                  <c:v>5.626288115</c:v>
                </c:pt>
                <c:pt idx="630">
                  <c:v>4.986940803</c:v>
                </c:pt>
                <c:pt idx="631">
                  <c:v>4.476612611</c:v>
                </c:pt>
                <c:pt idx="632">
                  <c:v>4.593480021999999</c:v>
                </c:pt>
                <c:pt idx="633">
                  <c:v>4.587223614000001</c:v>
                </c:pt>
                <c:pt idx="634">
                  <c:v>5.002046693000001</c:v>
                </c:pt>
                <c:pt idx="635">
                  <c:v>5.194685527999997</c:v>
                </c:pt>
                <c:pt idx="636">
                  <c:v>5.180490981</c:v>
                </c:pt>
                <c:pt idx="637">
                  <c:v>4.685792743</c:v>
                </c:pt>
                <c:pt idx="638">
                  <c:v>4.262991428999999</c:v>
                </c:pt>
                <c:pt idx="639">
                  <c:v>4.051369228</c:v>
                </c:pt>
                <c:pt idx="640">
                  <c:v>3.814702523999999</c:v>
                </c:pt>
                <c:pt idx="641">
                  <c:v>3.677385167</c:v>
                </c:pt>
                <c:pt idx="642">
                  <c:v>3.306247976</c:v>
                </c:pt>
                <c:pt idx="643">
                  <c:v>3.842500454</c:v>
                </c:pt>
                <c:pt idx="644">
                  <c:v>4.436567853</c:v>
                </c:pt>
                <c:pt idx="645">
                  <c:v>4.764379577999998</c:v>
                </c:pt>
                <c:pt idx="646">
                  <c:v>4.915127153999999</c:v>
                </c:pt>
                <c:pt idx="647">
                  <c:v>5.078458393</c:v>
                </c:pt>
                <c:pt idx="648">
                  <c:v>4.789788536</c:v>
                </c:pt>
                <c:pt idx="649">
                  <c:v>4.691212527999999</c:v>
                </c:pt>
                <c:pt idx="650">
                  <c:v>4.507686429</c:v>
                </c:pt>
                <c:pt idx="651">
                  <c:v>4.531071219999999</c:v>
                </c:pt>
                <c:pt idx="652">
                  <c:v>4.585433544999999</c:v>
                </c:pt>
                <c:pt idx="653">
                  <c:v>4.310614037</c:v>
                </c:pt>
                <c:pt idx="654">
                  <c:v>4.048539055999999</c:v>
                </c:pt>
                <c:pt idx="655">
                  <c:v>4.146243647</c:v>
                </c:pt>
                <c:pt idx="656">
                  <c:v>4.412050822999999</c:v>
                </c:pt>
                <c:pt idx="657">
                  <c:v>4.664932916999997</c:v>
                </c:pt>
                <c:pt idx="658">
                  <c:v>5.394607780999999</c:v>
                </c:pt>
                <c:pt idx="659">
                  <c:v>5.920350857999998</c:v>
                </c:pt>
                <c:pt idx="660">
                  <c:v>6.242169602</c:v>
                </c:pt>
                <c:pt idx="661">
                  <c:v>6.301321453</c:v>
                </c:pt>
                <c:pt idx="662">
                  <c:v>6.346971791</c:v>
                </c:pt>
                <c:pt idx="663">
                  <c:v>6.292640724</c:v>
                </c:pt>
                <c:pt idx="664">
                  <c:v>6.114603116</c:v>
                </c:pt>
                <c:pt idx="665">
                  <c:v>5.868546786</c:v>
                </c:pt>
                <c:pt idx="666">
                  <c:v>4.915052669999999</c:v>
                </c:pt>
                <c:pt idx="667">
                  <c:v>5.431474968999999</c:v>
                </c:pt>
                <c:pt idx="668">
                  <c:v>6.111715481999998</c:v>
                </c:pt>
                <c:pt idx="669">
                  <c:v>6.127566778999998</c:v>
                </c:pt>
                <c:pt idx="670">
                  <c:v>6.076346193</c:v>
                </c:pt>
                <c:pt idx="671">
                  <c:v>6.384247687</c:v>
                </c:pt>
                <c:pt idx="672">
                  <c:v>6.613123179999999</c:v>
                </c:pt>
                <c:pt idx="673">
                  <c:v>6.521688375999999</c:v>
                </c:pt>
                <c:pt idx="674">
                  <c:v>6.422929372999999</c:v>
                </c:pt>
                <c:pt idx="675">
                  <c:v>6.158956623999999</c:v>
                </c:pt>
                <c:pt idx="676">
                  <c:v>6.017252947999999</c:v>
                </c:pt>
                <c:pt idx="677">
                  <c:v>5.435648041</c:v>
                </c:pt>
                <c:pt idx="678">
                  <c:v>4.337723743</c:v>
                </c:pt>
                <c:pt idx="679">
                  <c:v>3.556528292</c:v>
                </c:pt>
                <c:pt idx="680">
                  <c:v>3.277446542000001</c:v>
                </c:pt>
                <c:pt idx="681">
                  <c:v>3.394721381</c:v>
                </c:pt>
                <c:pt idx="682">
                  <c:v>4.084468615000001</c:v>
                </c:pt>
                <c:pt idx="683">
                  <c:v>5.286087408</c:v>
                </c:pt>
                <c:pt idx="684">
                  <c:v>5.991493691</c:v>
                </c:pt>
                <c:pt idx="685">
                  <c:v>6.080438304</c:v>
                </c:pt>
                <c:pt idx="686">
                  <c:v>5.204560885999999</c:v>
                </c:pt>
                <c:pt idx="687">
                  <c:v>5.799452435</c:v>
                </c:pt>
                <c:pt idx="688">
                  <c:v>5.884387483999998</c:v>
                </c:pt>
                <c:pt idx="689">
                  <c:v>5.949141255</c:v>
                </c:pt>
                <c:pt idx="690">
                  <c:v>5.787487166999999</c:v>
                </c:pt>
                <c:pt idx="691">
                  <c:v>5.993195915999999</c:v>
                </c:pt>
                <c:pt idx="692">
                  <c:v>6.200838747999999</c:v>
                </c:pt>
                <c:pt idx="693">
                  <c:v>5.864583243999998</c:v>
                </c:pt>
                <c:pt idx="694">
                  <c:v>5.709884657999999</c:v>
                </c:pt>
                <c:pt idx="695">
                  <c:v>5.774406952999999</c:v>
                </c:pt>
                <c:pt idx="696">
                  <c:v>5.573000966999999</c:v>
                </c:pt>
                <c:pt idx="697">
                  <c:v>5.277345535</c:v>
                </c:pt>
                <c:pt idx="698">
                  <c:v>5.363000122000001</c:v>
                </c:pt>
                <c:pt idx="699">
                  <c:v>5.527273158999999</c:v>
                </c:pt>
                <c:pt idx="700">
                  <c:v>5.798707164000001</c:v>
                </c:pt>
                <c:pt idx="701">
                  <c:v>5.571726573</c:v>
                </c:pt>
                <c:pt idx="702">
                  <c:v>5.543717273999999</c:v>
                </c:pt>
                <c:pt idx="703">
                  <c:v>5.632699874</c:v>
                </c:pt>
                <c:pt idx="704">
                  <c:v>5.243294791</c:v>
                </c:pt>
                <c:pt idx="705">
                  <c:v>4.592647189</c:v>
                </c:pt>
                <c:pt idx="706">
                  <c:v>4.892122753999999</c:v>
                </c:pt>
                <c:pt idx="707">
                  <c:v>4.085344086</c:v>
                </c:pt>
                <c:pt idx="708">
                  <c:v>3.581570949</c:v>
                </c:pt>
                <c:pt idx="709">
                  <c:v>3.711507266</c:v>
                </c:pt>
                <c:pt idx="710">
                  <c:v>4.427245734</c:v>
                </c:pt>
                <c:pt idx="711">
                  <c:v>4.785727755</c:v>
                </c:pt>
                <c:pt idx="712">
                  <c:v>4.996584834999997</c:v>
                </c:pt>
                <c:pt idx="713">
                  <c:v>4.622890803999998</c:v>
                </c:pt>
                <c:pt idx="714">
                  <c:v>2.949525669</c:v>
                </c:pt>
                <c:pt idx="715">
                  <c:v>1.864895923</c:v>
                </c:pt>
                <c:pt idx="716">
                  <c:v>1.745303026</c:v>
                </c:pt>
                <c:pt idx="717">
                  <c:v>1.766764882</c:v>
                </c:pt>
                <c:pt idx="718">
                  <c:v>1.727752711</c:v>
                </c:pt>
                <c:pt idx="719">
                  <c:v>1.684373004</c:v>
                </c:pt>
                <c:pt idx="720">
                  <c:v>1.586535497</c:v>
                </c:pt>
                <c:pt idx="721">
                  <c:v>2.022486363</c:v>
                </c:pt>
                <c:pt idx="722">
                  <c:v>2.687930593000001</c:v>
                </c:pt>
                <c:pt idx="723">
                  <c:v>3.594926939</c:v>
                </c:pt>
                <c:pt idx="724">
                  <c:v>3.64035008</c:v>
                </c:pt>
                <c:pt idx="725">
                  <c:v>3.778236416</c:v>
                </c:pt>
                <c:pt idx="726">
                  <c:v>3.725356209</c:v>
                </c:pt>
                <c:pt idx="727">
                  <c:v>3.49729781</c:v>
                </c:pt>
                <c:pt idx="728">
                  <c:v>3.471520859</c:v>
                </c:pt>
                <c:pt idx="729">
                  <c:v>2.800128448</c:v>
                </c:pt>
                <c:pt idx="730">
                  <c:v>2.348552852</c:v>
                </c:pt>
                <c:pt idx="731">
                  <c:v>2.793949018</c:v>
                </c:pt>
                <c:pt idx="732">
                  <c:v>3.169030355</c:v>
                </c:pt>
                <c:pt idx="733">
                  <c:v>2.636575995</c:v>
                </c:pt>
                <c:pt idx="734">
                  <c:v>1.669449124</c:v>
                </c:pt>
                <c:pt idx="735">
                  <c:v>1.302185549</c:v>
                </c:pt>
                <c:pt idx="736">
                  <c:v>1.326741035</c:v>
                </c:pt>
                <c:pt idx="737">
                  <c:v>0.9634569631</c:v>
                </c:pt>
                <c:pt idx="738">
                  <c:v>0.7053115512</c:v>
                </c:pt>
                <c:pt idx="739">
                  <c:v>0.7619455066</c:v>
                </c:pt>
                <c:pt idx="740">
                  <c:v>1.096733396</c:v>
                </c:pt>
                <c:pt idx="741">
                  <c:v>1.225664263999999</c:v>
                </c:pt>
                <c:pt idx="742">
                  <c:v>1.446500231</c:v>
                </c:pt>
                <c:pt idx="743">
                  <c:v>1.875217554</c:v>
                </c:pt>
                <c:pt idx="744">
                  <c:v>2.494300292</c:v>
                </c:pt>
                <c:pt idx="745">
                  <c:v>2.697504706</c:v>
                </c:pt>
                <c:pt idx="746">
                  <c:v>2.207998495</c:v>
                </c:pt>
                <c:pt idx="747">
                  <c:v>1.783696212</c:v>
                </c:pt>
                <c:pt idx="748">
                  <c:v>1.782265168</c:v>
                </c:pt>
                <c:pt idx="749">
                  <c:v>1.605303568</c:v>
                </c:pt>
                <c:pt idx="750">
                  <c:v>1.599877009</c:v>
                </c:pt>
                <c:pt idx="751">
                  <c:v>1.551589999</c:v>
                </c:pt>
                <c:pt idx="752">
                  <c:v>1.654000274</c:v>
                </c:pt>
                <c:pt idx="753">
                  <c:v>0.9094373607</c:v>
                </c:pt>
                <c:pt idx="754">
                  <c:v>0.9461539803</c:v>
                </c:pt>
                <c:pt idx="755">
                  <c:v>1.1753681</c:v>
                </c:pt>
                <c:pt idx="756">
                  <c:v>1.76246112</c:v>
                </c:pt>
                <c:pt idx="757">
                  <c:v>2.643946275</c:v>
                </c:pt>
                <c:pt idx="758">
                  <c:v>3.626167364</c:v>
                </c:pt>
                <c:pt idx="759">
                  <c:v>3.743447771</c:v>
                </c:pt>
                <c:pt idx="760">
                  <c:v>4.22189315</c:v>
                </c:pt>
                <c:pt idx="761">
                  <c:v>4.432384770999999</c:v>
                </c:pt>
                <c:pt idx="762">
                  <c:v>3.452521252</c:v>
                </c:pt>
                <c:pt idx="763">
                  <c:v>4.198845433000001</c:v>
                </c:pt>
                <c:pt idx="764">
                  <c:v>5.221424901999999</c:v>
                </c:pt>
                <c:pt idx="765">
                  <c:v>5.550419899999999</c:v>
                </c:pt>
                <c:pt idx="766">
                  <c:v>5.772477456</c:v>
                </c:pt>
                <c:pt idx="767">
                  <c:v>5.791700236</c:v>
                </c:pt>
                <c:pt idx="768">
                  <c:v>5.347130290999999</c:v>
                </c:pt>
                <c:pt idx="769">
                  <c:v>5.289991614</c:v>
                </c:pt>
                <c:pt idx="770">
                  <c:v>4.849747702</c:v>
                </c:pt>
                <c:pt idx="771">
                  <c:v>4.466493027</c:v>
                </c:pt>
                <c:pt idx="772">
                  <c:v>3.870159222</c:v>
                </c:pt>
                <c:pt idx="773">
                  <c:v>3.125290026</c:v>
                </c:pt>
                <c:pt idx="774">
                  <c:v>2.482724533</c:v>
                </c:pt>
                <c:pt idx="775">
                  <c:v>1.924715291</c:v>
                </c:pt>
                <c:pt idx="776">
                  <c:v>2.341525117</c:v>
                </c:pt>
                <c:pt idx="777">
                  <c:v>2.482812900999999</c:v>
                </c:pt>
                <c:pt idx="778">
                  <c:v>3.184919293</c:v>
                </c:pt>
                <c:pt idx="779">
                  <c:v>3.689790445000001</c:v>
                </c:pt>
                <c:pt idx="780">
                  <c:v>3.563052439999999</c:v>
                </c:pt>
                <c:pt idx="781">
                  <c:v>2.829909653</c:v>
                </c:pt>
                <c:pt idx="782">
                  <c:v>2.842913028</c:v>
                </c:pt>
                <c:pt idx="783">
                  <c:v>2.797150887</c:v>
                </c:pt>
                <c:pt idx="784">
                  <c:v>2.661547302</c:v>
                </c:pt>
                <c:pt idx="785">
                  <c:v>1.97547639</c:v>
                </c:pt>
                <c:pt idx="786">
                  <c:v>1.299207084</c:v>
                </c:pt>
                <c:pt idx="787">
                  <c:v>1.060976116</c:v>
                </c:pt>
                <c:pt idx="788">
                  <c:v>0.8330376478</c:v>
                </c:pt>
                <c:pt idx="789">
                  <c:v>0.6473023645</c:v>
                </c:pt>
                <c:pt idx="790">
                  <c:v>0.5680989011</c:v>
                </c:pt>
                <c:pt idx="791">
                  <c:v>0.5958743056</c:v>
                </c:pt>
                <c:pt idx="792">
                  <c:v>0.6080794042</c:v>
                </c:pt>
                <c:pt idx="793">
                  <c:v>0.6627513115</c:v>
                </c:pt>
                <c:pt idx="794">
                  <c:v>0.5727331604</c:v>
                </c:pt>
                <c:pt idx="795">
                  <c:v>0.6062512806</c:v>
                </c:pt>
                <c:pt idx="796">
                  <c:v>0.8592001334</c:v>
                </c:pt>
                <c:pt idx="797">
                  <c:v>1.051697725</c:v>
                </c:pt>
                <c:pt idx="798">
                  <c:v>1.22968834</c:v>
                </c:pt>
                <c:pt idx="799">
                  <c:v>1.513808177</c:v>
                </c:pt>
                <c:pt idx="800">
                  <c:v>1.769920455</c:v>
                </c:pt>
                <c:pt idx="801">
                  <c:v>1.896879771</c:v>
                </c:pt>
                <c:pt idx="802">
                  <c:v>1.987367249</c:v>
                </c:pt>
                <c:pt idx="803">
                  <c:v>3.097254146</c:v>
                </c:pt>
                <c:pt idx="804">
                  <c:v>4.074138244999999</c:v>
                </c:pt>
                <c:pt idx="805">
                  <c:v>4.343148476999999</c:v>
                </c:pt>
                <c:pt idx="806">
                  <c:v>4.27096019</c:v>
                </c:pt>
                <c:pt idx="807">
                  <c:v>4.505950741999999</c:v>
                </c:pt>
                <c:pt idx="808">
                  <c:v>4.917118739999999</c:v>
                </c:pt>
                <c:pt idx="809">
                  <c:v>4.608576065999998</c:v>
                </c:pt>
                <c:pt idx="810">
                  <c:v>3.731398694</c:v>
                </c:pt>
                <c:pt idx="811">
                  <c:v>4.397279364</c:v>
                </c:pt>
                <c:pt idx="812">
                  <c:v>5.342163069999999</c:v>
                </c:pt>
                <c:pt idx="813">
                  <c:v>6.013988493</c:v>
                </c:pt>
                <c:pt idx="814">
                  <c:v>6.159599172</c:v>
                </c:pt>
                <c:pt idx="815">
                  <c:v>5.729313132000001</c:v>
                </c:pt>
                <c:pt idx="816">
                  <c:v>5.407651936000001</c:v>
                </c:pt>
                <c:pt idx="817">
                  <c:v>4.801171673999999</c:v>
                </c:pt>
                <c:pt idx="818">
                  <c:v>4.584646560999999</c:v>
                </c:pt>
                <c:pt idx="819">
                  <c:v>4.213971786</c:v>
                </c:pt>
                <c:pt idx="820">
                  <c:v>3.761477511</c:v>
                </c:pt>
                <c:pt idx="821">
                  <c:v>3.579230967</c:v>
                </c:pt>
                <c:pt idx="822">
                  <c:v>3.532070276</c:v>
                </c:pt>
                <c:pt idx="823">
                  <c:v>3.338146012999999</c:v>
                </c:pt>
                <c:pt idx="824">
                  <c:v>3.110933732</c:v>
                </c:pt>
                <c:pt idx="825">
                  <c:v>2.287715073000001</c:v>
                </c:pt>
                <c:pt idx="826">
                  <c:v>2.410617452</c:v>
                </c:pt>
                <c:pt idx="827">
                  <c:v>2.025205828</c:v>
                </c:pt>
                <c:pt idx="828">
                  <c:v>1.570021296</c:v>
                </c:pt>
                <c:pt idx="829">
                  <c:v>1.582984755</c:v>
                </c:pt>
                <c:pt idx="830">
                  <c:v>1.892745002</c:v>
                </c:pt>
                <c:pt idx="831">
                  <c:v>2.125378096</c:v>
                </c:pt>
                <c:pt idx="832">
                  <c:v>2.069233053</c:v>
                </c:pt>
                <c:pt idx="833">
                  <c:v>1.924046225</c:v>
                </c:pt>
                <c:pt idx="834">
                  <c:v>1.837504111</c:v>
                </c:pt>
                <c:pt idx="835">
                  <c:v>1.680818019</c:v>
                </c:pt>
                <c:pt idx="836">
                  <c:v>1.858844152</c:v>
                </c:pt>
                <c:pt idx="837">
                  <c:v>1.587185341</c:v>
                </c:pt>
                <c:pt idx="838">
                  <c:v>1.550161464</c:v>
                </c:pt>
                <c:pt idx="839">
                  <c:v>1.748379126</c:v>
                </c:pt>
                <c:pt idx="840">
                  <c:v>1.589887467</c:v>
                </c:pt>
                <c:pt idx="841">
                  <c:v>1.374763549</c:v>
                </c:pt>
                <c:pt idx="842">
                  <c:v>0.9093642479</c:v>
                </c:pt>
                <c:pt idx="843">
                  <c:v>0.6563267273</c:v>
                </c:pt>
                <c:pt idx="844">
                  <c:v>0.4334184927</c:v>
                </c:pt>
                <c:pt idx="845">
                  <c:v>0.4045201424</c:v>
                </c:pt>
                <c:pt idx="846">
                  <c:v>0.3711940928</c:v>
                </c:pt>
                <c:pt idx="847">
                  <c:v>0.521806718</c:v>
                </c:pt>
                <c:pt idx="848">
                  <c:v>0.4117855443</c:v>
                </c:pt>
                <c:pt idx="849">
                  <c:v>0.4175764433</c:v>
                </c:pt>
                <c:pt idx="850">
                  <c:v>0.3316099141</c:v>
                </c:pt>
                <c:pt idx="851">
                  <c:v>0.2273148733</c:v>
                </c:pt>
                <c:pt idx="852">
                  <c:v>0.1419591558</c:v>
                </c:pt>
                <c:pt idx="853">
                  <c:v>0.1036471699</c:v>
                </c:pt>
                <c:pt idx="854">
                  <c:v>0.1317283358</c:v>
                </c:pt>
                <c:pt idx="855">
                  <c:v>0.3423541073</c:v>
                </c:pt>
                <c:pt idx="856">
                  <c:v>0.6740366036</c:v>
                </c:pt>
                <c:pt idx="857">
                  <c:v>0.7313783466</c:v>
                </c:pt>
                <c:pt idx="858">
                  <c:v>0.799115952</c:v>
                </c:pt>
                <c:pt idx="859">
                  <c:v>1.445294279</c:v>
                </c:pt>
                <c:pt idx="860">
                  <c:v>2.298618002</c:v>
                </c:pt>
                <c:pt idx="861">
                  <c:v>3.006108654</c:v>
                </c:pt>
                <c:pt idx="862">
                  <c:v>3.416493349</c:v>
                </c:pt>
                <c:pt idx="863">
                  <c:v>3.455206806</c:v>
                </c:pt>
                <c:pt idx="864">
                  <c:v>3.210761524</c:v>
                </c:pt>
                <c:pt idx="865">
                  <c:v>2.914073109</c:v>
                </c:pt>
                <c:pt idx="866">
                  <c:v>3.005874968</c:v>
                </c:pt>
                <c:pt idx="867">
                  <c:v>3.039983212</c:v>
                </c:pt>
                <c:pt idx="868">
                  <c:v>3.217564157</c:v>
                </c:pt>
                <c:pt idx="869">
                  <c:v>3.249835221</c:v>
                </c:pt>
                <c:pt idx="870">
                  <c:v>2.792812528</c:v>
                </c:pt>
                <c:pt idx="871">
                  <c:v>2.616083435999999</c:v>
                </c:pt>
                <c:pt idx="872">
                  <c:v>2.322043878</c:v>
                </c:pt>
                <c:pt idx="873">
                  <c:v>1.905325675</c:v>
                </c:pt>
                <c:pt idx="874">
                  <c:v>2.193462056</c:v>
                </c:pt>
                <c:pt idx="875">
                  <c:v>2.476952502999999</c:v>
                </c:pt>
                <c:pt idx="876">
                  <c:v>2.157153721</c:v>
                </c:pt>
                <c:pt idx="877">
                  <c:v>1.702787278</c:v>
                </c:pt>
                <c:pt idx="878">
                  <c:v>1.996316243</c:v>
                </c:pt>
                <c:pt idx="879">
                  <c:v>2.516723218</c:v>
                </c:pt>
                <c:pt idx="880">
                  <c:v>2.839285655999999</c:v>
                </c:pt>
                <c:pt idx="881">
                  <c:v>2.638356811</c:v>
                </c:pt>
                <c:pt idx="882">
                  <c:v>2.017740896</c:v>
                </c:pt>
                <c:pt idx="883">
                  <c:v>1.834631582</c:v>
                </c:pt>
                <c:pt idx="884">
                  <c:v>2.033753432999999</c:v>
                </c:pt>
                <c:pt idx="885">
                  <c:v>2.412166482999999</c:v>
                </c:pt>
                <c:pt idx="886">
                  <c:v>2.644240228</c:v>
                </c:pt>
                <c:pt idx="887">
                  <c:v>3.422959396</c:v>
                </c:pt>
                <c:pt idx="888">
                  <c:v>4.114286646999998</c:v>
                </c:pt>
                <c:pt idx="889">
                  <c:v>4.105705115</c:v>
                </c:pt>
                <c:pt idx="890">
                  <c:v>4.090290618</c:v>
                </c:pt>
                <c:pt idx="891">
                  <c:v>3.961891597</c:v>
                </c:pt>
                <c:pt idx="892">
                  <c:v>3.846629602</c:v>
                </c:pt>
                <c:pt idx="893">
                  <c:v>3.789220597</c:v>
                </c:pt>
                <c:pt idx="894">
                  <c:v>3.841919628</c:v>
                </c:pt>
                <c:pt idx="895">
                  <c:v>3.4470771</c:v>
                </c:pt>
                <c:pt idx="896">
                  <c:v>3.324423032999999</c:v>
                </c:pt>
                <c:pt idx="897">
                  <c:v>2.802282318999999</c:v>
                </c:pt>
                <c:pt idx="898">
                  <c:v>3.409652008</c:v>
                </c:pt>
                <c:pt idx="899">
                  <c:v>2.974520164</c:v>
                </c:pt>
                <c:pt idx="900">
                  <c:v>2.811245382999999</c:v>
                </c:pt>
                <c:pt idx="901">
                  <c:v>3.456396291</c:v>
                </c:pt>
                <c:pt idx="902">
                  <c:v>3.513566</c:v>
                </c:pt>
                <c:pt idx="903">
                  <c:v>3.407836233</c:v>
                </c:pt>
                <c:pt idx="904">
                  <c:v>3.718727141</c:v>
                </c:pt>
                <c:pt idx="905">
                  <c:v>3.542338494</c:v>
                </c:pt>
                <c:pt idx="906">
                  <c:v>2.90756933</c:v>
                </c:pt>
                <c:pt idx="907">
                  <c:v>2.594099027</c:v>
                </c:pt>
                <c:pt idx="908">
                  <c:v>2.796731576</c:v>
                </c:pt>
                <c:pt idx="909">
                  <c:v>2.858835512</c:v>
                </c:pt>
                <c:pt idx="910">
                  <c:v>2.712337805</c:v>
                </c:pt>
                <c:pt idx="911">
                  <c:v>2.815285349999999</c:v>
                </c:pt>
                <c:pt idx="912">
                  <c:v>2.902469215</c:v>
                </c:pt>
                <c:pt idx="913">
                  <c:v>2.938690929</c:v>
                </c:pt>
                <c:pt idx="914">
                  <c:v>3.073305163</c:v>
                </c:pt>
                <c:pt idx="915">
                  <c:v>3.340457978</c:v>
                </c:pt>
                <c:pt idx="916">
                  <c:v>3.255363551</c:v>
                </c:pt>
                <c:pt idx="917">
                  <c:v>3.174091728</c:v>
                </c:pt>
                <c:pt idx="918">
                  <c:v>3.019857464999999</c:v>
                </c:pt>
                <c:pt idx="919">
                  <c:v>2.99673966</c:v>
                </c:pt>
                <c:pt idx="920">
                  <c:v>2.580790536</c:v>
                </c:pt>
                <c:pt idx="921">
                  <c:v>1.752888891</c:v>
                </c:pt>
                <c:pt idx="922">
                  <c:v>1.517352555</c:v>
                </c:pt>
                <c:pt idx="923">
                  <c:v>1.351363593</c:v>
                </c:pt>
                <c:pt idx="924">
                  <c:v>1.191124217999999</c:v>
                </c:pt>
                <c:pt idx="925">
                  <c:v>1.05181948</c:v>
                </c:pt>
                <c:pt idx="926">
                  <c:v>0.992367139</c:v>
                </c:pt>
                <c:pt idx="927">
                  <c:v>1.161155882</c:v>
                </c:pt>
                <c:pt idx="928">
                  <c:v>1.523200804</c:v>
                </c:pt>
                <c:pt idx="929">
                  <c:v>2.053482915</c:v>
                </c:pt>
                <c:pt idx="930">
                  <c:v>2.179045557</c:v>
                </c:pt>
                <c:pt idx="931">
                  <c:v>2.291688188</c:v>
                </c:pt>
                <c:pt idx="932">
                  <c:v>3.087764147</c:v>
                </c:pt>
                <c:pt idx="933">
                  <c:v>4.000096866999998</c:v>
                </c:pt>
                <c:pt idx="934">
                  <c:v>4.417952609999999</c:v>
                </c:pt>
                <c:pt idx="935">
                  <c:v>5.452923367999999</c:v>
                </c:pt>
                <c:pt idx="936">
                  <c:v>5.501207026</c:v>
                </c:pt>
                <c:pt idx="937">
                  <c:v>5.481891041</c:v>
                </c:pt>
                <c:pt idx="938">
                  <c:v>5.717445111</c:v>
                </c:pt>
                <c:pt idx="939">
                  <c:v>5.867393461999999</c:v>
                </c:pt>
                <c:pt idx="940">
                  <c:v>5.772740385</c:v>
                </c:pt>
                <c:pt idx="941">
                  <c:v>5.999599882</c:v>
                </c:pt>
                <c:pt idx="942">
                  <c:v>6.096735358999999</c:v>
                </c:pt>
                <c:pt idx="943">
                  <c:v>6.136989750999999</c:v>
                </c:pt>
                <c:pt idx="944">
                  <c:v>6.212101973999999</c:v>
                </c:pt>
                <c:pt idx="945">
                  <c:v>6.339523655</c:v>
                </c:pt>
                <c:pt idx="946">
                  <c:v>6.643796384</c:v>
                </c:pt>
                <c:pt idx="947">
                  <c:v>6.801896577999999</c:v>
                </c:pt>
                <c:pt idx="948">
                  <c:v>6.860050771999997</c:v>
                </c:pt>
                <c:pt idx="949">
                  <c:v>6.858614845999998</c:v>
                </c:pt>
                <c:pt idx="950">
                  <c:v>7.045273902</c:v>
                </c:pt>
                <c:pt idx="951">
                  <c:v>7.122039559999998</c:v>
                </c:pt>
                <c:pt idx="952">
                  <c:v>7.060798022</c:v>
                </c:pt>
                <c:pt idx="953">
                  <c:v>7.226409659999999</c:v>
                </c:pt>
                <c:pt idx="954">
                  <c:v>7.117484131999998</c:v>
                </c:pt>
                <c:pt idx="955">
                  <c:v>7.271595768</c:v>
                </c:pt>
                <c:pt idx="956">
                  <c:v>7.195425956999999</c:v>
                </c:pt>
                <c:pt idx="957">
                  <c:v>6.818976744999999</c:v>
                </c:pt>
                <c:pt idx="958">
                  <c:v>6.355243126</c:v>
                </c:pt>
                <c:pt idx="959">
                  <c:v>5.609613646999999</c:v>
                </c:pt>
                <c:pt idx="960">
                  <c:v>5.865908534999999</c:v>
                </c:pt>
                <c:pt idx="961">
                  <c:v>5.824771398999999</c:v>
                </c:pt>
                <c:pt idx="962">
                  <c:v>5.60362733</c:v>
                </c:pt>
                <c:pt idx="963">
                  <c:v>5.517666747999999</c:v>
                </c:pt>
                <c:pt idx="964">
                  <c:v>5.521850806999998</c:v>
                </c:pt>
                <c:pt idx="965">
                  <c:v>5.303908736999999</c:v>
                </c:pt>
                <c:pt idx="966">
                  <c:v>5.429433844</c:v>
                </c:pt>
                <c:pt idx="967">
                  <c:v>5.243667302</c:v>
                </c:pt>
                <c:pt idx="968">
                  <c:v>4.743144676999999</c:v>
                </c:pt>
                <c:pt idx="969">
                  <c:v>4.846423876999999</c:v>
                </c:pt>
                <c:pt idx="970">
                  <c:v>5.373444266</c:v>
                </c:pt>
                <c:pt idx="971">
                  <c:v>4.51827003</c:v>
                </c:pt>
                <c:pt idx="972">
                  <c:v>3.489761922</c:v>
                </c:pt>
                <c:pt idx="973">
                  <c:v>3.147341406</c:v>
                </c:pt>
                <c:pt idx="974">
                  <c:v>2.806807962999999</c:v>
                </c:pt>
                <c:pt idx="975">
                  <c:v>2.439564797</c:v>
                </c:pt>
                <c:pt idx="976">
                  <c:v>1.995442546</c:v>
                </c:pt>
                <c:pt idx="977">
                  <c:v>1.768380363</c:v>
                </c:pt>
                <c:pt idx="978">
                  <c:v>1.367457865</c:v>
                </c:pt>
                <c:pt idx="979">
                  <c:v>1.043884189</c:v>
                </c:pt>
                <c:pt idx="980">
                  <c:v>0.8270309927</c:v>
                </c:pt>
                <c:pt idx="981">
                  <c:v>0.5716827606</c:v>
                </c:pt>
                <c:pt idx="982">
                  <c:v>0.4739819854</c:v>
                </c:pt>
                <c:pt idx="983">
                  <c:v>0.4070519579</c:v>
                </c:pt>
                <c:pt idx="984">
                  <c:v>0.5267617883</c:v>
                </c:pt>
                <c:pt idx="985">
                  <c:v>0.8027168632</c:v>
                </c:pt>
                <c:pt idx="986">
                  <c:v>0.9784989084</c:v>
                </c:pt>
                <c:pt idx="987">
                  <c:v>1.295048791</c:v>
                </c:pt>
                <c:pt idx="988">
                  <c:v>1.324714357</c:v>
                </c:pt>
                <c:pt idx="989">
                  <c:v>1.449301449</c:v>
                </c:pt>
                <c:pt idx="990">
                  <c:v>1.669577471</c:v>
                </c:pt>
                <c:pt idx="991">
                  <c:v>2.004162398</c:v>
                </c:pt>
                <c:pt idx="992">
                  <c:v>2.22103598</c:v>
                </c:pt>
                <c:pt idx="993">
                  <c:v>1.833493284</c:v>
                </c:pt>
                <c:pt idx="994">
                  <c:v>1.86237101</c:v>
                </c:pt>
                <c:pt idx="995">
                  <c:v>1.774582637</c:v>
                </c:pt>
                <c:pt idx="996">
                  <c:v>1.439710063</c:v>
                </c:pt>
                <c:pt idx="997">
                  <c:v>1.393788666</c:v>
                </c:pt>
                <c:pt idx="998">
                  <c:v>1.516006567</c:v>
                </c:pt>
                <c:pt idx="999">
                  <c:v>1.801608837</c:v>
                </c:pt>
                <c:pt idx="1000">
                  <c:v>2.273437086</c:v>
                </c:pt>
                <c:pt idx="1001">
                  <c:v>2.45479058</c:v>
                </c:pt>
                <c:pt idx="1002">
                  <c:v>2.898979414999999</c:v>
                </c:pt>
                <c:pt idx="1003">
                  <c:v>3.228370405</c:v>
                </c:pt>
                <c:pt idx="1004">
                  <c:v>4.068569411</c:v>
                </c:pt>
                <c:pt idx="1005">
                  <c:v>4.271844776</c:v>
                </c:pt>
                <c:pt idx="1006">
                  <c:v>3.607282743000001</c:v>
                </c:pt>
                <c:pt idx="1007">
                  <c:v>3.137875747</c:v>
                </c:pt>
                <c:pt idx="1008">
                  <c:v>3.047811381</c:v>
                </c:pt>
                <c:pt idx="1009">
                  <c:v>3.257635339</c:v>
                </c:pt>
                <c:pt idx="1010">
                  <c:v>2.32516232</c:v>
                </c:pt>
                <c:pt idx="1011">
                  <c:v>1.439883152</c:v>
                </c:pt>
                <c:pt idx="1012">
                  <c:v>1.134884453</c:v>
                </c:pt>
                <c:pt idx="1013">
                  <c:v>0.9967681456</c:v>
                </c:pt>
                <c:pt idx="1014">
                  <c:v>1.015749587</c:v>
                </c:pt>
                <c:pt idx="1015">
                  <c:v>1.048688793</c:v>
                </c:pt>
                <c:pt idx="1016">
                  <c:v>0.9228431235</c:v>
                </c:pt>
                <c:pt idx="1017">
                  <c:v>1.01341478</c:v>
                </c:pt>
                <c:pt idx="1018">
                  <c:v>1.020763549</c:v>
                </c:pt>
                <c:pt idx="1019">
                  <c:v>2.002959769</c:v>
                </c:pt>
                <c:pt idx="1020">
                  <c:v>2.469534936</c:v>
                </c:pt>
                <c:pt idx="1021">
                  <c:v>3.019162373</c:v>
                </c:pt>
                <c:pt idx="1022">
                  <c:v>3.284192031</c:v>
                </c:pt>
                <c:pt idx="1023">
                  <c:v>3.869786615</c:v>
                </c:pt>
                <c:pt idx="1024">
                  <c:v>4.711604245999999</c:v>
                </c:pt>
                <c:pt idx="1025">
                  <c:v>5.270001307999999</c:v>
                </c:pt>
                <c:pt idx="1026">
                  <c:v>4.992307356999999</c:v>
                </c:pt>
                <c:pt idx="1027">
                  <c:v>3.873065356</c:v>
                </c:pt>
                <c:pt idx="1028">
                  <c:v>3.593757051</c:v>
                </c:pt>
                <c:pt idx="1029">
                  <c:v>2.808552463</c:v>
                </c:pt>
                <c:pt idx="1030">
                  <c:v>1.837918679</c:v>
                </c:pt>
                <c:pt idx="1031">
                  <c:v>1.602825072</c:v>
                </c:pt>
                <c:pt idx="1032">
                  <c:v>1.485550019</c:v>
                </c:pt>
                <c:pt idx="1033">
                  <c:v>1.162545352</c:v>
                </c:pt>
                <c:pt idx="1034">
                  <c:v>1.205774945</c:v>
                </c:pt>
                <c:pt idx="1035">
                  <c:v>1.215177971</c:v>
                </c:pt>
                <c:pt idx="1036">
                  <c:v>1.57256452</c:v>
                </c:pt>
                <c:pt idx="1037">
                  <c:v>1.707141345</c:v>
                </c:pt>
                <c:pt idx="1038">
                  <c:v>1.492196478</c:v>
                </c:pt>
                <c:pt idx="1039">
                  <c:v>1.585783145</c:v>
                </c:pt>
                <c:pt idx="1040">
                  <c:v>1.59409938</c:v>
                </c:pt>
                <c:pt idx="1041">
                  <c:v>1.524067143</c:v>
                </c:pt>
                <c:pt idx="1042">
                  <c:v>0.991954778</c:v>
                </c:pt>
                <c:pt idx="1043">
                  <c:v>0.6508914549</c:v>
                </c:pt>
                <c:pt idx="1044">
                  <c:v>0.5579815342</c:v>
                </c:pt>
                <c:pt idx="1045">
                  <c:v>0.7304611097</c:v>
                </c:pt>
                <c:pt idx="1046">
                  <c:v>0.793903426</c:v>
                </c:pt>
                <c:pt idx="1047">
                  <c:v>0.9304134552</c:v>
                </c:pt>
                <c:pt idx="1048">
                  <c:v>0.9434893307</c:v>
                </c:pt>
                <c:pt idx="1049">
                  <c:v>0.6550917018</c:v>
                </c:pt>
                <c:pt idx="1050">
                  <c:v>0.3885484679</c:v>
                </c:pt>
                <c:pt idx="1051">
                  <c:v>0.3123919835</c:v>
                </c:pt>
                <c:pt idx="1052">
                  <c:v>0.3678789934</c:v>
                </c:pt>
                <c:pt idx="1053">
                  <c:v>0.7273877886</c:v>
                </c:pt>
                <c:pt idx="1054">
                  <c:v>1.392339357</c:v>
                </c:pt>
                <c:pt idx="1055">
                  <c:v>1.970178756</c:v>
                </c:pt>
                <c:pt idx="1056">
                  <c:v>2.444089705</c:v>
                </c:pt>
                <c:pt idx="1057">
                  <c:v>2.903605114999999</c:v>
                </c:pt>
                <c:pt idx="1058">
                  <c:v>3.429504974</c:v>
                </c:pt>
                <c:pt idx="1059">
                  <c:v>3.37826207</c:v>
                </c:pt>
                <c:pt idx="1060">
                  <c:v>3.129219317</c:v>
                </c:pt>
                <c:pt idx="1061">
                  <c:v>2.889680039</c:v>
                </c:pt>
                <c:pt idx="1062">
                  <c:v>2.807477862000001</c:v>
                </c:pt>
                <c:pt idx="1063">
                  <c:v>2.756713013</c:v>
                </c:pt>
                <c:pt idx="1064">
                  <c:v>2.660181846</c:v>
                </c:pt>
                <c:pt idx="1065">
                  <c:v>1.879162713</c:v>
                </c:pt>
                <c:pt idx="1066">
                  <c:v>1.439112818</c:v>
                </c:pt>
                <c:pt idx="1067">
                  <c:v>0.8626903978</c:v>
                </c:pt>
                <c:pt idx="1068">
                  <c:v>0.7257441456</c:v>
                </c:pt>
                <c:pt idx="1069">
                  <c:v>0.6329712798</c:v>
                </c:pt>
                <c:pt idx="1070">
                  <c:v>0.8011282023</c:v>
                </c:pt>
                <c:pt idx="1071">
                  <c:v>1.045524112999999</c:v>
                </c:pt>
                <c:pt idx="1072">
                  <c:v>0.9733667207</c:v>
                </c:pt>
                <c:pt idx="1073">
                  <c:v>0.918762149</c:v>
                </c:pt>
                <c:pt idx="1074">
                  <c:v>0.7889257459</c:v>
                </c:pt>
                <c:pt idx="1075">
                  <c:v>0.8472676172</c:v>
                </c:pt>
                <c:pt idx="1076">
                  <c:v>1.448965257999999</c:v>
                </c:pt>
                <c:pt idx="1077">
                  <c:v>2.195899701</c:v>
                </c:pt>
                <c:pt idx="1078">
                  <c:v>3.428349097</c:v>
                </c:pt>
                <c:pt idx="1079">
                  <c:v>5.239281541</c:v>
                </c:pt>
                <c:pt idx="1080">
                  <c:v>5.759913182</c:v>
                </c:pt>
                <c:pt idx="1081">
                  <c:v>5.915913653999999</c:v>
                </c:pt>
                <c:pt idx="1082">
                  <c:v>5.966300614</c:v>
                </c:pt>
                <c:pt idx="1083">
                  <c:v>5.735986207999998</c:v>
                </c:pt>
                <c:pt idx="1084">
                  <c:v>5.728900043999999</c:v>
                </c:pt>
                <c:pt idx="1085">
                  <c:v>5.623609993</c:v>
                </c:pt>
                <c:pt idx="1086">
                  <c:v>5.346953467999999</c:v>
                </c:pt>
                <c:pt idx="1087">
                  <c:v>4.659682985000001</c:v>
                </c:pt>
                <c:pt idx="1088">
                  <c:v>4.107161324999999</c:v>
                </c:pt>
                <c:pt idx="1089">
                  <c:v>3.983615745000001</c:v>
                </c:pt>
                <c:pt idx="1090">
                  <c:v>3.793980828</c:v>
                </c:pt>
                <c:pt idx="1091">
                  <c:v>3.742412003</c:v>
                </c:pt>
                <c:pt idx="1092">
                  <c:v>3.336295742999999</c:v>
                </c:pt>
                <c:pt idx="1093">
                  <c:v>2.749982674</c:v>
                </c:pt>
                <c:pt idx="1094">
                  <c:v>2.528698627</c:v>
                </c:pt>
                <c:pt idx="1095">
                  <c:v>2.421614682</c:v>
                </c:pt>
                <c:pt idx="1096">
                  <c:v>2.256339299</c:v>
                </c:pt>
                <c:pt idx="1097">
                  <c:v>1.850905878</c:v>
                </c:pt>
                <c:pt idx="1098">
                  <c:v>1.697509181</c:v>
                </c:pt>
                <c:pt idx="1099">
                  <c:v>1.003038575</c:v>
                </c:pt>
                <c:pt idx="1100">
                  <c:v>0.7194752678</c:v>
                </c:pt>
                <c:pt idx="1101">
                  <c:v>0.5421156537</c:v>
                </c:pt>
                <c:pt idx="1102">
                  <c:v>0.6712474579</c:v>
                </c:pt>
                <c:pt idx="1103">
                  <c:v>0.7725993237</c:v>
                </c:pt>
                <c:pt idx="1104">
                  <c:v>1.018923735</c:v>
                </c:pt>
                <c:pt idx="1105">
                  <c:v>1.165634697</c:v>
                </c:pt>
                <c:pt idx="1106">
                  <c:v>1.438182557</c:v>
                </c:pt>
                <c:pt idx="1107">
                  <c:v>1.76323539</c:v>
                </c:pt>
                <c:pt idx="1108">
                  <c:v>1.823183224</c:v>
                </c:pt>
                <c:pt idx="1109">
                  <c:v>1.907617417</c:v>
                </c:pt>
                <c:pt idx="1110">
                  <c:v>1.706330171</c:v>
                </c:pt>
                <c:pt idx="1111">
                  <c:v>1.768197378</c:v>
                </c:pt>
                <c:pt idx="1112">
                  <c:v>1.43102676</c:v>
                </c:pt>
                <c:pt idx="1113">
                  <c:v>0.9514954616</c:v>
                </c:pt>
                <c:pt idx="1114">
                  <c:v>0.8355727278</c:v>
                </c:pt>
                <c:pt idx="1115">
                  <c:v>0.7076587579</c:v>
                </c:pt>
                <c:pt idx="1116">
                  <c:v>0.8407129328</c:v>
                </c:pt>
                <c:pt idx="1117">
                  <c:v>1.471933788999999</c:v>
                </c:pt>
                <c:pt idx="1118">
                  <c:v>1.876793176</c:v>
                </c:pt>
                <c:pt idx="1119">
                  <c:v>1.598113613</c:v>
                </c:pt>
                <c:pt idx="1120">
                  <c:v>1.324414816</c:v>
                </c:pt>
                <c:pt idx="1121">
                  <c:v>1.056403331</c:v>
                </c:pt>
                <c:pt idx="1122">
                  <c:v>0.7808088635</c:v>
                </c:pt>
                <c:pt idx="1123">
                  <c:v>1.175585123</c:v>
                </c:pt>
                <c:pt idx="1124">
                  <c:v>1.852186053</c:v>
                </c:pt>
                <c:pt idx="1125">
                  <c:v>2.960374797</c:v>
                </c:pt>
                <c:pt idx="1126">
                  <c:v>4.485342391000002</c:v>
                </c:pt>
                <c:pt idx="1127">
                  <c:v>5.462478686999999</c:v>
                </c:pt>
                <c:pt idx="1128">
                  <c:v>5.756838022</c:v>
                </c:pt>
                <c:pt idx="1129">
                  <c:v>5.911934143999999</c:v>
                </c:pt>
                <c:pt idx="1130">
                  <c:v>5.979821796</c:v>
                </c:pt>
                <c:pt idx="1131">
                  <c:v>5.880270239999999</c:v>
                </c:pt>
                <c:pt idx="1132">
                  <c:v>5.704748779</c:v>
                </c:pt>
                <c:pt idx="1133">
                  <c:v>5.632561109</c:v>
                </c:pt>
                <c:pt idx="1134">
                  <c:v>5.585435472999999</c:v>
                </c:pt>
                <c:pt idx="1135">
                  <c:v>5.448134496999999</c:v>
                </c:pt>
                <c:pt idx="1136">
                  <c:v>5.394360798</c:v>
                </c:pt>
                <c:pt idx="1137">
                  <c:v>4.438139688000001</c:v>
                </c:pt>
                <c:pt idx="1138">
                  <c:v>4.930103259</c:v>
                </c:pt>
                <c:pt idx="1139">
                  <c:v>5.570063389</c:v>
                </c:pt>
                <c:pt idx="1140">
                  <c:v>6.116612935999999</c:v>
                </c:pt>
                <c:pt idx="1141">
                  <c:v>6.250045783</c:v>
                </c:pt>
                <c:pt idx="1142">
                  <c:v>6.41658339</c:v>
                </c:pt>
                <c:pt idx="1143">
                  <c:v>6.474576071</c:v>
                </c:pt>
                <c:pt idx="1144">
                  <c:v>6.608301373999999</c:v>
                </c:pt>
                <c:pt idx="1145">
                  <c:v>6.627692171999999</c:v>
                </c:pt>
                <c:pt idx="1146">
                  <c:v>6.690443032</c:v>
                </c:pt>
                <c:pt idx="1147">
                  <c:v>6.914331823999999</c:v>
                </c:pt>
                <c:pt idx="1148">
                  <c:v>6.880636610999999</c:v>
                </c:pt>
                <c:pt idx="1149">
                  <c:v>6.832197368999999</c:v>
                </c:pt>
                <c:pt idx="1150">
                  <c:v>6.745151756999999</c:v>
                </c:pt>
                <c:pt idx="1151">
                  <c:v>6.572834133999999</c:v>
                </c:pt>
                <c:pt idx="1152">
                  <c:v>6.205391803</c:v>
                </c:pt>
                <c:pt idx="1153">
                  <c:v>5.984386243999999</c:v>
                </c:pt>
                <c:pt idx="1154">
                  <c:v>5.820565209999998</c:v>
                </c:pt>
                <c:pt idx="1155">
                  <c:v>5.748948291</c:v>
                </c:pt>
                <c:pt idx="1156">
                  <c:v>5.663670796</c:v>
                </c:pt>
                <c:pt idx="1157">
                  <c:v>5.982771206000001</c:v>
                </c:pt>
                <c:pt idx="1158">
                  <c:v>6.072919895</c:v>
                </c:pt>
                <c:pt idx="1159">
                  <c:v>6.106105088999999</c:v>
                </c:pt>
                <c:pt idx="1160">
                  <c:v>5.380917134999999</c:v>
                </c:pt>
                <c:pt idx="1161">
                  <c:v>4.985650002000001</c:v>
                </c:pt>
                <c:pt idx="1162">
                  <c:v>5.883609609000001</c:v>
                </c:pt>
                <c:pt idx="1163">
                  <c:v>6.272161253</c:v>
                </c:pt>
                <c:pt idx="1164">
                  <c:v>5.890152175999999</c:v>
                </c:pt>
                <c:pt idx="1165">
                  <c:v>5.69520202</c:v>
                </c:pt>
                <c:pt idx="1166">
                  <c:v>5.487965642999999</c:v>
                </c:pt>
                <c:pt idx="1167">
                  <c:v>5.319714620999999</c:v>
                </c:pt>
                <c:pt idx="1168">
                  <c:v>4.867778036999998</c:v>
                </c:pt>
                <c:pt idx="1169">
                  <c:v>4.354803538999998</c:v>
                </c:pt>
                <c:pt idx="1170">
                  <c:v>3.490595139999999</c:v>
                </c:pt>
                <c:pt idx="1171">
                  <c:v>3.051930683</c:v>
                </c:pt>
                <c:pt idx="1172">
                  <c:v>3.542948873</c:v>
                </c:pt>
                <c:pt idx="1173">
                  <c:v>3.629503504</c:v>
                </c:pt>
                <c:pt idx="1174">
                  <c:v>3.036594633</c:v>
                </c:pt>
                <c:pt idx="1175">
                  <c:v>3.13897316</c:v>
                </c:pt>
                <c:pt idx="1176">
                  <c:v>2.989032527</c:v>
                </c:pt>
                <c:pt idx="1177">
                  <c:v>3.030217713</c:v>
                </c:pt>
                <c:pt idx="1178">
                  <c:v>2.7092889</c:v>
                </c:pt>
                <c:pt idx="1179">
                  <c:v>2.732433311</c:v>
                </c:pt>
                <c:pt idx="1180">
                  <c:v>1.733261723</c:v>
                </c:pt>
                <c:pt idx="1181">
                  <c:v>2.119278334999999</c:v>
                </c:pt>
                <c:pt idx="1182">
                  <c:v>2.085734744</c:v>
                </c:pt>
                <c:pt idx="1183">
                  <c:v>2.443645412999999</c:v>
                </c:pt>
                <c:pt idx="1184">
                  <c:v>3.228760983</c:v>
                </c:pt>
                <c:pt idx="1185">
                  <c:v>3.401539961</c:v>
                </c:pt>
                <c:pt idx="1186">
                  <c:v>3.764972801</c:v>
                </c:pt>
                <c:pt idx="1187">
                  <c:v>3.661600677</c:v>
                </c:pt>
                <c:pt idx="1188">
                  <c:v>3.775528367</c:v>
                </c:pt>
                <c:pt idx="1189">
                  <c:v>4.078354550999999</c:v>
                </c:pt>
                <c:pt idx="1190">
                  <c:v>4.757351482</c:v>
                </c:pt>
                <c:pt idx="1191">
                  <c:v>5.253611308</c:v>
                </c:pt>
                <c:pt idx="1192">
                  <c:v>5.5096357</c:v>
                </c:pt>
                <c:pt idx="1193">
                  <c:v>5.773814263999998</c:v>
                </c:pt>
                <c:pt idx="1194">
                  <c:v>5.106195257999998</c:v>
                </c:pt>
                <c:pt idx="1195">
                  <c:v>4.701665766</c:v>
                </c:pt>
                <c:pt idx="1196">
                  <c:v>4.384427634999999</c:v>
                </c:pt>
                <c:pt idx="1197">
                  <c:v>3.846465635999999</c:v>
                </c:pt>
                <c:pt idx="1198">
                  <c:v>3.304085218</c:v>
                </c:pt>
                <c:pt idx="1199">
                  <c:v>3.585759883</c:v>
                </c:pt>
                <c:pt idx="1200">
                  <c:v>3.187781917</c:v>
                </c:pt>
                <c:pt idx="1201">
                  <c:v>3.628378538</c:v>
                </c:pt>
                <c:pt idx="1202">
                  <c:v>3.724868797</c:v>
                </c:pt>
                <c:pt idx="1203">
                  <c:v>2.497469724</c:v>
                </c:pt>
                <c:pt idx="1204">
                  <c:v>2.267183033000001</c:v>
                </c:pt>
                <c:pt idx="1205">
                  <c:v>3.036591674</c:v>
                </c:pt>
                <c:pt idx="1206">
                  <c:v>3.513172248</c:v>
                </c:pt>
                <c:pt idx="1207">
                  <c:v>4.019145823999999</c:v>
                </c:pt>
                <c:pt idx="1208">
                  <c:v>4.199624723</c:v>
                </c:pt>
                <c:pt idx="1209">
                  <c:v>4.338021035</c:v>
                </c:pt>
                <c:pt idx="1210">
                  <c:v>4.453948152</c:v>
                </c:pt>
                <c:pt idx="1211">
                  <c:v>4.938444886999998</c:v>
                </c:pt>
                <c:pt idx="1212">
                  <c:v>4.737282707</c:v>
                </c:pt>
                <c:pt idx="1213">
                  <c:v>4.543440277999999</c:v>
                </c:pt>
                <c:pt idx="1214">
                  <c:v>4.734530325999999</c:v>
                </c:pt>
                <c:pt idx="1215">
                  <c:v>4.783877319</c:v>
                </c:pt>
                <c:pt idx="1216">
                  <c:v>4.842847448999999</c:v>
                </c:pt>
                <c:pt idx="1217">
                  <c:v>5.114921872999998</c:v>
                </c:pt>
                <c:pt idx="1218">
                  <c:v>5.672325906999999</c:v>
                </c:pt>
                <c:pt idx="1219">
                  <c:v>6.203131763</c:v>
                </c:pt>
                <c:pt idx="1220">
                  <c:v>6.378962014</c:v>
                </c:pt>
                <c:pt idx="1221">
                  <c:v>6.279557516999999</c:v>
                </c:pt>
                <c:pt idx="1222">
                  <c:v>6.263504671999998</c:v>
                </c:pt>
                <c:pt idx="1223">
                  <c:v>5.661908795</c:v>
                </c:pt>
                <c:pt idx="1224">
                  <c:v>5.021933416</c:v>
                </c:pt>
                <c:pt idx="1225">
                  <c:v>4.359306257999997</c:v>
                </c:pt>
                <c:pt idx="1226">
                  <c:v>3.703508407</c:v>
                </c:pt>
                <c:pt idx="1227">
                  <c:v>4.319744348999999</c:v>
                </c:pt>
                <c:pt idx="1228">
                  <c:v>4.431593357</c:v>
                </c:pt>
                <c:pt idx="1229">
                  <c:v>3.194576553</c:v>
                </c:pt>
                <c:pt idx="1230">
                  <c:v>2.791275081</c:v>
                </c:pt>
                <c:pt idx="1231">
                  <c:v>3.569158703</c:v>
                </c:pt>
                <c:pt idx="1232">
                  <c:v>4.618164636999998</c:v>
                </c:pt>
                <c:pt idx="1233">
                  <c:v>5.023372408</c:v>
                </c:pt>
                <c:pt idx="1234">
                  <c:v>6.147548435999999</c:v>
                </c:pt>
                <c:pt idx="1235">
                  <c:v>6.418687763</c:v>
                </c:pt>
                <c:pt idx="1236">
                  <c:v>6.378709629</c:v>
                </c:pt>
                <c:pt idx="1237">
                  <c:v>6.051082239999999</c:v>
                </c:pt>
                <c:pt idx="1238">
                  <c:v>5.820745062999999</c:v>
                </c:pt>
                <c:pt idx="1239">
                  <c:v>5.577063826</c:v>
                </c:pt>
                <c:pt idx="1240">
                  <c:v>5.422863398000001</c:v>
                </c:pt>
                <c:pt idx="1241">
                  <c:v>4.202219392</c:v>
                </c:pt>
                <c:pt idx="1242">
                  <c:v>2.176157288</c:v>
                </c:pt>
                <c:pt idx="1243">
                  <c:v>1.764040443</c:v>
                </c:pt>
                <c:pt idx="1244">
                  <c:v>1.999848752</c:v>
                </c:pt>
                <c:pt idx="1245">
                  <c:v>2.404028776</c:v>
                </c:pt>
                <c:pt idx="1246">
                  <c:v>2.886645330999999</c:v>
                </c:pt>
                <c:pt idx="1247">
                  <c:v>3.22872934</c:v>
                </c:pt>
                <c:pt idx="1248">
                  <c:v>3.57930559</c:v>
                </c:pt>
                <c:pt idx="1249">
                  <c:v>3.557587081000001</c:v>
                </c:pt>
                <c:pt idx="1250">
                  <c:v>3.163372561</c:v>
                </c:pt>
                <c:pt idx="1251">
                  <c:v>3.296566795</c:v>
                </c:pt>
                <c:pt idx="1252">
                  <c:v>2.288816153</c:v>
                </c:pt>
                <c:pt idx="1253">
                  <c:v>1.747650249</c:v>
                </c:pt>
                <c:pt idx="1254">
                  <c:v>1.860099513</c:v>
                </c:pt>
                <c:pt idx="1255">
                  <c:v>1.752579014</c:v>
                </c:pt>
                <c:pt idx="1256">
                  <c:v>1.946657303</c:v>
                </c:pt>
                <c:pt idx="1257">
                  <c:v>1.745765669</c:v>
                </c:pt>
                <c:pt idx="1258">
                  <c:v>1.385279764</c:v>
                </c:pt>
                <c:pt idx="1259">
                  <c:v>1.181067691</c:v>
                </c:pt>
                <c:pt idx="1260">
                  <c:v>1.00159778</c:v>
                </c:pt>
                <c:pt idx="1261">
                  <c:v>0.8355324576</c:v>
                </c:pt>
                <c:pt idx="1262">
                  <c:v>0.8443598133</c:v>
                </c:pt>
                <c:pt idx="1263">
                  <c:v>0.9177555986</c:v>
                </c:pt>
                <c:pt idx="1264">
                  <c:v>0.9933621714</c:v>
                </c:pt>
                <c:pt idx="1265">
                  <c:v>0.9917937148</c:v>
                </c:pt>
                <c:pt idx="1266">
                  <c:v>0.8843444116</c:v>
                </c:pt>
                <c:pt idx="1267">
                  <c:v>1.146581863</c:v>
                </c:pt>
                <c:pt idx="1268">
                  <c:v>1.916922959</c:v>
                </c:pt>
                <c:pt idx="1269">
                  <c:v>2.157209982</c:v>
                </c:pt>
                <c:pt idx="1270">
                  <c:v>2.489162945</c:v>
                </c:pt>
                <c:pt idx="1271">
                  <c:v>2.298842148</c:v>
                </c:pt>
                <c:pt idx="1272">
                  <c:v>2.178650828</c:v>
                </c:pt>
                <c:pt idx="1273">
                  <c:v>2.041740452</c:v>
                </c:pt>
                <c:pt idx="1274">
                  <c:v>1.904190097999999</c:v>
                </c:pt>
                <c:pt idx="1275">
                  <c:v>1.435131543</c:v>
                </c:pt>
                <c:pt idx="1276">
                  <c:v>1.890528984</c:v>
                </c:pt>
                <c:pt idx="1277">
                  <c:v>1.86684124</c:v>
                </c:pt>
                <c:pt idx="1278">
                  <c:v>2.21106722</c:v>
                </c:pt>
                <c:pt idx="1279">
                  <c:v>1.305951924</c:v>
                </c:pt>
                <c:pt idx="1280">
                  <c:v>1.160169612</c:v>
                </c:pt>
                <c:pt idx="1281">
                  <c:v>0.9904649633</c:v>
                </c:pt>
                <c:pt idx="1282">
                  <c:v>1.226857421</c:v>
                </c:pt>
                <c:pt idx="1283">
                  <c:v>1.505404422</c:v>
                </c:pt>
                <c:pt idx="1284">
                  <c:v>1.539821955999999</c:v>
                </c:pt>
                <c:pt idx="1285">
                  <c:v>1.605399481</c:v>
                </c:pt>
                <c:pt idx="1286">
                  <c:v>1.454756293</c:v>
                </c:pt>
                <c:pt idx="1287">
                  <c:v>1.200314076</c:v>
                </c:pt>
                <c:pt idx="1288">
                  <c:v>1.063829291</c:v>
                </c:pt>
                <c:pt idx="1289">
                  <c:v>0.7520561272</c:v>
                </c:pt>
                <c:pt idx="1290">
                  <c:v>0.5316795358</c:v>
                </c:pt>
                <c:pt idx="1291">
                  <c:v>0.9407657052</c:v>
                </c:pt>
                <c:pt idx="1292">
                  <c:v>2.116043037999999</c:v>
                </c:pt>
                <c:pt idx="1293">
                  <c:v>3.243732346</c:v>
                </c:pt>
                <c:pt idx="1294">
                  <c:v>4.74747972</c:v>
                </c:pt>
                <c:pt idx="1295">
                  <c:v>5.62869888</c:v>
                </c:pt>
                <c:pt idx="1296">
                  <c:v>5.812300093</c:v>
                </c:pt>
                <c:pt idx="1297">
                  <c:v>5.943010779999999</c:v>
                </c:pt>
                <c:pt idx="1298">
                  <c:v>5.939589884</c:v>
                </c:pt>
                <c:pt idx="1299">
                  <c:v>5.733453146</c:v>
                </c:pt>
                <c:pt idx="1300">
                  <c:v>5.728504254</c:v>
                </c:pt>
                <c:pt idx="1301">
                  <c:v>5.878867275999999</c:v>
                </c:pt>
                <c:pt idx="1302">
                  <c:v>5.621481451999999</c:v>
                </c:pt>
                <c:pt idx="1303">
                  <c:v>5.522212022999999</c:v>
                </c:pt>
                <c:pt idx="1304">
                  <c:v>5.425700254999999</c:v>
                </c:pt>
                <c:pt idx="1305">
                  <c:v>4.661290119999998</c:v>
                </c:pt>
                <c:pt idx="1306">
                  <c:v>5.01561704</c:v>
                </c:pt>
                <c:pt idx="1307">
                  <c:v>5.056405197</c:v>
                </c:pt>
                <c:pt idx="1308">
                  <c:v>4.271042192</c:v>
                </c:pt>
                <c:pt idx="1309">
                  <c:v>3.439612728</c:v>
                </c:pt>
                <c:pt idx="1310">
                  <c:v>2.931701118</c:v>
                </c:pt>
                <c:pt idx="1311">
                  <c:v>2.849858112999999</c:v>
                </c:pt>
                <c:pt idx="1312">
                  <c:v>3.142885033999999</c:v>
                </c:pt>
                <c:pt idx="1313">
                  <c:v>3.727191004</c:v>
                </c:pt>
                <c:pt idx="1314">
                  <c:v>3.64911733</c:v>
                </c:pt>
                <c:pt idx="1315">
                  <c:v>3.889969283</c:v>
                </c:pt>
                <c:pt idx="1316">
                  <c:v>4.968524425999999</c:v>
                </c:pt>
                <c:pt idx="1317">
                  <c:v>5.609339990000001</c:v>
                </c:pt>
                <c:pt idx="1318">
                  <c:v>5.872958057999999</c:v>
                </c:pt>
                <c:pt idx="1319">
                  <c:v>5.800249474</c:v>
                </c:pt>
                <c:pt idx="1320">
                  <c:v>5.819370056999999</c:v>
                </c:pt>
                <c:pt idx="1321">
                  <c:v>5.462672436</c:v>
                </c:pt>
                <c:pt idx="1322">
                  <c:v>5.063348961</c:v>
                </c:pt>
                <c:pt idx="1323">
                  <c:v>3.879547622999999</c:v>
                </c:pt>
                <c:pt idx="1324">
                  <c:v>2.607027072</c:v>
                </c:pt>
                <c:pt idx="1325">
                  <c:v>2.365553678</c:v>
                </c:pt>
                <c:pt idx="1326">
                  <c:v>2.932060968999999</c:v>
                </c:pt>
                <c:pt idx="1327">
                  <c:v>3.937076442</c:v>
                </c:pt>
                <c:pt idx="1328">
                  <c:v>4.66647188</c:v>
                </c:pt>
                <c:pt idx="1329">
                  <c:v>5.631149484</c:v>
                </c:pt>
                <c:pt idx="1330">
                  <c:v>6.026173458999999</c:v>
                </c:pt>
                <c:pt idx="1331">
                  <c:v>6.301378757</c:v>
                </c:pt>
                <c:pt idx="1332">
                  <c:v>6.495458217999999</c:v>
                </c:pt>
                <c:pt idx="1333">
                  <c:v>6.460516779999998</c:v>
                </c:pt>
                <c:pt idx="1334">
                  <c:v>6.319486245999998</c:v>
                </c:pt>
                <c:pt idx="1335">
                  <c:v>6.188861442999999</c:v>
                </c:pt>
                <c:pt idx="1336">
                  <c:v>6.597765712</c:v>
                </c:pt>
                <c:pt idx="1337">
                  <c:v>6.798581831</c:v>
                </c:pt>
                <c:pt idx="1338">
                  <c:v>7.179652441</c:v>
                </c:pt>
                <c:pt idx="1339">
                  <c:v>6.945645803000001</c:v>
                </c:pt>
                <c:pt idx="1340">
                  <c:v>6.830813581</c:v>
                </c:pt>
                <c:pt idx="1341">
                  <c:v>6.767983882999999</c:v>
                </c:pt>
                <c:pt idx="1342">
                  <c:v>6.506411565000001</c:v>
                </c:pt>
                <c:pt idx="1343">
                  <c:v>6.016161023</c:v>
                </c:pt>
                <c:pt idx="1344">
                  <c:v>5.815572306999999</c:v>
                </c:pt>
                <c:pt idx="1345">
                  <c:v>5.362226132</c:v>
                </c:pt>
                <c:pt idx="1346">
                  <c:v>4.835394668999999</c:v>
                </c:pt>
                <c:pt idx="1347">
                  <c:v>4.431528206</c:v>
                </c:pt>
                <c:pt idx="1348">
                  <c:v>3.570996748</c:v>
                </c:pt>
                <c:pt idx="1349">
                  <c:v>2.631378357</c:v>
                </c:pt>
                <c:pt idx="1350">
                  <c:v>2.115001342</c:v>
                </c:pt>
                <c:pt idx="1351">
                  <c:v>1.900955552</c:v>
                </c:pt>
                <c:pt idx="1352">
                  <c:v>1.394955205</c:v>
                </c:pt>
                <c:pt idx="1353">
                  <c:v>0.7577848787</c:v>
                </c:pt>
                <c:pt idx="1354">
                  <c:v>0.4398794923</c:v>
                </c:pt>
                <c:pt idx="1355">
                  <c:v>0.3479993411</c:v>
                </c:pt>
                <c:pt idx="1356">
                  <c:v>0.2657214796</c:v>
                </c:pt>
                <c:pt idx="1357">
                  <c:v>0.2922113709</c:v>
                </c:pt>
                <c:pt idx="1358">
                  <c:v>0.3302041261</c:v>
                </c:pt>
                <c:pt idx="1359">
                  <c:v>0.3694206227</c:v>
                </c:pt>
                <c:pt idx="1360">
                  <c:v>0.4671733661</c:v>
                </c:pt>
                <c:pt idx="1361">
                  <c:v>0.66117593</c:v>
                </c:pt>
                <c:pt idx="1362">
                  <c:v>1.038156307</c:v>
                </c:pt>
                <c:pt idx="1363">
                  <c:v>1.590337819</c:v>
                </c:pt>
                <c:pt idx="1364">
                  <c:v>2.593437684</c:v>
                </c:pt>
                <c:pt idx="1365">
                  <c:v>3.723005928</c:v>
                </c:pt>
                <c:pt idx="1366">
                  <c:v>4.480332494000002</c:v>
                </c:pt>
                <c:pt idx="1367">
                  <c:v>5.171980362999998</c:v>
                </c:pt>
                <c:pt idx="1368">
                  <c:v>4.835523938999999</c:v>
                </c:pt>
                <c:pt idx="1369">
                  <c:v>4.472883812</c:v>
                </c:pt>
                <c:pt idx="1370">
                  <c:v>4.11163671</c:v>
                </c:pt>
                <c:pt idx="1371">
                  <c:v>4.997100455999999</c:v>
                </c:pt>
                <c:pt idx="1372">
                  <c:v>5.163281524999999</c:v>
                </c:pt>
                <c:pt idx="1373">
                  <c:v>3.841773379</c:v>
                </c:pt>
                <c:pt idx="1374">
                  <c:v>3.747261822</c:v>
                </c:pt>
                <c:pt idx="1375">
                  <c:v>3.494933152</c:v>
                </c:pt>
                <c:pt idx="1376">
                  <c:v>3.277683563</c:v>
                </c:pt>
                <c:pt idx="1377">
                  <c:v>3.513077475</c:v>
                </c:pt>
                <c:pt idx="1378">
                  <c:v>4.256554125</c:v>
                </c:pt>
                <c:pt idx="1379">
                  <c:v>4.353449590999999</c:v>
                </c:pt>
                <c:pt idx="1380">
                  <c:v>4.427996450999999</c:v>
                </c:pt>
                <c:pt idx="1381">
                  <c:v>4.386518839999998</c:v>
                </c:pt>
                <c:pt idx="1382">
                  <c:v>4.493449149</c:v>
                </c:pt>
                <c:pt idx="1383">
                  <c:v>4.494845918999999</c:v>
                </c:pt>
                <c:pt idx="1384">
                  <c:v>4.198920848999998</c:v>
                </c:pt>
                <c:pt idx="1385">
                  <c:v>3.819197745</c:v>
                </c:pt>
                <c:pt idx="1386">
                  <c:v>3.281133634</c:v>
                </c:pt>
                <c:pt idx="1387">
                  <c:v>2.554350197</c:v>
                </c:pt>
                <c:pt idx="1388">
                  <c:v>2.404556442</c:v>
                </c:pt>
                <c:pt idx="1389">
                  <c:v>2.242589762</c:v>
                </c:pt>
                <c:pt idx="1390">
                  <c:v>2.192409897</c:v>
                </c:pt>
                <c:pt idx="1391">
                  <c:v>2.375760303</c:v>
                </c:pt>
                <c:pt idx="1392">
                  <c:v>2.411698885999999</c:v>
                </c:pt>
                <c:pt idx="1393">
                  <c:v>2.130409771</c:v>
                </c:pt>
                <c:pt idx="1394">
                  <c:v>1.93318009</c:v>
                </c:pt>
                <c:pt idx="1395">
                  <c:v>1.830756573</c:v>
                </c:pt>
                <c:pt idx="1396">
                  <c:v>1.744418693</c:v>
                </c:pt>
                <c:pt idx="1397">
                  <c:v>1.752278283</c:v>
                </c:pt>
                <c:pt idx="1398">
                  <c:v>1.701983534</c:v>
                </c:pt>
                <c:pt idx="1399">
                  <c:v>1.631199851</c:v>
                </c:pt>
                <c:pt idx="1400">
                  <c:v>1.580616342</c:v>
                </c:pt>
                <c:pt idx="1401">
                  <c:v>1.36888251</c:v>
                </c:pt>
                <c:pt idx="1402">
                  <c:v>1.520835773</c:v>
                </c:pt>
                <c:pt idx="1403">
                  <c:v>1.490614825</c:v>
                </c:pt>
                <c:pt idx="1404">
                  <c:v>1.227047761</c:v>
                </c:pt>
                <c:pt idx="1405">
                  <c:v>1.164754585</c:v>
                </c:pt>
                <c:pt idx="1406">
                  <c:v>1.020420995</c:v>
                </c:pt>
                <c:pt idx="1407">
                  <c:v>1.231236353</c:v>
                </c:pt>
                <c:pt idx="1408">
                  <c:v>1.514580321</c:v>
                </c:pt>
                <c:pt idx="1409">
                  <c:v>1.411814956</c:v>
                </c:pt>
                <c:pt idx="1410">
                  <c:v>1.010539988</c:v>
                </c:pt>
                <c:pt idx="1411">
                  <c:v>0.526829124</c:v>
                </c:pt>
                <c:pt idx="1412">
                  <c:v>0.3800898381</c:v>
                </c:pt>
                <c:pt idx="1413">
                  <c:v>0.4558973289</c:v>
                </c:pt>
                <c:pt idx="1414">
                  <c:v>0.4964588673</c:v>
                </c:pt>
                <c:pt idx="1415">
                  <c:v>0.5332655809</c:v>
                </c:pt>
                <c:pt idx="1416">
                  <c:v>0.4025545851</c:v>
                </c:pt>
                <c:pt idx="1417">
                  <c:v>0.3886204971</c:v>
                </c:pt>
                <c:pt idx="1418">
                  <c:v>0.3795173983</c:v>
                </c:pt>
                <c:pt idx="1419">
                  <c:v>0.3932587055</c:v>
                </c:pt>
                <c:pt idx="1420">
                  <c:v>0.4773908529</c:v>
                </c:pt>
                <c:pt idx="1421">
                  <c:v>0.5306212782</c:v>
                </c:pt>
                <c:pt idx="1422">
                  <c:v>0.5195735288</c:v>
                </c:pt>
                <c:pt idx="1423">
                  <c:v>0.5032205447</c:v>
                </c:pt>
                <c:pt idx="1424">
                  <c:v>0.5393961709</c:v>
                </c:pt>
                <c:pt idx="1425">
                  <c:v>0.3896250171</c:v>
                </c:pt>
                <c:pt idx="1426">
                  <c:v>0.5015200949</c:v>
                </c:pt>
                <c:pt idx="1427">
                  <c:v>1.180447819</c:v>
                </c:pt>
                <c:pt idx="1428">
                  <c:v>1.648505445</c:v>
                </c:pt>
                <c:pt idx="1429">
                  <c:v>1.845178503</c:v>
                </c:pt>
                <c:pt idx="1430">
                  <c:v>2.845867365</c:v>
                </c:pt>
                <c:pt idx="1431">
                  <c:v>3.905947262</c:v>
                </c:pt>
                <c:pt idx="1432">
                  <c:v>4.680965015</c:v>
                </c:pt>
                <c:pt idx="1433">
                  <c:v>4.821283502</c:v>
                </c:pt>
                <c:pt idx="1434">
                  <c:v>4.856754295</c:v>
                </c:pt>
                <c:pt idx="1435">
                  <c:v>2.976705175999999</c:v>
                </c:pt>
                <c:pt idx="1436">
                  <c:v>1.994500065</c:v>
                </c:pt>
                <c:pt idx="1437">
                  <c:v>1.695296257</c:v>
                </c:pt>
                <c:pt idx="1438">
                  <c:v>1.876491166</c:v>
                </c:pt>
                <c:pt idx="1439">
                  <c:v>2.014531805000001</c:v>
                </c:pt>
                <c:pt idx="1440">
                  <c:v>1.677637553</c:v>
                </c:pt>
                <c:pt idx="1441">
                  <c:v>1.343162063</c:v>
                </c:pt>
                <c:pt idx="1442">
                  <c:v>1.552382712</c:v>
                </c:pt>
                <c:pt idx="1443">
                  <c:v>1.475573573</c:v>
                </c:pt>
                <c:pt idx="1444">
                  <c:v>1.512468727</c:v>
                </c:pt>
                <c:pt idx="1445">
                  <c:v>1.329354919</c:v>
                </c:pt>
                <c:pt idx="1446">
                  <c:v>1.384775988</c:v>
                </c:pt>
                <c:pt idx="1447">
                  <c:v>1.309114695</c:v>
                </c:pt>
                <c:pt idx="1448">
                  <c:v>1.18444692</c:v>
                </c:pt>
                <c:pt idx="1449">
                  <c:v>1.031777812</c:v>
                </c:pt>
                <c:pt idx="1450">
                  <c:v>1.110727223</c:v>
                </c:pt>
                <c:pt idx="1451">
                  <c:v>1.072034093</c:v>
                </c:pt>
                <c:pt idx="1452">
                  <c:v>0.9929456949</c:v>
                </c:pt>
                <c:pt idx="1453">
                  <c:v>1.01475833</c:v>
                </c:pt>
                <c:pt idx="1454">
                  <c:v>1.114521195</c:v>
                </c:pt>
                <c:pt idx="1455">
                  <c:v>1.29809048</c:v>
                </c:pt>
                <c:pt idx="1456">
                  <c:v>1.155505063</c:v>
                </c:pt>
                <c:pt idx="1457">
                  <c:v>0.8839093057</c:v>
                </c:pt>
                <c:pt idx="1458">
                  <c:v>0.4809503165</c:v>
                </c:pt>
                <c:pt idx="1459">
                  <c:v>0.4015417254</c:v>
                </c:pt>
                <c:pt idx="1460">
                  <c:v>0.6963271466</c:v>
                </c:pt>
                <c:pt idx="1461">
                  <c:v>1.150272956</c:v>
                </c:pt>
                <c:pt idx="1462">
                  <c:v>1.827446019</c:v>
                </c:pt>
                <c:pt idx="1463">
                  <c:v>2.649033138</c:v>
                </c:pt>
                <c:pt idx="1464">
                  <c:v>3.046304115</c:v>
                </c:pt>
                <c:pt idx="1465">
                  <c:v>3.522438125999999</c:v>
                </c:pt>
                <c:pt idx="1466">
                  <c:v>3.790548613999999</c:v>
                </c:pt>
                <c:pt idx="1467">
                  <c:v>4.134033817999998</c:v>
                </c:pt>
                <c:pt idx="1468">
                  <c:v>4.245693567</c:v>
                </c:pt>
                <c:pt idx="1469">
                  <c:v>4.408427166</c:v>
                </c:pt>
                <c:pt idx="1470">
                  <c:v>4.553583661999999</c:v>
                </c:pt>
                <c:pt idx="1471">
                  <c:v>5.171079965</c:v>
                </c:pt>
                <c:pt idx="1472">
                  <c:v>5.117612757999998</c:v>
                </c:pt>
                <c:pt idx="1473">
                  <c:v>4.695591751999999</c:v>
                </c:pt>
                <c:pt idx="1474">
                  <c:v>5.216598937999999</c:v>
                </c:pt>
                <c:pt idx="1475">
                  <c:v>5.271389799</c:v>
                </c:pt>
                <c:pt idx="1476">
                  <c:v>5.301669008</c:v>
                </c:pt>
                <c:pt idx="1477">
                  <c:v>5.664525937999997</c:v>
                </c:pt>
                <c:pt idx="1478">
                  <c:v>5.920989473999999</c:v>
                </c:pt>
                <c:pt idx="1479">
                  <c:v>6.441418743</c:v>
                </c:pt>
                <c:pt idx="1480">
                  <c:v>6.468429013</c:v>
                </c:pt>
                <c:pt idx="1481">
                  <c:v>6.603447905999999</c:v>
                </c:pt>
                <c:pt idx="1482">
                  <c:v>6.453677489</c:v>
                </c:pt>
                <c:pt idx="1483">
                  <c:v>6.809046255</c:v>
                </c:pt>
                <c:pt idx="1484">
                  <c:v>6.955883487</c:v>
                </c:pt>
                <c:pt idx="1485">
                  <c:v>6.946032186</c:v>
                </c:pt>
                <c:pt idx="1486">
                  <c:v>6.861486550999998</c:v>
                </c:pt>
                <c:pt idx="1487">
                  <c:v>6.755025692999998</c:v>
                </c:pt>
                <c:pt idx="1488">
                  <c:v>6.476573695</c:v>
                </c:pt>
                <c:pt idx="1489">
                  <c:v>6.438271137</c:v>
                </c:pt>
                <c:pt idx="1490">
                  <c:v>6.446575861999999</c:v>
                </c:pt>
                <c:pt idx="1491">
                  <c:v>5.983258966999998</c:v>
                </c:pt>
                <c:pt idx="1492">
                  <c:v>5.387640373999998</c:v>
                </c:pt>
                <c:pt idx="1493">
                  <c:v>4.93297759</c:v>
                </c:pt>
                <c:pt idx="1494">
                  <c:v>4.763373538999999</c:v>
                </c:pt>
                <c:pt idx="1495">
                  <c:v>4.694788893999999</c:v>
                </c:pt>
                <c:pt idx="1496">
                  <c:v>4.168871334999999</c:v>
                </c:pt>
                <c:pt idx="1497">
                  <c:v>3.404260894</c:v>
                </c:pt>
                <c:pt idx="1498">
                  <c:v>2.844934182</c:v>
                </c:pt>
                <c:pt idx="1499">
                  <c:v>2.897114022</c:v>
                </c:pt>
                <c:pt idx="1500">
                  <c:v>3.151638479</c:v>
                </c:pt>
                <c:pt idx="1501">
                  <c:v>3.13807936</c:v>
                </c:pt>
                <c:pt idx="1502">
                  <c:v>3.426408853999999</c:v>
                </c:pt>
                <c:pt idx="1503">
                  <c:v>4.457224864999999</c:v>
                </c:pt>
                <c:pt idx="1504">
                  <c:v>5.026610445</c:v>
                </c:pt>
                <c:pt idx="1505">
                  <c:v>4.955511433999999</c:v>
                </c:pt>
                <c:pt idx="1506">
                  <c:v>4.545652298</c:v>
                </c:pt>
                <c:pt idx="1507">
                  <c:v>4.354714630999998</c:v>
                </c:pt>
                <c:pt idx="1508">
                  <c:v>4.978946649</c:v>
                </c:pt>
                <c:pt idx="1509">
                  <c:v>4.670494579</c:v>
                </c:pt>
                <c:pt idx="1510">
                  <c:v>4.520345653000001</c:v>
                </c:pt>
                <c:pt idx="1511">
                  <c:v>5.567969664999999</c:v>
                </c:pt>
                <c:pt idx="1512">
                  <c:v>5.922077449999999</c:v>
                </c:pt>
                <c:pt idx="1513">
                  <c:v>6.079883077000001</c:v>
                </c:pt>
                <c:pt idx="1514">
                  <c:v>6.138961322</c:v>
                </c:pt>
                <c:pt idx="1515">
                  <c:v>6.123323313</c:v>
                </c:pt>
                <c:pt idx="1516">
                  <c:v>6.101783618999999</c:v>
                </c:pt>
                <c:pt idx="1517">
                  <c:v>5.764051643999999</c:v>
                </c:pt>
                <c:pt idx="1518">
                  <c:v>5.428462219</c:v>
                </c:pt>
                <c:pt idx="1519">
                  <c:v>5.416011970999999</c:v>
                </c:pt>
                <c:pt idx="1520">
                  <c:v>4.958176070999999</c:v>
                </c:pt>
                <c:pt idx="1521">
                  <c:v>5.297472448999999</c:v>
                </c:pt>
                <c:pt idx="1522">
                  <c:v>5.574947708999999</c:v>
                </c:pt>
                <c:pt idx="1523">
                  <c:v>5.878368360000001</c:v>
                </c:pt>
                <c:pt idx="1524">
                  <c:v>5.07723815</c:v>
                </c:pt>
                <c:pt idx="1525">
                  <c:v>4.086412671999999</c:v>
                </c:pt>
                <c:pt idx="1526">
                  <c:v>3.32974294</c:v>
                </c:pt>
                <c:pt idx="1527">
                  <c:v>2.733785724</c:v>
                </c:pt>
                <c:pt idx="1528">
                  <c:v>2.23287654</c:v>
                </c:pt>
                <c:pt idx="1529">
                  <c:v>1.898501102</c:v>
                </c:pt>
                <c:pt idx="1530">
                  <c:v>1.504107541</c:v>
                </c:pt>
                <c:pt idx="1531">
                  <c:v>1.102038508</c:v>
                </c:pt>
                <c:pt idx="1532">
                  <c:v>1.219861651</c:v>
                </c:pt>
                <c:pt idx="1533">
                  <c:v>1.306098293</c:v>
                </c:pt>
                <c:pt idx="1534">
                  <c:v>1.443421059999999</c:v>
                </c:pt>
                <c:pt idx="1535">
                  <c:v>1.595888811</c:v>
                </c:pt>
                <c:pt idx="1536">
                  <c:v>1.734478479</c:v>
                </c:pt>
                <c:pt idx="1537">
                  <c:v>1.600813403</c:v>
                </c:pt>
                <c:pt idx="1538">
                  <c:v>1.746023842</c:v>
                </c:pt>
                <c:pt idx="1539">
                  <c:v>1.818286649</c:v>
                </c:pt>
                <c:pt idx="1540">
                  <c:v>2.008423845</c:v>
                </c:pt>
                <c:pt idx="1541">
                  <c:v>2.107518252</c:v>
                </c:pt>
                <c:pt idx="1542">
                  <c:v>2.485864821</c:v>
                </c:pt>
                <c:pt idx="1543">
                  <c:v>2.612231026</c:v>
                </c:pt>
                <c:pt idx="1544">
                  <c:v>2.589376202</c:v>
                </c:pt>
                <c:pt idx="1545">
                  <c:v>2.261592944</c:v>
                </c:pt>
                <c:pt idx="1546">
                  <c:v>2.905581353</c:v>
                </c:pt>
                <c:pt idx="1547">
                  <c:v>2.78042885</c:v>
                </c:pt>
                <c:pt idx="1548">
                  <c:v>2.944056896</c:v>
                </c:pt>
                <c:pt idx="1549">
                  <c:v>2.365769028</c:v>
                </c:pt>
                <c:pt idx="1550">
                  <c:v>2.4945474</c:v>
                </c:pt>
                <c:pt idx="1551">
                  <c:v>3.048505674</c:v>
                </c:pt>
                <c:pt idx="1552">
                  <c:v>3.471569651</c:v>
                </c:pt>
                <c:pt idx="1553">
                  <c:v>3.489715955</c:v>
                </c:pt>
                <c:pt idx="1554">
                  <c:v>3.148143595</c:v>
                </c:pt>
                <c:pt idx="1555">
                  <c:v>3.239591419</c:v>
                </c:pt>
                <c:pt idx="1556">
                  <c:v>3.973397014</c:v>
                </c:pt>
                <c:pt idx="1557">
                  <c:v>4.969048227</c:v>
                </c:pt>
                <c:pt idx="1558">
                  <c:v>5.210782362999999</c:v>
                </c:pt>
                <c:pt idx="1559">
                  <c:v>5.250693607000001</c:v>
                </c:pt>
                <c:pt idx="1560">
                  <c:v>5.174248594</c:v>
                </c:pt>
                <c:pt idx="1561">
                  <c:v>5.260631881</c:v>
                </c:pt>
                <c:pt idx="1562">
                  <c:v>5.264264395000001</c:v>
                </c:pt>
                <c:pt idx="1563">
                  <c:v>5.167486895999999</c:v>
                </c:pt>
                <c:pt idx="1564">
                  <c:v>5.200552904</c:v>
                </c:pt>
                <c:pt idx="1565">
                  <c:v>5.308881706999998</c:v>
                </c:pt>
                <c:pt idx="1566">
                  <c:v>5.254878257</c:v>
                </c:pt>
                <c:pt idx="1567">
                  <c:v>5.444899793</c:v>
                </c:pt>
                <c:pt idx="1568">
                  <c:v>5.191799889</c:v>
                </c:pt>
                <c:pt idx="1569">
                  <c:v>4.894881473999999</c:v>
                </c:pt>
                <c:pt idx="1570">
                  <c:v>5.366373093</c:v>
                </c:pt>
                <c:pt idx="1571">
                  <c:v>4.973919318999998</c:v>
                </c:pt>
                <c:pt idx="1572">
                  <c:v>4.468284350999999</c:v>
                </c:pt>
                <c:pt idx="1573">
                  <c:v>4.702786173999999</c:v>
                </c:pt>
                <c:pt idx="1574">
                  <c:v>5.268657286999999</c:v>
                </c:pt>
                <c:pt idx="1575">
                  <c:v>5.595814884999998</c:v>
                </c:pt>
                <c:pt idx="1576">
                  <c:v>5.967941246999998</c:v>
                </c:pt>
                <c:pt idx="1577">
                  <c:v>6.267092292</c:v>
                </c:pt>
                <c:pt idx="1578">
                  <c:v>6.135306478999999</c:v>
                </c:pt>
                <c:pt idx="1579">
                  <c:v>5.918280558999998</c:v>
                </c:pt>
                <c:pt idx="1580">
                  <c:v>6.340140481000001</c:v>
                </c:pt>
                <c:pt idx="1581">
                  <c:v>6.481436539000001</c:v>
                </c:pt>
                <c:pt idx="1582">
                  <c:v>6.446021598000001</c:v>
                </c:pt>
                <c:pt idx="1583">
                  <c:v>6.558563054</c:v>
                </c:pt>
                <c:pt idx="1584">
                  <c:v>6.192787589999999</c:v>
                </c:pt>
                <c:pt idx="1585">
                  <c:v>6.360641863999999</c:v>
                </c:pt>
                <c:pt idx="1586">
                  <c:v>5.976420843</c:v>
                </c:pt>
                <c:pt idx="1587">
                  <c:v>5.546193431</c:v>
                </c:pt>
                <c:pt idx="1588">
                  <c:v>5.397430931999998</c:v>
                </c:pt>
                <c:pt idx="1589">
                  <c:v>4.940518299999999</c:v>
                </c:pt>
                <c:pt idx="1590">
                  <c:v>4.369301019000001</c:v>
                </c:pt>
                <c:pt idx="1591">
                  <c:v>4.077525328999999</c:v>
                </c:pt>
                <c:pt idx="1592">
                  <c:v>4.133191534999999</c:v>
                </c:pt>
                <c:pt idx="1593">
                  <c:v>4.531926132</c:v>
                </c:pt>
                <c:pt idx="1594">
                  <c:v>4.763666945</c:v>
                </c:pt>
                <c:pt idx="1595">
                  <c:v>5.479493752000002</c:v>
                </c:pt>
                <c:pt idx="1596">
                  <c:v>6.140326208999999</c:v>
                </c:pt>
                <c:pt idx="1597">
                  <c:v>6.508941863</c:v>
                </c:pt>
                <c:pt idx="1598">
                  <c:v>6.484190746999999</c:v>
                </c:pt>
                <c:pt idx="1599">
                  <c:v>6.768666414</c:v>
                </c:pt>
                <c:pt idx="1600">
                  <c:v>7.027001747999999</c:v>
                </c:pt>
                <c:pt idx="1601">
                  <c:v>6.924705907999999</c:v>
                </c:pt>
                <c:pt idx="1602">
                  <c:v>6.851715613</c:v>
                </c:pt>
                <c:pt idx="1603">
                  <c:v>7.029518054999999</c:v>
                </c:pt>
                <c:pt idx="1604">
                  <c:v>7.144469794</c:v>
                </c:pt>
                <c:pt idx="1605">
                  <c:v>7.068221383</c:v>
                </c:pt>
                <c:pt idx="1606">
                  <c:v>7.03056039</c:v>
                </c:pt>
                <c:pt idx="1607">
                  <c:v>6.985138578999999</c:v>
                </c:pt>
                <c:pt idx="1608">
                  <c:v>6.962149999</c:v>
                </c:pt>
                <c:pt idx="1609">
                  <c:v>6.870642668999999</c:v>
                </c:pt>
                <c:pt idx="1610">
                  <c:v>6.784024161</c:v>
                </c:pt>
                <c:pt idx="1611">
                  <c:v>6.762218683</c:v>
                </c:pt>
                <c:pt idx="1612">
                  <c:v>6.646433272999999</c:v>
                </c:pt>
                <c:pt idx="1613">
                  <c:v>6.622227026999999</c:v>
                </c:pt>
                <c:pt idx="1614">
                  <c:v>6.306901289000001</c:v>
                </c:pt>
                <c:pt idx="1615">
                  <c:v>5.614444001999998</c:v>
                </c:pt>
                <c:pt idx="1616">
                  <c:v>5.002317374999999</c:v>
                </c:pt>
                <c:pt idx="1617">
                  <c:v>5.397209781</c:v>
                </c:pt>
                <c:pt idx="1618">
                  <c:v>5.628339036999998</c:v>
                </c:pt>
                <c:pt idx="1619">
                  <c:v>5.017550882999999</c:v>
                </c:pt>
                <c:pt idx="1620">
                  <c:v>4.345236321000001</c:v>
                </c:pt>
                <c:pt idx="1621">
                  <c:v>4.018309936999999</c:v>
                </c:pt>
                <c:pt idx="1622">
                  <c:v>4.564795687999999</c:v>
                </c:pt>
                <c:pt idx="1623">
                  <c:v>4.545564098999999</c:v>
                </c:pt>
                <c:pt idx="1624">
                  <c:v>4.77579202</c:v>
                </c:pt>
                <c:pt idx="1625">
                  <c:v>4.907119005999999</c:v>
                </c:pt>
                <c:pt idx="1626">
                  <c:v>4.955002091</c:v>
                </c:pt>
                <c:pt idx="1627">
                  <c:v>4.433956537999999</c:v>
                </c:pt>
                <c:pt idx="1628">
                  <c:v>4.98537869</c:v>
                </c:pt>
                <c:pt idx="1629">
                  <c:v>5.377875108</c:v>
                </c:pt>
                <c:pt idx="1630">
                  <c:v>5.499254476</c:v>
                </c:pt>
                <c:pt idx="1631">
                  <c:v>4.216723426</c:v>
                </c:pt>
                <c:pt idx="1632">
                  <c:v>4.794823472</c:v>
                </c:pt>
                <c:pt idx="1633">
                  <c:v>5.126289782</c:v>
                </c:pt>
                <c:pt idx="1634">
                  <c:v>5.963706356999999</c:v>
                </c:pt>
                <c:pt idx="1635">
                  <c:v>6.410528062</c:v>
                </c:pt>
                <c:pt idx="1636">
                  <c:v>6.181866316999999</c:v>
                </c:pt>
                <c:pt idx="1637">
                  <c:v>5.803722343</c:v>
                </c:pt>
                <c:pt idx="1638">
                  <c:v>5.452245835999999</c:v>
                </c:pt>
                <c:pt idx="1639">
                  <c:v>4.870046696999998</c:v>
                </c:pt>
                <c:pt idx="1640">
                  <c:v>5.057027183</c:v>
                </c:pt>
                <c:pt idx="1641">
                  <c:v>6.511553138</c:v>
                </c:pt>
                <c:pt idx="1642">
                  <c:v>6.928365965999999</c:v>
                </c:pt>
                <c:pt idx="1643">
                  <c:v>6.857065609999998</c:v>
                </c:pt>
                <c:pt idx="1644">
                  <c:v>6.58420571</c:v>
                </c:pt>
                <c:pt idx="1645">
                  <c:v>6.020499294</c:v>
                </c:pt>
                <c:pt idx="1646">
                  <c:v>5.541879270000001</c:v>
                </c:pt>
                <c:pt idx="1647">
                  <c:v>5.433054197000001</c:v>
                </c:pt>
                <c:pt idx="1648">
                  <c:v>5.727742276999998</c:v>
                </c:pt>
                <c:pt idx="1649">
                  <c:v>5.905707316</c:v>
                </c:pt>
                <c:pt idx="1650">
                  <c:v>5.487048619</c:v>
                </c:pt>
                <c:pt idx="1651">
                  <c:v>3.063166747000001</c:v>
                </c:pt>
                <c:pt idx="1652">
                  <c:v>2.253376477</c:v>
                </c:pt>
                <c:pt idx="1653">
                  <c:v>2.403093936</c:v>
                </c:pt>
                <c:pt idx="1654">
                  <c:v>2.402613193999999</c:v>
                </c:pt>
                <c:pt idx="1655">
                  <c:v>2.460894433</c:v>
                </c:pt>
                <c:pt idx="1656">
                  <c:v>2.578826411</c:v>
                </c:pt>
                <c:pt idx="1657">
                  <c:v>2.608266857000001</c:v>
                </c:pt>
                <c:pt idx="1658">
                  <c:v>2.214428493999999</c:v>
                </c:pt>
                <c:pt idx="1659">
                  <c:v>1.768846838</c:v>
                </c:pt>
                <c:pt idx="1660">
                  <c:v>1.533116913</c:v>
                </c:pt>
                <c:pt idx="1661">
                  <c:v>1.319088119</c:v>
                </c:pt>
                <c:pt idx="1662">
                  <c:v>1.085367408</c:v>
                </c:pt>
                <c:pt idx="1663">
                  <c:v>0.9533354129</c:v>
                </c:pt>
                <c:pt idx="1664">
                  <c:v>0.6733843944</c:v>
                </c:pt>
                <c:pt idx="1665">
                  <c:v>0.2814812355</c:v>
                </c:pt>
                <c:pt idx="1666">
                  <c:v>0.5228638236</c:v>
                </c:pt>
                <c:pt idx="1667">
                  <c:v>0.9853277294</c:v>
                </c:pt>
                <c:pt idx="1668">
                  <c:v>1.631521805</c:v>
                </c:pt>
                <c:pt idx="1669">
                  <c:v>1.527358356</c:v>
                </c:pt>
                <c:pt idx="1670">
                  <c:v>1.288314971</c:v>
                </c:pt>
                <c:pt idx="1671">
                  <c:v>1.072821828</c:v>
                </c:pt>
                <c:pt idx="1672">
                  <c:v>1.049773183</c:v>
                </c:pt>
                <c:pt idx="1673">
                  <c:v>0.8039962981</c:v>
                </c:pt>
                <c:pt idx="1674">
                  <c:v>0.6693747911</c:v>
                </c:pt>
                <c:pt idx="1675">
                  <c:v>0.592354171</c:v>
                </c:pt>
                <c:pt idx="1676">
                  <c:v>1.2516342</c:v>
                </c:pt>
                <c:pt idx="1677">
                  <c:v>2.3940274</c:v>
                </c:pt>
                <c:pt idx="1678">
                  <c:v>3.932693875</c:v>
                </c:pt>
                <c:pt idx="1679">
                  <c:v>4.239411664</c:v>
                </c:pt>
                <c:pt idx="1680">
                  <c:v>4.874625073999999</c:v>
                </c:pt>
                <c:pt idx="1681">
                  <c:v>4.945414164999999</c:v>
                </c:pt>
                <c:pt idx="1682">
                  <c:v>4.91905642</c:v>
                </c:pt>
                <c:pt idx="1683">
                  <c:v>5.023373329</c:v>
                </c:pt>
                <c:pt idx="1684">
                  <c:v>5.116171895999999</c:v>
                </c:pt>
                <c:pt idx="1685">
                  <c:v>4.906261245</c:v>
                </c:pt>
                <c:pt idx="1686">
                  <c:v>4.65311501</c:v>
                </c:pt>
                <c:pt idx="1687">
                  <c:v>3.965528537</c:v>
                </c:pt>
                <c:pt idx="1688">
                  <c:v>2.710821738</c:v>
                </c:pt>
                <c:pt idx="1689">
                  <c:v>2.552178142</c:v>
                </c:pt>
                <c:pt idx="1690">
                  <c:v>2.855848159999999</c:v>
                </c:pt>
                <c:pt idx="1691">
                  <c:v>2.772032964</c:v>
                </c:pt>
                <c:pt idx="1692">
                  <c:v>2.405602476999999</c:v>
                </c:pt>
                <c:pt idx="1693">
                  <c:v>2.703778508</c:v>
                </c:pt>
                <c:pt idx="1694">
                  <c:v>3.062792344</c:v>
                </c:pt>
                <c:pt idx="1695">
                  <c:v>3.369697495</c:v>
                </c:pt>
                <c:pt idx="1696">
                  <c:v>3.500959891</c:v>
                </c:pt>
                <c:pt idx="1697">
                  <c:v>4.056872244</c:v>
                </c:pt>
                <c:pt idx="1698">
                  <c:v>4.496871804</c:v>
                </c:pt>
                <c:pt idx="1699">
                  <c:v>3.631342436999999</c:v>
                </c:pt>
                <c:pt idx="1700">
                  <c:v>4.009688733</c:v>
                </c:pt>
                <c:pt idx="1701">
                  <c:v>4.022198362999999</c:v>
                </c:pt>
                <c:pt idx="1702">
                  <c:v>3.645040657</c:v>
                </c:pt>
                <c:pt idx="1703">
                  <c:v>3.117946153</c:v>
                </c:pt>
                <c:pt idx="1704">
                  <c:v>2.72251879</c:v>
                </c:pt>
                <c:pt idx="1705">
                  <c:v>2.385417751</c:v>
                </c:pt>
                <c:pt idx="1706">
                  <c:v>2.233456083</c:v>
                </c:pt>
                <c:pt idx="1707">
                  <c:v>1.681838836</c:v>
                </c:pt>
                <c:pt idx="1708">
                  <c:v>1.537474404</c:v>
                </c:pt>
                <c:pt idx="1709">
                  <c:v>1.442407162</c:v>
                </c:pt>
                <c:pt idx="1710">
                  <c:v>1.301032205</c:v>
                </c:pt>
                <c:pt idx="1711">
                  <c:v>1.400756167</c:v>
                </c:pt>
                <c:pt idx="1712">
                  <c:v>1.476213318</c:v>
                </c:pt>
                <c:pt idx="1713">
                  <c:v>1.659479267</c:v>
                </c:pt>
                <c:pt idx="1714">
                  <c:v>2.394751818</c:v>
                </c:pt>
                <c:pt idx="1715">
                  <c:v>1.963032406</c:v>
                </c:pt>
                <c:pt idx="1716">
                  <c:v>1.227683598</c:v>
                </c:pt>
                <c:pt idx="1717">
                  <c:v>0.8637495435</c:v>
                </c:pt>
                <c:pt idx="1718">
                  <c:v>0.8841880509</c:v>
                </c:pt>
                <c:pt idx="1719">
                  <c:v>1.080299651</c:v>
                </c:pt>
                <c:pt idx="1720">
                  <c:v>1.287353602</c:v>
                </c:pt>
                <c:pt idx="1721">
                  <c:v>1.577305047</c:v>
                </c:pt>
                <c:pt idx="1722">
                  <c:v>1.428777765</c:v>
                </c:pt>
                <c:pt idx="1723">
                  <c:v>1.298033025</c:v>
                </c:pt>
                <c:pt idx="1724">
                  <c:v>1.866989823</c:v>
                </c:pt>
                <c:pt idx="1725">
                  <c:v>3.449056806</c:v>
                </c:pt>
                <c:pt idx="1726">
                  <c:v>4.462249471</c:v>
                </c:pt>
                <c:pt idx="1727">
                  <c:v>4.818423445000001</c:v>
                </c:pt>
                <c:pt idx="1728">
                  <c:v>4.740851202</c:v>
                </c:pt>
                <c:pt idx="1729">
                  <c:v>5.140247886</c:v>
                </c:pt>
                <c:pt idx="1730">
                  <c:v>5.020385903999998</c:v>
                </c:pt>
                <c:pt idx="1731">
                  <c:v>5.153942476999998</c:v>
                </c:pt>
                <c:pt idx="1732">
                  <c:v>4.878871068999999</c:v>
                </c:pt>
                <c:pt idx="1733">
                  <c:v>5.082465890000001</c:v>
                </c:pt>
                <c:pt idx="1734">
                  <c:v>5.070928372</c:v>
                </c:pt>
                <c:pt idx="1735">
                  <c:v>4.878679664</c:v>
                </c:pt>
                <c:pt idx="1736">
                  <c:v>4.273271859999999</c:v>
                </c:pt>
                <c:pt idx="1737">
                  <c:v>4.015257149</c:v>
                </c:pt>
                <c:pt idx="1738">
                  <c:v>4.111974005</c:v>
                </c:pt>
                <c:pt idx="1739">
                  <c:v>3.812591473999999</c:v>
                </c:pt>
                <c:pt idx="1740">
                  <c:v>3.268438834</c:v>
                </c:pt>
                <c:pt idx="1741">
                  <c:v>3.012339343</c:v>
                </c:pt>
                <c:pt idx="1742">
                  <c:v>3.275475131999999</c:v>
                </c:pt>
                <c:pt idx="1743">
                  <c:v>3.454097391</c:v>
                </c:pt>
                <c:pt idx="1744">
                  <c:v>3.408250191</c:v>
                </c:pt>
                <c:pt idx="1745">
                  <c:v>3.414084768000001</c:v>
                </c:pt>
                <c:pt idx="1746">
                  <c:v>3.494573689</c:v>
                </c:pt>
                <c:pt idx="1747">
                  <c:v>4.426267015000002</c:v>
                </c:pt>
                <c:pt idx="1748">
                  <c:v>5.913679465</c:v>
                </c:pt>
                <c:pt idx="1749">
                  <c:v>6.343996962999999</c:v>
                </c:pt>
                <c:pt idx="1750">
                  <c:v>6.163415305999998</c:v>
                </c:pt>
                <c:pt idx="1751">
                  <c:v>6.199892600999998</c:v>
                </c:pt>
                <c:pt idx="1752">
                  <c:v>6.089566064</c:v>
                </c:pt>
                <c:pt idx="1753">
                  <c:v>6.061276359999999</c:v>
                </c:pt>
                <c:pt idx="1754">
                  <c:v>6.099814503999999</c:v>
                </c:pt>
                <c:pt idx="1755">
                  <c:v>5.994355992</c:v>
                </c:pt>
                <c:pt idx="1756">
                  <c:v>5.744794322999999</c:v>
                </c:pt>
                <c:pt idx="1757">
                  <c:v>5.543870909999999</c:v>
                </c:pt>
                <c:pt idx="1758">
                  <c:v>5.556708657999999</c:v>
                </c:pt>
                <c:pt idx="1759">
                  <c:v>5.120838913999999</c:v>
                </c:pt>
                <c:pt idx="1760">
                  <c:v>4.508341983</c:v>
                </c:pt>
                <c:pt idx="1761">
                  <c:v>4.688607835999999</c:v>
                </c:pt>
                <c:pt idx="1762">
                  <c:v>4.905728079</c:v>
                </c:pt>
                <c:pt idx="1763">
                  <c:v>4.307226239999999</c:v>
                </c:pt>
                <c:pt idx="1764">
                  <c:v>3.978892241</c:v>
                </c:pt>
                <c:pt idx="1765">
                  <c:v>3.868267832</c:v>
                </c:pt>
                <c:pt idx="1766">
                  <c:v>4.273442159</c:v>
                </c:pt>
                <c:pt idx="1767">
                  <c:v>4.352700177999999</c:v>
                </c:pt>
                <c:pt idx="1768">
                  <c:v>4.264876998999999</c:v>
                </c:pt>
                <c:pt idx="1769">
                  <c:v>4.573824135</c:v>
                </c:pt>
                <c:pt idx="1770">
                  <c:v>4.978568245</c:v>
                </c:pt>
                <c:pt idx="1771">
                  <c:v>5.598351711999999</c:v>
                </c:pt>
                <c:pt idx="1772">
                  <c:v>6.686628501999999</c:v>
                </c:pt>
                <c:pt idx="1773">
                  <c:v>6.785032863</c:v>
                </c:pt>
                <c:pt idx="1774">
                  <c:v>6.611014443999999</c:v>
                </c:pt>
                <c:pt idx="1775">
                  <c:v>6.722265796</c:v>
                </c:pt>
                <c:pt idx="1776">
                  <c:v>6.675070136999999</c:v>
                </c:pt>
                <c:pt idx="1777">
                  <c:v>6.594730986999999</c:v>
                </c:pt>
                <c:pt idx="1778">
                  <c:v>6.53762669</c:v>
                </c:pt>
                <c:pt idx="1779">
                  <c:v>6.223839157999999</c:v>
                </c:pt>
                <c:pt idx="1780">
                  <c:v>6.295494111</c:v>
                </c:pt>
                <c:pt idx="1781">
                  <c:v>6.203686088</c:v>
                </c:pt>
                <c:pt idx="1782">
                  <c:v>6.450116432999999</c:v>
                </c:pt>
                <c:pt idx="1783">
                  <c:v>6.290797789</c:v>
                </c:pt>
                <c:pt idx="1784">
                  <c:v>5.716923286999998</c:v>
                </c:pt>
                <c:pt idx="1785">
                  <c:v>5.181332935</c:v>
                </c:pt>
                <c:pt idx="1786">
                  <c:v>4.830176568999998</c:v>
                </c:pt>
                <c:pt idx="1787">
                  <c:v>4.303863304</c:v>
                </c:pt>
                <c:pt idx="1788">
                  <c:v>3.706568963</c:v>
                </c:pt>
                <c:pt idx="1789">
                  <c:v>3.155775673</c:v>
                </c:pt>
                <c:pt idx="1790">
                  <c:v>2.989375702</c:v>
                </c:pt>
                <c:pt idx="1791">
                  <c:v>2.96289276</c:v>
                </c:pt>
                <c:pt idx="1792">
                  <c:v>3.084913604</c:v>
                </c:pt>
                <c:pt idx="1793">
                  <c:v>3.328607641</c:v>
                </c:pt>
                <c:pt idx="1794">
                  <c:v>3.865710079</c:v>
                </c:pt>
                <c:pt idx="1795">
                  <c:v>4.480581856999998</c:v>
                </c:pt>
                <c:pt idx="1796">
                  <c:v>4.970664622</c:v>
                </c:pt>
                <c:pt idx="1797">
                  <c:v>4.13523819</c:v>
                </c:pt>
                <c:pt idx="1798">
                  <c:v>3.864478599</c:v>
                </c:pt>
                <c:pt idx="1799">
                  <c:v>3.272785614999999</c:v>
                </c:pt>
                <c:pt idx="1800">
                  <c:v>2.9988868</c:v>
                </c:pt>
                <c:pt idx="1801">
                  <c:v>3.59260884</c:v>
                </c:pt>
                <c:pt idx="1802">
                  <c:v>3.680948979</c:v>
                </c:pt>
                <c:pt idx="1803">
                  <c:v>3.516041458999999</c:v>
                </c:pt>
                <c:pt idx="1804">
                  <c:v>3.883300081</c:v>
                </c:pt>
                <c:pt idx="1805">
                  <c:v>4.188066910999999</c:v>
                </c:pt>
                <c:pt idx="1806">
                  <c:v>3.590721963</c:v>
                </c:pt>
                <c:pt idx="1807">
                  <c:v>3.015672241</c:v>
                </c:pt>
                <c:pt idx="1808">
                  <c:v>2.038757439999999</c:v>
                </c:pt>
                <c:pt idx="1809">
                  <c:v>1.555340646</c:v>
                </c:pt>
                <c:pt idx="1810">
                  <c:v>1.282828717</c:v>
                </c:pt>
                <c:pt idx="1811">
                  <c:v>0.9479352746</c:v>
                </c:pt>
                <c:pt idx="1812">
                  <c:v>0.8439630319</c:v>
                </c:pt>
                <c:pt idx="1813">
                  <c:v>0.959552886</c:v>
                </c:pt>
                <c:pt idx="1814">
                  <c:v>1.101431035</c:v>
                </c:pt>
                <c:pt idx="1815">
                  <c:v>1.20529109</c:v>
                </c:pt>
                <c:pt idx="1816">
                  <c:v>1.430841591</c:v>
                </c:pt>
                <c:pt idx="1817">
                  <c:v>1.558132822</c:v>
                </c:pt>
                <c:pt idx="1818">
                  <c:v>1.648722672</c:v>
                </c:pt>
                <c:pt idx="1819">
                  <c:v>1.717498865</c:v>
                </c:pt>
                <c:pt idx="1820">
                  <c:v>2.034601747</c:v>
                </c:pt>
                <c:pt idx="1821">
                  <c:v>2.384561033</c:v>
                </c:pt>
                <c:pt idx="1822">
                  <c:v>1.954742455</c:v>
                </c:pt>
                <c:pt idx="1823">
                  <c:v>2.778918646</c:v>
                </c:pt>
                <c:pt idx="1824">
                  <c:v>3.295989509</c:v>
                </c:pt>
                <c:pt idx="1825">
                  <c:v>3.932996169</c:v>
                </c:pt>
                <c:pt idx="1826">
                  <c:v>4.213416629999998</c:v>
                </c:pt>
                <c:pt idx="1827">
                  <c:v>4.101562604</c:v>
                </c:pt>
                <c:pt idx="1828">
                  <c:v>4.026302781</c:v>
                </c:pt>
                <c:pt idx="1829">
                  <c:v>3.902958508</c:v>
                </c:pt>
                <c:pt idx="1830">
                  <c:v>4.214195395</c:v>
                </c:pt>
                <c:pt idx="1831">
                  <c:v>4.825684096999998</c:v>
                </c:pt>
                <c:pt idx="1832">
                  <c:v>4.836733761000001</c:v>
                </c:pt>
                <c:pt idx="1833">
                  <c:v>4.748001503</c:v>
                </c:pt>
                <c:pt idx="1834">
                  <c:v>4.176870017000001</c:v>
                </c:pt>
                <c:pt idx="1835">
                  <c:v>3.103592564</c:v>
                </c:pt>
                <c:pt idx="1836">
                  <c:v>1.598225705</c:v>
                </c:pt>
                <c:pt idx="1837">
                  <c:v>0.7638546816</c:v>
                </c:pt>
                <c:pt idx="1838">
                  <c:v>0.5226433453</c:v>
                </c:pt>
                <c:pt idx="1839">
                  <c:v>0.3811653121</c:v>
                </c:pt>
                <c:pt idx="1840">
                  <c:v>0.2819621292</c:v>
                </c:pt>
                <c:pt idx="1841">
                  <c:v>0.3183930081</c:v>
                </c:pt>
                <c:pt idx="1842">
                  <c:v>0.4434242686</c:v>
                </c:pt>
                <c:pt idx="1843">
                  <c:v>0.7539773473</c:v>
                </c:pt>
                <c:pt idx="1844">
                  <c:v>1.396970838</c:v>
                </c:pt>
                <c:pt idx="1845">
                  <c:v>2.184546555</c:v>
                </c:pt>
                <c:pt idx="1846">
                  <c:v>2.957962384</c:v>
                </c:pt>
                <c:pt idx="1847">
                  <c:v>3.79296422</c:v>
                </c:pt>
                <c:pt idx="1848">
                  <c:v>3.939890333999999</c:v>
                </c:pt>
                <c:pt idx="1849">
                  <c:v>4.076871682</c:v>
                </c:pt>
                <c:pt idx="1850">
                  <c:v>3.938031171</c:v>
                </c:pt>
                <c:pt idx="1851">
                  <c:v>4.245586942999999</c:v>
                </c:pt>
                <c:pt idx="1852">
                  <c:v>4.162515302999998</c:v>
                </c:pt>
                <c:pt idx="1853">
                  <c:v>3.713174149000001</c:v>
                </c:pt>
                <c:pt idx="1854">
                  <c:v>2.74681332</c:v>
                </c:pt>
                <c:pt idx="1855">
                  <c:v>1.988914993</c:v>
                </c:pt>
                <c:pt idx="1856">
                  <c:v>1.225848401</c:v>
                </c:pt>
                <c:pt idx="1857">
                  <c:v>1.149511488</c:v>
                </c:pt>
                <c:pt idx="1858">
                  <c:v>1.206281119</c:v>
                </c:pt>
                <c:pt idx="1859">
                  <c:v>1.628405269</c:v>
                </c:pt>
                <c:pt idx="1860">
                  <c:v>1.391704978</c:v>
                </c:pt>
                <c:pt idx="1861">
                  <c:v>0.9810398738</c:v>
                </c:pt>
                <c:pt idx="1862">
                  <c:v>1.130029125</c:v>
                </c:pt>
                <c:pt idx="1863">
                  <c:v>2.098262996999999</c:v>
                </c:pt>
                <c:pt idx="1864">
                  <c:v>3.538911357</c:v>
                </c:pt>
                <c:pt idx="1865">
                  <c:v>3.792823776</c:v>
                </c:pt>
                <c:pt idx="1866">
                  <c:v>4.660577279999999</c:v>
                </c:pt>
                <c:pt idx="1867">
                  <c:v>4.808591707999999</c:v>
                </c:pt>
                <c:pt idx="1868">
                  <c:v>5.060074292999999</c:v>
                </c:pt>
                <c:pt idx="1869">
                  <c:v>5.117444550999997</c:v>
                </c:pt>
                <c:pt idx="1870">
                  <c:v>5.075592571</c:v>
                </c:pt>
                <c:pt idx="1871">
                  <c:v>4.274088608</c:v>
                </c:pt>
                <c:pt idx="1872">
                  <c:v>3.720792352</c:v>
                </c:pt>
                <c:pt idx="1873">
                  <c:v>3.084714604</c:v>
                </c:pt>
                <c:pt idx="1874">
                  <c:v>2.533928651</c:v>
                </c:pt>
                <c:pt idx="1875">
                  <c:v>2.198500299</c:v>
                </c:pt>
                <c:pt idx="1876">
                  <c:v>2.366301348</c:v>
                </c:pt>
                <c:pt idx="1877">
                  <c:v>2.480707808</c:v>
                </c:pt>
                <c:pt idx="1878">
                  <c:v>2.483455953</c:v>
                </c:pt>
                <c:pt idx="1879">
                  <c:v>2.587132970000001</c:v>
                </c:pt>
                <c:pt idx="1880">
                  <c:v>2.042836938</c:v>
                </c:pt>
                <c:pt idx="1881">
                  <c:v>1.807529539</c:v>
                </c:pt>
                <c:pt idx="1882">
                  <c:v>2.078063069</c:v>
                </c:pt>
                <c:pt idx="1883">
                  <c:v>2.296137536000001</c:v>
                </c:pt>
                <c:pt idx="1884">
                  <c:v>1.67850802</c:v>
                </c:pt>
                <c:pt idx="1885">
                  <c:v>1.378877595</c:v>
                </c:pt>
                <c:pt idx="1886">
                  <c:v>1.341116261</c:v>
                </c:pt>
                <c:pt idx="1887">
                  <c:v>1.407841987999999</c:v>
                </c:pt>
                <c:pt idx="1888">
                  <c:v>1.500007517</c:v>
                </c:pt>
                <c:pt idx="1889">
                  <c:v>1.888598479</c:v>
                </c:pt>
                <c:pt idx="1890">
                  <c:v>2.172886410999999</c:v>
                </c:pt>
                <c:pt idx="1891">
                  <c:v>2.091354672</c:v>
                </c:pt>
                <c:pt idx="1892">
                  <c:v>2.881914746</c:v>
                </c:pt>
                <c:pt idx="1893">
                  <c:v>3.357057148</c:v>
                </c:pt>
                <c:pt idx="1894">
                  <c:v>4.494167825000001</c:v>
                </c:pt>
                <c:pt idx="1895">
                  <c:v>5.358177913999999</c:v>
                </c:pt>
                <c:pt idx="1896">
                  <c:v>5.672193688999998</c:v>
                </c:pt>
                <c:pt idx="1897">
                  <c:v>5.755139337999999</c:v>
                </c:pt>
                <c:pt idx="1898">
                  <c:v>5.912240376999999</c:v>
                </c:pt>
                <c:pt idx="1899">
                  <c:v>5.855313028999999</c:v>
                </c:pt>
                <c:pt idx="1900">
                  <c:v>6.001783641</c:v>
                </c:pt>
                <c:pt idx="1901">
                  <c:v>5.990769981000002</c:v>
                </c:pt>
                <c:pt idx="1902">
                  <c:v>6.100281608</c:v>
                </c:pt>
                <c:pt idx="1903">
                  <c:v>5.890572948999999</c:v>
                </c:pt>
                <c:pt idx="1904">
                  <c:v>5.439593105</c:v>
                </c:pt>
                <c:pt idx="1905">
                  <c:v>5.781201044</c:v>
                </c:pt>
                <c:pt idx="1906">
                  <c:v>5.981367445</c:v>
                </c:pt>
                <c:pt idx="1907">
                  <c:v>5.568598121</c:v>
                </c:pt>
                <c:pt idx="1908">
                  <c:v>5.189259997</c:v>
                </c:pt>
                <c:pt idx="1909">
                  <c:v>4.886669607</c:v>
                </c:pt>
                <c:pt idx="1910">
                  <c:v>4.930771517999998</c:v>
                </c:pt>
                <c:pt idx="1911">
                  <c:v>5.101011617999999</c:v>
                </c:pt>
                <c:pt idx="1912">
                  <c:v>5.158536105</c:v>
                </c:pt>
                <c:pt idx="1913">
                  <c:v>4.895109860999998</c:v>
                </c:pt>
                <c:pt idx="1914">
                  <c:v>3.878648972999999</c:v>
                </c:pt>
                <c:pt idx="1915">
                  <c:v>3.656245658999999</c:v>
                </c:pt>
                <c:pt idx="1916">
                  <c:v>4.069374351999999</c:v>
                </c:pt>
                <c:pt idx="1917">
                  <c:v>4.155847681</c:v>
                </c:pt>
                <c:pt idx="1918">
                  <c:v>4.206227654</c:v>
                </c:pt>
                <c:pt idx="1919">
                  <c:v>4.381427882</c:v>
                </c:pt>
                <c:pt idx="1920">
                  <c:v>4.503625263</c:v>
                </c:pt>
                <c:pt idx="1921">
                  <c:v>4.242430926999999</c:v>
                </c:pt>
                <c:pt idx="1922">
                  <c:v>3.528275483999999</c:v>
                </c:pt>
                <c:pt idx="1923">
                  <c:v>3.003758266</c:v>
                </c:pt>
                <c:pt idx="1924">
                  <c:v>3.126040427999999</c:v>
                </c:pt>
                <c:pt idx="1925">
                  <c:v>4.036727497</c:v>
                </c:pt>
                <c:pt idx="1926">
                  <c:v>4.348152278999998</c:v>
                </c:pt>
                <c:pt idx="1927">
                  <c:v>4.407086814999999</c:v>
                </c:pt>
                <c:pt idx="1928">
                  <c:v>3.659284105</c:v>
                </c:pt>
                <c:pt idx="1929">
                  <c:v>3.210789291</c:v>
                </c:pt>
                <c:pt idx="1930">
                  <c:v>2.487860909</c:v>
                </c:pt>
                <c:pt idx="1931">
                  <c:v>1.978929372</c:v>
                </c:pt>
                <c:pt idx="1932">
                  <c:v>1.420678448</c:v>
                </c:pt>
                <c:pt idx="1933">
                  <c:v>1.040793788</c:v>
                </c:pt>
                <c:pt idx="1934">
                  <c:v>1.072239301</c:v>
                </c:pt>
                <c:pt idx="1935">
                  <c:v>1.102545971</c:v>
                </c:pt>
                <c:pt idx="1936">
                  <c:v>1.348416151</c:v>
                </c:pt>
                <c:pt idx="1937">
                  <c:v>0.997275904</c:v>
                </c:pt>
                <c:pt idx="1938">
                  <c:v>1.016273025</c:v>
                </c:pt>
                <c:pt idx="1939">
                  <c:v>1.145455066</c:v>
                </c:pt>
                <c:pt idx="1940">
                  <c:v>1.433944716</c:v>
                </c:pt>
                <c:pt idx="1941">
                  <c:v>1.647859553</c:v>
                </c:pt>
                <c:pt idx="1942">
                  <c:v>1.51132529</c:v>
                </c:pt>
                <c:pt idx="1943">
                  <c:v>1.497943004</c:v>
                </c:pt>
                <c:pt idx="1944">
                  <c:v>1.369231937</c:v>
                </c:pt>
                <c:pt idx="1945">
                  <c:v>1.297276235</c:v>
                </c:pt>
                <c:pt idx="1946">
                  <c:v>0.90483659</c:v>
                </c:pt>
                <c:pt idx="1947">
                  <c:v>0.7422062779</c:v>
                </c:pt>
                <c:pt idx="1948">
                  <c:v>0.7710356664</c:v>
                </c:pt>
                <c:pt idx="1949">
                  <c:v>0.315322349</c:v>
                </c:pt>
                <c:pt idx="1950">
                  <c:v>0.2344491662</c:v>
                </c:pt>
                <c:pt idx="1951">
                  <c:v>0.34574771</c:v>
                </c:pt>
                <c:pt idx="1952">
                  <c:v>0.5712399616</c:v>
                </c:pt>
                <c:pt idx="1953">
                  <c:v>0.3498783968</c:v>
                </c:pt>
                <c:pt idx="1954">
                  <c:v>0.6278120345</c:v>
                </c:pt>
                <c:pt idx="1955">
                  <c:v>1.043279593</c:v>
                </c:pt>
                <c:pt idx="1956">
                  <c:v>1.769336686</c:v>
                </c:pt>
                <c:pt idx="1957">
                  <c:v>2.025054914</c:v>
                </c:pt>
                <c:pt idx="1958">
                  <c:v>2.321228978</c:v>
                </c:pt>
                <c:pt idx="1959">
                  <c:v>2.477658876999999</c:v>
                </c:pt>
                <c:pt idx="1960">
                  <c:v>2.955771319</c:v>
                </c:pt>
                <c:pt idx="1961">
                  <c:v>3.754326148</c:v>
                </c:pt>
                <c:pt idx="1962">
                  <c:v>4.272749138</c:v>
                </c:pt>
                <c:pt idx="1963">
                  <c:v>4.070542423</c:v>
                </c:pt>
                <c:pt idx="1964">
                  <c:v>4.061838225999999</c:v>
                </c:pt>
                <c:pt idx="1965">
                  <c:v>5.54888162</c:v>
                </c:pt>
                <c:pt idx="1966">
                  <c:v>5.690776802999998</c:v>
                </c:pt>
                <c:pt idx="1967">
                  <c:v>5.580140102000001</c:v>
                </c:pt>
                <c:pt idx="1968">
                  <c:v>5.460536466999998</c:v>
                </c:pt>
                <c:pt idx="1969">
                  <c:v>5.401292013</c:v>
                </c:pt>
                <c:pt idx="1970">
                  <c:v>5.324918920999998</c:v>
                </c:pt>
                <c:pt idx="1971">
                  <c:v>4.726290722</c:v>
                </c:pt>
                <c:pt idx="1972">
                  <c:v>4.201856916999999</c:v>
                </c:pt>
                <c:pt idx="1973">
                  <c:v>4.289380138</c:v>
                </c:pt>
                <c:pt idx="1974">
                  <c:v>4.224049581</c:v>
                </c:pt>
                <c:pt idx="1975">
                  <c:v>4.47122467</c:v>
                </c:pt>
                <c:pt idx="1976">
                  <c:v>4.98206074</c:v>
                </c:pt>
                <c:pt idx="1977">
                  <c:v>5.381721551</c:v>
                </c:pt>
                <c:pt idx="1978">
                  <c:v>4.422779073</c:v>
                </c:pt>
                <c:pt idx="1979">
                  <c:v>3.831797425</c:v>
                </c:pt>
                <c:pt idx="1980">
                  <c:v>3.192737742</c:v>
                </c:pt>
                <c:pt idx="1981">
                  <c:v>2.639489402999999</c:v>
                </c:pt>
                <c:pt idx="1982">
                  <c:v>2.477809153</c:v>
                </c:pt>
                <c:pt idx="1983">
                  <c:v>2.231261754</c:v>
                </c:pt>
                <c:pt idx="1984">
                  <c:v>1.988117409</c:v>
                </c:pt>
                <c:pt idx="1985">
                  <c:v>1.796866878</c:v>
                </c:pt>
                <c:pt idx="1986">
                  <c:v>1.715140449</c:v>
                </c:pt>
                <c:pt idx="1987">
                  <c:v>1.707837421</c:v>
                </c:pt>
                <c:pt idx="1988">
                  <c:v>1.990775895</c:v>
                </c:pt>
                <c:pt idx="1989">
                  <c:v>2.662950508</c:v>
                </c:pt>
                <c:pt idx="1990">
                  <c:v>2.988678193999999</c:v>
                </c:pt>
                <c:pt idx="1991">
                  <c:v>3.432408124999999</c:v>
                </c:pt>
                <c:pt idx="1992">
                  <c:v>3.772648256</c:v>
                </c:pt>
                <c:pt idx="1993">
                  <c:v>3.805072006</c:v>
                </c:pt>
                <c:pt idx="1994">
                  <c:v>3.654854863</c:v>
                </c:pt>
                <c:pt idx="1995">
                  <c:v>3.12094629</c:v>
                </c:pt>
                <c:pt idx="1996">
                  <c:v>2.435868632999999</c:v>
                </c:pt>
                <c:pt idx="1997">
                  <c:v>2.155114097</c:v>
                </c:pt>
                <c:pt idx="1998">
                  <c:v>2.450917487</c:v>
                </c:pt>
                <c:pt idx="1999">
                  <c:v>1.87563662</c:v>
                </c:pt>
                <c:pt idx="2000">
                  <c:v>1.136749128</c:v>
                </c:pt>
                <c:pt idx="2001">
                  <c:v>1.694184472</c:v>
                </c:pt>
                <c:pt idx="2002">
                  <c:v>1.790299245</c:v>
                </c:pt>
                <c:pt idx="2003">
                  <c:v>1.73757648</c:v>
                </c:pt>
                <c:pt idx="2004">
                  <c:v>1.415074374</c:v>
                </c:pt>
                <c:pt idx="2005">
                  <c:v>1.192581474</c:v>
                </c:pt>
                <c:pt idx="2006">
                  <c:v>0.98972464</c:v>
                </c:pt>
                <c:pt idx="2007">
                  <c:v>0.9564633915</c:v>
                </c:pt>
                <c:pt idx="2008">
                  <c:v>0.9123561944</c:v>
                </c:pt>
                <c:pt idx="2009">
                  <c:v>0.9220887595</c:v>
                </c:pt>
                <c:pt idx="2010">
                  <c:v>0.9019773027</c:v>
                </c:pt>
                <c:pt idx="2011">
                  <c:v>0.9597830646</c:v>
                </c:pt>
                <c:pt idx="2012">
                  <c:v>1.489743567</c:v>
                </c:pt>
                <c:pt idx="2013">
                  <c:v>1.869070479</c:v>
                </c:pt>
                <c:pt idx="2014">
                  <c:v>1.982102876</c:v>
                </c:pt>
                <c:pt idx="2015">
                  <c:v>1.912625888</c:v>
                </c:pt>
                <c:pt idx="2016">
                  <c:v>1.984163258</c:v>
                </c:pt>
                <c:pt idx="2017">
                  <c:v>1.840263611</c:v>
                </c:pt>
                <c:pt idx="2018">
                  <c:v>1.605134855</c:v>
                </c:pt>
                <c:pt idx="2019">
                  <c:v>1.764468478</c:v>
                </c:pt>
                <c:pt idx="2020">
                  <c:v>1.948343899</c:v>
                </c:pt>
                <c:pt idx="2021">
                  <c:v>2.39837226</c:v>
                </c:pt>
                <c:pt idx="2022">
                  <c:v>2.605728275</c:v>
                </c:pt>
                <c:pt idx="2023">
                  <c:v>2.870385763</c:v>
                </c:pt>
                <c:pt idx="2024">
                  <c:v>2.303837763</c:v>
                </c:pt>
                <c:pt idx="2025">
                  <c:v>2.904672614999999</c:v>
                </c:pt>
                <c:pt idx="2026">
                  <c:v>3.437692593</c:v>
                </c:pt>
                <c:pt idx="2027">
                  <c:v>3.293203186</c:v>
                </c:pt>
                <c:pt idx="2028">
                  <c:v>2.885283417</c:v>
                </c:pt>
                <c:pt idx="2029">
                  <c:v>2.841410551</c:v>
                </c:pt>
                <c:pt idx="2030">
                  <c:v>3.140719496</c:v>
                </c:pt>
                <c:pt idx="2031">
                  <c:v>3.655529635</c:v>
                </c:pt>
                <c:pt idx="2032">
                  <c:v>3.990501232</c:v>
                </c:pt>
                <c:pt idx="2033">
                  <c:v>4.403083813</c:v>
                </c:pt>
                <c:pt idx="2034">
                  <c:v>4.404646191</c:v>
                </c:pt>
                <c:pt idx="2035">
                  <c:v>4.072168066999999</c:v>
                </c:pt>
                <c:pt idx="2036">
                  <c:v>4.748554160999999</c:v>
                </c:pt>
                <c:pt idx="2037">
                  <c:v>5.795298036</c:v>
                </c:pt>
                <c:pt idx="2038">
                  <c:v>6.147249986</c:v>
                </c:pt>
                <c:pt idx="2039">
                  <c:v>6.150559093</c:v>
                </c:pt>
                <c:pt idx="2040">
                  <c:v>5.998601148</c:v>
                </c:pt>
                <c:pt idx="2041">
                  <c:v>6.118891298999999</c:v>
                </c:pt>
                <c:pt idx="2042">
                  <c:v>6.144004106999998</c:v>
                </c:pt>
                <c:pt idx="2043">
                  <c:v>6.048199705</c:v>
                </c:pt>
                <c:pt idx="2044">
                  <c:v>6.023141053999999</c:v>
                </c:pt>
                <c:pt idx="2045">
                  <c:v>6.188951775999999</c:v>
                </c:pt>
                <c:pt idx="2046">
                  <c:v>6.118916020999999</c:v>
                </c:pt>
                <c:pt idx="2047">
                  <c:v>6.073183786</c:v>
                </c:pt>
                <c:pt idx="2048">
                  <c:v>5.948141133</c:v>
                </c:pt>
                <c:pt idx="2049">
                  <c:v>6.567846378</c:v>
                </c:pt>
                <c:pt idx="2050">
                  <c:v>6.552217506999998</c:v>
                </c:pt>
                <c:pt idx="2051">
                  <c:v>6.490524086999999</c:v>
                </c:pt>
                <c:pt idx="2052">
                  <c:v>6.274140982</c:v>
                </c:pt>
                <c:pt idx="2053">
                  <c:v>5.836614839999999</c:v>
                </c:pt>
                <c:pt idx="2054">
                  <c:v>5.512942159000001</c:v>
                </c:pt>
                <c:pt idx="2055">
                  <c:v>5.621352488</c:v>
                </c:pt>
                <c:pt idx="2056">
                  <c:v>5.545397099</c:v>
                </c:pt>
                <c:pt idx="2057">
                  <c:v>5.587692062</c:v>
                </c:pt>
                <c:pt idx="2058">
                  <c:v>5.782257139999999</c:v>
                </c:pt>
                <c:pt idx="2059">
                  <c:v>5.582932637999998</c:v>
                </c:pt>
                <c:pt idx="2060">
                  <c:v>6.153962292999998</c:v>
                </c:pt>
                <c:pt idx="2061">
                  <c:v>6.453521681</c:v>
                </c:pt>
                <c:pt idx="2062">
                  <c:v>6.590422364</c:v>
                </c:pt>
                <c:pt idx="2063">
                  <c:v>6.370007641999998</c:v>
                </c:pt>
                <c:pt idx="2064">
                  <c:v>6.036627146</c:v>
                </c:pt>
                <c:pt idx="2065">
                  <c:v>5.774158453</c:v>
                </c:pt>
                <c:pt idx="2066">
                  <c:v>5.696680725</c:v>
                </c:pt>
                <c:pt idx="2067">
                  <c:v>5.733898448</c:v>
                </c:pt>
                <c:pt idx="2068">
                  <c:v>5.493223096</c:v>
                </c:pt>
                <c:pt idx="2069">
                  <c:v>5.256354819999998</c:v>
                </c:pt>
                <c:pt idx="2070">
                  <c:v>5.182607151999998</c:v>
                </c:pt>
                <c:pt idx="2071">
                  <c:v>4.706948733</c:v>
                </c:pt>
                <c:pt idx="2072">
                  <c:v>3.635419032999999</c:v>
                </c:pt>
                <c:pt idx="2073">
                  <c:v>3.945003167</c:v>
                </c:pt>
                <c:pt idx="2074">
                  <c:v>3.307249092</c:v>
                </c:pt>
                <c:pt idx="2075">
                  <c:v>2.295113</c:v>
                </c:pt>
                <c:pt idx="2076">
                  <c:v>2.14996642</c:v>
                </c:pt>
                <c:pt idx="2077">
                  <c:v>2.18214672</c:v>
                </c:pt>
                <c:pt idx="2078">
                  <c:v>2.320268401999999</c:v>
                </c:pt>
                <c:pt idx="2079">
                  <c:v>2.76818047</c:v>
                </c:pt>
                <c:pt idx="2080">
                  <c:v>2.992629434999999</c:v>
                </c:pt>
                <c:pt idx="2081">
                  <c:v>3.290615296</c:v>
                </c:pt>
                <c:pt idx="2082">
                  <c:v>3.899607183999999</c:v>
                </c:pt>
                <c:pt idx="2083">
                  <c:v>4.587229495</c:v>
                </c:pt>
                <c:pt idx="2084">
                  <c:v>5.179703515</c:v>
                </c:pt>
                <c:pt idx="2085">
                  <c:v>5.700648691000002</c:v>
                </c:pt>
                <c:pt idx="2086">
                  <c:v>6.085435658999998</c:v>
                </c:pt>
                <c:pt idx="2087">
                  <c:v>6.255326366999998</c:v>
                </c:pt>
                <c:pt idx="2088">
                  <c:v>6.310902973999998</c:v>
                </c:pt>
                <c:pt idx="2089">
                  <c:v>6.097662985</c:v>
                </c:pt>
                <c:pt idx="2090">
                  <c:v>6.051186885999999</c:v>
                </c:pt>
                <c:pt idx="2091">
                  <c:v>5.634690905999998</c:v>
                </c:pt>
                <c:pt idx="2092">
                  <c:v>5.301226483000002</c:v>
                </c:pt>
                <c:pt idx="2093">
                  <c:v>4.909542887</c:v>
                </c:pt>
                <c:pt idx="2094">
                  <c:v>4.617539280999999</c:v>
                </c:pt>
                <c:pt idx="2095">
                  <c:v>4.033723385</c:v>
                </c:pt>
                <c:pt idx="2096">
                  <c:v>3.492763113999999</c:v>
                </c:pt>
                <c:pt idx="2097">
                  <c:v>4.517020295999999</c:v>
                </c:pt>
                <c:pt idx="2098">
                  <c:v>3.676712106</c:v>
                </c:pt>
                <c:pt idx="2099">
                  <c:v>2.905643462</c:v>
                </c:pt>
                <c:pt idx="2100">
                  <c:v>2.695711181</c:v>
                </c:pt>
                <c:pt idx="2101">
                  <c:v>3.02894493</c:v>
                </c:pt>
                <c:pt idx="2102">
                  <c:v>3.333647775</c:v>
                </c:pt>
                <c:pt idx="2103">
                  <c:v>2.877925826</c:v>
                </c:pt>
                <c:pt idx="2104">
                  <c:v>2.638354878</c:v>
                </c:pt>
                <c:pt idx="2105">
                  <c:v>3.165064477</c:v>
                </c:pt>
                <c:pt idx="2106">
                  <c:v>3.698639632</c:v>
                </c:pt>
                <c:pt idx="2107">
                  <c:v>5.183365579999998</c:v>
                </c:pt>
                <c:pt idx="2108">
                  <c:v>5.685012372999997</c:v>
                </c:pt>
                <c:pt idx="2109">
                  <c:v>5.535038347999999</c:v>
                </c:pt>
                <c:pt idx="2110">
                  <c:v>4.711140315</c:v>
                </c:pt>
                <c:pt idx="2111">
                  <c:v>3.731147964</c:v>
                </c:pt>
                <c:pt idx="2112">
                  <c:v>3.535257922999999</c:v>
                </c:pt>
                <c:pt idx="2113">
                  <c:v>3.692544736</c:v>
                </c:pt>
                <c:pt idx="2114">
                  <c:v>3.580374353000001</c:v>
                </c:pt>
                <c:pt idx="2115">
                  <c:v>4.104822467999999</c:v>
                </c:pt>
                <c:pt idx="2116">
                  <c:v>4.600568804000001</c:v>
                </c:pt>
                <c:pt idx="2117">
                  <c:v>4.381267343</c:v>
                </c:pt>
                <c:pt idx="2118">
                  <c:v>4.501964194</c:v>
                </c:pt>
                <c:pt idx="2119">
                  <c:v>4.375084027999998</c:v>
                </c:pt>
                <c:pt idx="2120">
                  <c:v>3.442070918</c:v>
                </c:pt>
                <c:pt idx="2121">
                  <c:v>2.892496224999999</c:v>
                </c:pt>
                <c:pt idx="2122">
                  <c:v>1.8174691</c:v>
                </c:pt>
                <c:pt idx="2123">
                  <c:v>1.345056134</c:v>
                </c:pt>
                <c:pt idx="2124">
                  <c:v>0.9254404816</c:v>
                </c:pt>
                <c:pt idx="2125">
                  <c:v>0.8608016641</c:v>
                </c:pt>
                <c:pt idx="2126">
                  <c:v>1.045896256</c:v>
                </c:pt>
                <c:pt idx="2127">
                  <c:v>1.360093478</c:v>
                </c:pt>
                <c:pt idx="2128">
                  <c:v>1.624371729</c:v>
                </c:pt>
                <c:pt idx="2129">
                  <c:v>1.689431078</c:v>
                </c:pt>
                <c:pt idx="2130">
                  <c:v>1.716171659</c:v>
                </c:pt>
                <c:pt idx="2131">
                  <c:v>1.721847564</c:v>
                </c:pt>
                <c:pt idx="2132">
                  <c:v>1.654670972</c:v>
                </c:pt>
                <c:pt idx="2133">
                  <c:v>2.130987298</c:v>
                </c:pt>
                <c:pt idx="2134">
                  <c:v>2.893295256</c:v>
                </c:pt>
                <c:pt idx="2135">
                  <c:v>3.063275066</c:v>
                </c:pt>
                <c:pt idx="2136">
                  <c:v>3.381078405999999</c:v>
                </c:pt>
                <c:pt idx="2137">
                  <c:v>3.629585696</c:v>
                </c:pt>
                <c:pt idx="2138">
                  <c:v>3.630543369</c:v>
                </c:pt>
                <c:pt idx="2139">
                  <c:v>3.035630491</c:v>
                </c:pt>
                <c:pt idx="2140">
                  <c:v>3.306080198999999</c:v>
                </c:pt>
                <c:pt idx="2141">
                  <c:v>2.741866493</c:v>
                </c:pt>
                <c:pt idx="2142">
                  <c:v>2.879006383999999</c:v>
                </c:pt>
                <c:pt idx="2143">
                  <c:v>4.521640635</c:v>
                </c:pt>
                <c:pt idx="2144">
                  <c:v>5.305121065999999</c:v>
                </c:pt>
                <c:pt idx="2145">
                  <c:v>5.278164381</c:v>
                </c:pt>
                <c:pt idx="2146">
                  <c:v>4.903807535999999</c:v>
                </c:pt>
                <c:pt idx="2147">
                  <c:v>4.461976082000001</c:v>
                </c:pt>
                <c:pt idx="2148">
                  <c:v>3.591312253</c:v>
                </c:pt>
                <c:pt idx="2149">
                  <c:v>2.927725305</c:v>
                </c:pt>
                <c:pt idx="2150">
                  <c:v>2.452425469999999</c:v>
                </c:pt>
                <c:pt idx="2151">
                  <c:v>1.813506277</c:v>
                </c:pt>
                <c:pt idx="2152">
                  <c:v>1.762076613</c:v>
                </c:pt>
                <c:pt idx="2153">
                  <c:v>1.866199952</c:v>
                </c:pt>
                <c:pt idx="2154">
                  <c:v>1.576787424000001</c:v>
                </c:pt>
                <c:pt idx="2155">
                  <c:v>1.556925533</c:v>
                </c:pt>
                <c:pt idx="2156">
                  <c:v>1.623771454</c:v>
                </c:pt>
                <c:pt idx="2157">
                  <c:v>1.58767875</c:v>
                </c:pt>
                <c:pt idx="2158">
                  <c:v>2.156635692999999</c:v>
                </c:pt>
                <c:pt idx="2159">
                  <c:v>2.264788872</c:v>
                </c:pt>
                <c:pt idx="2160">
                  <c:v>2.076166498</c:v>
                </c:pt>
                <c:pt idx="2161">
                  <c:v>2.186675321</c:v>
                </c:pt>
                <c:pt idx="2162">
                  <c:v>2.727408424</c:v>
                </c:pt>
                <c:pt idx="2163">
                  <c:v>2.861335213</c:v>
                </c:pt>
                <c:pt idx="2164">
                  <c:v>3.001606903</c:v>
                </c:pt>
                <c:pt idx="2165">
                  <c:v>2.987700571</c:v>
                </c:pt>
                <c:pt idx="2166">
                  <c:v>2.896281291</c:v>
                </c:pt>
                <c:pt idx="2167">
                  <c:v>2.756805872</c:v>
                </c:pt>
                <c:pt idx="2168">
                  <c:v>1.955053917</c:v>
                </c:pt>
                <c:pt idx="2169">
                  <c:v>2.083713908</c:v>
                </c:pt>
                <c:pt idx="2170">
                  <c:v>2.047492383</c:v>
                </c:pt>
                <c:pt idx="2171">
                  <c:v>1.963455301</c:v>
                </c:pt>
                <c:pt idx="2172">
                  <c:v>1.761234961</c:v>
                </c:pt>
                <c:pt idx="2173">
                  <c:v>1.923542907</c:v>
                </c:pt>
                <c:pt idx="2174">
                  <c:v>2.376633634999999</c:v>
                </c:pt>
                <c:pt idx="2175">
                  <c:v>2.815415860999999</c:v>
                </c:pt>
                <c:pt idx="2176">
                  <c:v>3.152163132</c:v>
                </c:pt>
                <c:pt idx="2177">
                  <c:v>3.511702497</c:v>
                </c:pt>
                <c:pt idx="2178">
                  <c:v>3.525564334</c:v>
                </c:pt>
                <c:pt idx="2179">
                  <c:v>4.013087333999999</c:v>
                </c:pt>
                <c:pt idx="2180">
                  <c:v>4.657291771</c:v>
                </c:pt>
                <c:pt idx="2181">
                  <c:v>4.795745458999999</c:v>
                </c:pt>
                <c:pt idx="2182">
                  <c:v>5.604512136999998</c:v>
                </c:pt>
                <c:pt idx="2183">
                  <c:v>4.961687714</c:v>
                </c:pt>
                <c:pt idx="2184">
                  <c:v>4.356500955</c:v>
                </c:pt>
                <c:pt idx="2185">
                  <c:v>3.786401324</c:v>
                </c:pt>
                <c:pt idx="2186">
                  <c:v>3.063370993</c:v>
                </c:pt>
                <c:pt idx="2187">
                  <c:v>2.674890895</c:v>
                </c:pt>
                <c:pt idx="2188">
                  <c:v>2.78115469</c:v>
                </c:pt>
                <c:pt idx="2189">
                  <c:v>2.371747982999999</c:v>
                </c:pt>
                <c:pt idx="2190">
                  <c:v>2.732947118</c:v>
                </c:pt>
                <c:pt idx="2191">
                  <c:v>2.862025151</c:v>
                </c:pt>
                <c:pt idx="2192">
                  <c:v>2.582671997</c:v>
                </c:pt>
                <c:pt idx="2193">
                  <c:v>2.990654581</c:v>
                </c:pt>
                <c:pt idx="2194">
                  <c:v>3.541546106</c:v>
                </c:pt>
                <c:pt idx="2195">
                  <c:v>3.918568753</c:v>
                </c:pt>
                <c:pt idx="2196">
                  <c:v>3.629299944</c:v>
                </c:pt>
                <c:pt idx="2197">
                  <c:v>3.440236266</c:v>
                </c:pt>
                <c:pt idx="2198">
                  <c:v>4.016980794</c:v>
                </c:pt>
                <c:pt idx="2199">
                  <c:v>4.130851775</c:v>
                </c:pt>
                <c:pt idx="2200">
                  <c:v>3.754224613</c:v>
                </c:pt>
                <c:pt idx="2201">
                  <c:v>3.275412239</c:v>
                </c:pt>
                <c:pt idx="2202">
                  <c:v>3.603517330000001</c:v>
                </c:pt>
                <c:pt idx="2203">
                  <c:v>3.75700643</c:v>
                </c:pt>
                <c:pt idx="2204">
                  <c:v>4.486695161</c:v>
                </c:pt>
                <c:pt idx="2205">
                  <c:v>3.630271752</c:v>
                </c:pt>
                <c:pt idx="2206">
                  <c:v>3.728787041</c:v>
                </c:pt>
                <c:pt idx="2207">
                  <c:v>3.936881009</c:v>
                </c:pt>
                <c:pt idx="2208">
                  <c:v>4.435830627999999</c:v>
                </c:pt>
                <c:pt idx="2209">
                  <c:v>4.132751781</c:v>
                </c:pt>
                <c:pt idx="2210">
                  <c:v>3.988050966</c:v>
                </c:pt>
                <c:pt idx="2211">
                  <c:v>3.28040008</c:v>
                </c:pt>
                <c:pt idx="2212">
                  <c:v>3.253341385</c:v>
                </c:pt>
                <c:pt idx="2213">
                  <c:v>2.848156225</c:v>
                </c:pt>
                <c:pt idx="2214">
                  <c:v>3.101787195</c:v>
                </c:pt>
                <c:pt idx="2215">
                  <c:v>3.113423952</c:v>
                </c:pt>
                <c:pt idx="2216">
                  <c:v>2.655654296</c:v>
                </c:pt>
                <c:pt idx="2217">
                  <c:v>2.238161878</c:v>
                </c:pt>
                <c:pt idx="2218">
                  <c:v>2.528538809</c:v>
                </c:pt>
                <c:pt idx="2219">
                  <c:v>2.318897089</c:v>
                </c:pt>
                <c:pt idx="2220">
                  <c:v>1.801689584</c:v>
                </c:pt>
                <c:pt idx="2221">
                  <c:v>1.813009817</c:v>
                </c:pt>
                <c:pt idx="2222">
                  <c:v>1.951109871</c:v>
                </c:pt>
                <c:pt idx="2223">
                  <c:v>1.828638565</c:v>
                </c:pt>
                <c:pt idx="2224">
                  <c:v>2.019697214</c:v>
                </c:pt>
                <c:pt idx="2225">
                  <c:v>2.284047349000001</c:v>
                </c:pt>
                <c:pt idx="2226">
                  <c:v>2.567310227</c:v>
                </c:pt>
                <c:pt idx="2227">
                  <c:v>2.506272661</c:v>
                </c:pt>
                <c:pt idx="2228">
                  <c:v>1.932028507</c:v>
                </c:pt>
                <c:pt idx="2229">
                  <c:v>2.224382843000001</c:v>
                </c:pt>
                <c:pt idx="2230">
                  <c:v>1.952821144</c:v>
                </c:pt>
                <c:pt idx="2231">
                  <c:v>1.899758227</c:v>
                </c:pt>
                <c:pt idx="2232">
                  <c:v>1.64214921</c:v>
                </c:pt>
                <c:pt idx="2233">
                  <c:v>1.355591008</c:v>
                </c:pt>
                <c:pt idx="2234">
                  <c:v>1.384555003</c:v>
                </c:pt>
                <c:pt idx="2235">
                  <c:v>1.98586862</c:v>
                </c:pt>
                <c:pt idx="2236">
                  <c:v>2.056351592</c:v>
                </c:pt>
                <c:pt idx="2237">
                  <c:v>1.853645277</c:v>
                </c:pt>
                <c:pt idx="2238">
                  <c:v>1.369400973</c:v>
                </c:pt>
                <c:pt idx="2239">
                  <c:v>1.365034411</c:v>
                </c:pt>
                <c:pt idx="2240">
                  <c:v>1.495260714</c:v>
                </c:pt>
                <c:pt idx="2241">
                  <c:v>1.475566937</c:v>
                </c:pt>
                <c:pt idx="2242">
                  <c:v>1.153007681</c:v>
                </c:pt>
                <c:pt idx="2243">
                  <c:v>1.075335683</c:v>
                </c:pt>
                <c:pt idx="2244">
                  <c:v>0.9444575735</c:v>
                </c:pt>
                <c:pt idx="2245">
                  <c:v>1.182626062</c:v>
                </c:pt>
                <c:pt idx="2246">
                  <c:v>1.211604992999999</c:v>
                </c:pt>
                <c:pt idx="2247">
                  <c:v>1.12198064</c:v>
                </c:pt>
                <c:pt idx="2248">
                  <c:v>1.032667806</c:v>
                </c:pt>
                <c:pt idx="2249">
                  <c:v>0.7984861146</c:v>
                </c:pt>
                <c:pt idx="2250">
                  <c:v>0.5199057914</c:v>
                </c:pt>
                <c:pt idx="2251">
                  <c:v>0.6266054021</c:v>
                </c:pt>
                <c:pt idx="2252">
                  <c:v>1.043330814</c:v>
                </c:pt>
                <c:pt idx="2253">
                  <c:v>1.387635712</c:v>
                </c:pt>
                <c:pt idx="2254">
                  <c:v>1.356600004</c:v>
                </c:pt>
                <c:pt idx="2255">
                  <c:v>1.627597535</c:v>
                </c:pt>
                <c:pt idx="2256">
                  <c:v>1.730344318</c:v>
                </c:pt>
                <c:pt idx="2257">
                  <c:v>1.506156638</c:v>
                </c:pt>
                <c:pt idx="2258">
                  <c:v>1.627571079</c:v>
                </c:pt>
                <c:pt idx="2259">
                  <c:v>1.938716967</c:v>
                </c:pt>
                <c:pt idx="2260">
                  <c:v>1.836242125</c:v>
                </c:pt>
                <c:pt idx="2261">
                  <c:v>1.833309815</c:v>
                </c:pt>
                <c:pt idx="2262">
                  <c:v>1.699413564</c:v>
                </c:pt>
                <c:pt idx="2263">
                  <c:v>1.939451397</c:v>
                </c:pt>
                <c:pt idx="2264">
                  <c:v>1.436525508</c:v>
                </c:pt>
                <c:pt idx="2265">
                  <c:v>1.012852764</c:v>
                </c:pt>
                <c:pt idx="2266">
                  <c:v>1.100363531</c:v>
                </c:pt>
                <c:pt idx="2267">
                  <c:v>1.439487182</c:v>
                </c:pt>
                <c:pt idx="2268">
                  <c:v>1.974799275</c:v>
                </c:pt>
                <c:pt idx="2269">
                  <c:v>2.742415338</c:v>
                </c:pt>
                <c:pt idx="2270">
                  <c:v>3.520354205000001</c:v>
                </c:pt>
                <c:pt idx="2271">
                  <c:v>3.918238323999999</c:v>
                </c:pt>
                <c:pt idx="2272">
                  <c:v>4.375910391999999</c:v>
                </c:pt>
                <c:pt idx="2273">
                  <c:v>4.736099739</c:v>
                </c:pt>
                <c:pt idx="2274">
                  <c:v>5.093891456999999</c:v>
                </c:pt>
                <c:pt idx="2275">
                  <c:v>4.909703786</c:v>
                </c:pt>
                <c:pt idx="2276">
                  <c:v>5.445292885</c:v>
                </c:pt>
                <c:pt idx="2277">
                  <c:v>6.086349217</c:v>
                </c:pt>
                <c:pt idx="2278">
                  <c:v>6.299276961999999</c:v>
                </c:pt>
                <c:pt idx="2279">
                  <c:v>6.356433393000001</c:v>
                </c:pt>
                <c:pt idx="2280">
                  <c:v>6.275924426999999</c:v>
                </c:pt>
                <c:pt idx="2281">
                  <c:v>6.291714368999999</c:v>
                </c:pt>
                <c:pt idx="2282">
                  <c:v>6.200444777999999</c:v>
                </c:pt>
                <c:pt idx="2283">
                  <c:v>6.28234832</c:v>
                </c:pt>
                <c:pt idx="2284">
                  <c:v>6.120471006999998</c:v>
                </c:pt>
                <c:pt idx="2285">
                  <c:v>6.192328091999999</c:v>
                </c:pt>
                <c:pt idx="2286">
                  <c:v>6.540895862999998</c:v>
                </c:pt>
                <c:pt idx="2287">
                  <c:v>6.536978896</c:v>
                </c:pt>
                <c:pt idx="2288">
                  <c:v>6.176008028</c:v>
                </c:pt>
                <c:pt idx="2289">
                  <c:v>6.259260114</c:v>
                </c:pt>
                <c:pt idx="2290">
                  <c:v>5.450063962</c:v>
                </c:pt>
                <c:pt idx="2291">
                  <c:v>4.001788932</c:v>
                </c:pt>
                <c:pt idx="2292">
                  <c:v>2.602843966999999</c:v>
                </c:pt>
                <c:pt idx="2293">
                  <c:v>2.121888752</c:v>
                </c:pt>
                <c:pt idx="2294">
                  <c:v>2.034696573</c:v>
                </c:pt>
                <c:pt idx="2295">
                  <c:v>2.063044725</c:v>
                </c:pt>
                <c:pt idx="2296">
                  <c:v>1.972923337</c:v>
                </c:pt>
                <c:pt idx="2297">
                  <c:v>1.8749583</c:v>
                </c:pt>
                <c:pt idx="2298">
                  <c:v>2.093163523</c:v>
                </c:pt>
                <c:pt idx="2299">
                  <c:v>2.269641099</c:v>
                </c:pt>
                <c:pt idx="2300">
                  <c:v>2.989054355</c:v>
                </c:pt>
                <c:pt idx="2301">
                  <c:v>3.635490714</c:v>
                </c:pt>
                <c:pt idx="2302">
                  <c:v>3.704401301</c:v>
                </c:pt>
                <c:pt idx="2303">
                  <c:v>4.20510959</c:v>
                </c:pt>
                <c:pt idx="2304">
                  <c:v>4.416185522999999</c:v>
                </c:pt>
                <c:pt idx="2305">
                  <c:v>4.635689731</c:v>
                </c:pt>
                <c:pt idx="2306">
                  <c:v>4.424688052999999</c:v>
                </c:pt>
                <c:pt idx="2307">
                  <c:v>4.362722315999999</c:v>
                </c:pt>
                <c:pt idx="2308">
                  <c:v>4.582009251999999</c:v>
                </c:pt>
                <c:pt idx="2309">
                  <c:v>4.746445633</c:v>
                </c:pt>
                <c:pt idx="2310">
                  <c:v>5.061246747999999</c:v>
                </c:pt>
                <c:pt idx="2311">
                  <c:v>4.999185409999999</c:v>
                </c:pt>
                <c:pt idx="2312">
                  <c:v>4.519441785</c:v>
                </c:pt>
                <c:pt idx="2313">
                  <c:v>4.399347859000001</c:v>
                </c:pt>
                <c:pt idx="2314">
                  <c:v>4.134451609999999</c:v>
                </c:pt>
                <c:pt idx="2315">
                  <c:v>4.218783874999999</c:v>
                </c:pt>
                <c:pt idx="2316">
                  <c:v>4.350561836999998</c:v>
                </c:pt>
                <c:pt idx="2317">
                  <c:v>4.504143624</c:v>
                </c:pt>
                <c:pt idx="2318">
                  <c:v>5.285183684</c:v>
                </c:pt>
                <c:pt idx="2319">
                  <c:v>5.536373745</c:v>
                </c:pt>
                <c:pt idx="2320">
                  <c:v>6.026987490999999</c:v>
                </c:pt>
                <c:pt idx="2321">
                  <c:v>5.882360459</c:v>
                </c:pt>
                <c:pt idx="2322">
                  <c:v>5.830172267999999</c:v>
                </c:pt>
                <c:pt idx="2323">
                  <c:v>4.772107429</c:v>
                </c:pt>
                <c:pt idx="2324">
                  <c:v>4.96286333</c:v>
                </c:pt>
                <c:pt idx="2325">
                  <c:v>5.466689494000002</c:v>
                </c:pt>
                <c:pt idx="2326">
                  <c:v>5.958901425</c:v>
                </c:pt>
                <c:pt idx="2327">
                  <c:v>6.143749145</c:v>
                </c:pt>
                <c:pt idx="2328">
                  <c:v>6.119212827999998</c:v>
                </c:pt>
                <c:pt idx="2329">
                  <c:v>6.002342011</c:v>
                </c:pt>
                <c:pt idx="2330">
                  <c:v>6.199510503999999</c:v>
                </c:pt>
                <c:pt idx="2331">
                  <c:v>6.125240382</c:v>
                </c:pt>
                <c:pt idx="2332">
                  <c:v>6.205521152</c:v>
                </c:pt>
                <c:pt idx="2333">
                  <c:v>5.721479275999999</c:v>
                </c:pt>
                <c:pt idx="2334">
                  <c:v>5.793222743</c:v>
                </c:pt>
                <c:pt idx="2335">
                  <c:v>5.462635035999999</c:v>
                </c:pt>
                <c:pt idx="2336">
                  <c:v>5.455547686</c:v>
                </c:pt>
                <c:pt idx="2337">
                  <c:v>5.475033814000001</c:v>
                </c:pt>
                <c:pt idx="2338">
                  <c:v>5.049098522</c:v>
                </c:pt>
                <c:pt idx="2339">
                  <c:v>4.890640782</c:v>
                </c:pt>
                <c:pt idx="2340">
                  <c:v>4.447461144</c:v>
                </c:pt>
                <c:pt idx="2341">
                  <c:v>4.192123145999999</c:v>
                </c:pt>
                <c:pt idx="2342">
                  <c:v>4.217692781</c:v>
                </c:pt>
                <c:pt idx="2343">
                  <c:v>4.613940985999998</c:v>
                </c:pt>
                <c:pt idx="2344">
                  <c:v>5.507193406999999</c:v>
                </c:pt>
                <c:pt idx="2345">
                  <c:v>6.037490361999999</c:v>
                </c:pt>
                <c:pt idx="2346">
                  <c:v>6.56287402</c:v>
                </c:pt>
                <c:pt idx="2347">
                  <c:v>6.238225613</c:v>
                </c:pt>
                <c:pt idx="2348">
                  <c:v>6.619007496999998</c:v>
                </c:pt>
                <c:pt idx="2349">
                  <c:v>6.843180153999999</c:v>
                </c:pt>
                <c:pt idx="2350">
                  <c:v>7.118479818999999</c:v>
                </c:pt>
                <c:pt idx="2351">
                  <c:v>7.008223429</c:v>
                </c:pt>
                <c:pt idx="2352">
                  <c:v>6.234584813</c:v>
                </c:pt>
                <c:pt idx="2353">
                  <c:v>6.303268454</c:v>
                </c:pt>
                <c:pt idx="2354">
                  <c:v>6.249602178</c:v>
                </c:pt>
                <c:pt idx="2355">
                  <c:v>6.210980679999998</c:v>
                </c:pt>
                <c:pt idx="2356">
                  <c:v>6.301829426</c:v>
                </c:pt>
                <c:pt idx="2357">
                  <c:v>6.149523144</c:v>
                </c:pt>
                <c:pt idx="2358">
                  <c:v>6.890263744</c:v>
                </c:pt>
                <c:pt idx="2359">
                  <c:v>6.717137316</c:v>
                </c:pt>
                <c:pt idx="2360">
                  <c:v>6.797164292000001</c:v>
                </c:pt>
                <c:pt idx="2361">
                  <c:v>6.732057723</c:v>
                </c:pt>
                <c:pt idx="2362">
                  <c:v>6.49688314</c:v>
                </c:pt>
                <c:pt idx="2363">
                  <c:v>6.172975909999998</c:v>
                </c:pt>
                <c:pt idx="2364">
                  <c:v>5.898766934</c:v>
                </c:pt>
                <c:pt idx="2365">
                  <c:v>5.267413174999999</c:v>
                </c:pt>
                <c:pt idx="2366">
                  <c:v>5.033084654</c:v>
                </c:pt>
                <c:pt idx="2367">
                  <c:v>4.732097998</c:v>
                </c:pt>
                <c:pt idx="2368">
                  <c:v>4.871337946</c:v>
                </c:pt>
                <c:pt idx="2369">
                  <c:v>5.198785553999998</c:v>
                </c:pt>
                <c:pt idx="2370">
                  <c:v>6.1400931</c:v>
                </c:pt>
                <c:pt idx="2371">
                  <c:v>6.267211570999998</c:v>
                </c:pt>
                <c:pt idx="2372">
                  <c:v>6.707845717999999</c:v>
                </c:pt>
                <c:pt idx="2373">
                  <c:v>6.688466408</c:v>
                </c:pt>
                <c:pt idx="2374">
                  <c:v>6.45695373</c:v>
                </c:pt>
                <c:pt idx="2375">
                  <c:v>6.647074672999998</c:v>
                </c:pt>
                <c:pt idx="2376">
                  <c:v>6.260653374</c:v>
                </c:pt>
                <c:pt idx="2377">
                  <c:v>6.443784398</c:v>
                </c:pt>
                <c:pt idx="2378">
                  <c:v>6.276023643</c:v>
                </c:pt>
                <c:pt idx="2379">
                  <c:v>6.122585684999998</c:v>
                </c:pt>
                <c:pt idx="2380">
                  <c:v>5.704359031</c:v>
                </c:pt>
                <c:pt idx="2381">
                  <c:v>5.166945919999998</c:v>
                </c:pt>
                <c:pt idx="2382">
                  <c:v>4.554658162</c:v>
                </c:pt>
                <c:pt idx="2383">
                  <c:v>4.376652435</c:v>
                </c:pt>
                <c:pt idx="2384">
                  <c:v>4.085607145</c:v>
                </c:pt>
                <c:pt idx="2385">
                  <c:v>3.771251413</c:v>
                </c:pt>
                <c:pt idx="2386">
                  <c:v>3.047110615</c:v>
                </c:pt>
                <c:pt idx="2387">
                  <c:v>2.848524163</c:v>
                </c:pt>
                <c:pt idx="2388">
                  <c:v>2.421257577</c:v>
                </c:pt>
                <c:pt idx="2389">
                  <c:v>2.183126569</c:v>
                </c:pt>
                <c:pt idx="2390">
                  <c:v>2.469297861</c:v>
                </c:pt>
                <c:pt idx="2391">
                  <c:v>2.707534583</c:v>
                </c:pt>
                <c:pt idx="2392">
                  <c:v>2.653771765</c:v>
                </c:pt>
                <c:pt idx="2393">
                  <c:v>2.308618149999999</c:v>
                </c:pt>
                <c:pt idx="2394">
                  <c:v>2.057796562</c:v>
                </c:pt>
                <c:pt idx="2395">
                  <c:v>1.992837398</c:v>
                </c:pt>
                <c:pt idx="2396">
                  <c:v>2.021713435</c:v>
                </c:pt>
                <c:pt idx="2397">
                  <c:v>2.144841717</c:v>
                </c:pt>
                <c:pt idx="2398">
                  <c:v>2.091008394999999</c:v>
                </c:pt>
                <c:pt idx="2399">
                  <c:v>1.908832226</c:v>
                </c:pt>
                <c:pt idx="2400">
                  <c:v>1.807322325</c:v>
                </c:pt>
                <c:pt idx="2401">
                  <c:v>1.71160764</c:v>
                </c:pt>
                <c:pt idx="2402">
                  <c:v>1.293075193</c:v>
                </c:pt>
                <c:pt idx="2403">
                  <c:v>1.369187823</c:v>
                </c:pt>
                <c:pt idx="2404">
                  <c:v>1.526639276</c:v>
                </c:pt>
                <c:pt idx="2405">
                  <c:v>1.573045543</c:v>
                </c:pt>
                <c:pt idx="2406">
                  <c:v>1.316117429</c:v>
                </c:pt>
                <c:pt idx="2407">
                  <c:v>0.8352585552</c:v>
                </c:pt>
                <c:pt idx="2408">
                  <c:v>0.5095660009</c:v>
                </c:pt>
                <c:pt idx="2409">
                  <c:v>0.6492659335</c:v>
                </c:pt>
                <c:pt idx="2410">
                  <c:v>0.6086875702</c:v>
                </c:pt>
                <c:pt idx="2411">
                  <c:v>0.5025086149</c:v>
                </c:pt>
                <c:pt idx="2412">
                  <c:v>0.6413900809</c:v>
                </c:pt>
                <c:pt idx="2413">
                  <c:v>0.8783279288</c:v>
                </c:pt>
                <c:pt idx="2414">
                  <c:v>1.17051015</c:v>
                </c:pt>
                <c:pt idx="2415">
                  <c:v>1.19141004</c:v>
                </c:pt>
                <c:pt idx="2416">
                  <c:v>1.270547863</c:v>
                </c:pt>
                <c:pt idx="2417">
                  <c:v>1.012984555</c:v>
                </c:pt>
                <c:pt idx="2418">
                  <c:v>0.8440037218</c:v>
                </c:pt>
                <c:pt idx="2419">
                  <c:v>0.5560695965</c:v>
                </c:pt>
                <c:pt idx="2420">
                  <c:v>0.7037832658</c:v>
                </c:pt>
                <c:pt idx="2421">
                  <c:v>1.07536945</c:v>
                </c:pt>
                <c:pt idx="2422">
                  <c:v>2.030735878</c:v>
                </c:pt>
                <c:pt idx="2423">
                  <c:v>3.373925604</c:v>
                </c:pt>
                <c:pt idx="2424">
                  <c:v>3.808359472</c:v>
                </c:pt>
                <c:pt idx="2425">
                  <c:v>3.973114924</c:v>
                </c:pt>
                <c:pt idx="2426">
                  <c:v>4.021705797</c:v>
                </c:pt>
                <c:pt idx="2427">
                  <c:v>3.681711904</c:v>
                </c:pt>
                <c:pt idx="2428">
                  <c:v>3.052547556</c:v>
                </c:pt>
                <c:pt idx="2429">
                  <c:v>2.886151602</c:v>
                </c:pt>
                <c:pt idx="2430">
                  <c:v>2.884166869</c:v>
                </c:pt>
                <c:pt idx="2431">
                  <c:v>2.195641559</c:v>
                </c:pt>
                <c:pt idx="2432">
                  <c:v>1.362903614</c:v>
                </c:pt>
                <c:pt idx="2433">
                  <c:v>1.184619316</c:v>
                </c:pt>
                <c:pt idx="2434">
                  <c:v>1.113415254</c:v>
                </c:pt>
                <c:pt idx="2435">
                  <c:v>1.287585252</c:v>
                </c:pt>
                <c:pt idx="2436">
                  <c:v>1.819720115</c:v>
                </c:pt>
                <c:pt idx="2437">
                  <c:v>2.326854098999999</c:v>
                </c:pt>
                <c:pt idx="2438">
                  <c:v>2.751387289000001</c:v>
                </c:pt>
                <c:pt idx="2439">
                  <c:v>3.104107878</c:v>
                </c:pt>
                <c:pt idx="2440">
                  <c:v>3.295808592</c:v>
                </c:pt>
                <c:pt idx="2441">
                  <c:v>3.317482121999999</c:v>
                </c:pt>
                <c:pt idx="2442">
                  <c:v>3.312066817999999</c:v>
                </c:pt>
                <c:pt idx="2443">
                  <c:v>3.260880002</c:v>
                </c:pt>
                <c:pt idx="2444">
                  <c:v>4.296402592000001</c:v>
                </c:pt>
                <c:pt idx="2445">
                  <c:v>5.378832611</c:v>
                </c:pt>
                <c:pt idx="2446">
                  <c:v>6.130805293000001</c:v>
                </c:pt>
                <c:pt idx="2447">
                  <c:v>6.145418177999998</c:v>
                </c:pt>
                <c:pt idx="2448">
                  <c:v>6.164721525999998</c:v>
                </c:pt>
                <c:pt idx="2449">
                  <c:v>6.289367032</c:v>
                </c:pt>
                <c:pt idx="2450">
                  <c:v>6.087139753999999</c:v>
                </c:pt>
                <c:pt idx="2451">
                  <c:v>5.861701254999999</c:v>
                </c:pt>
                <c:pt idx="2452">
                  <c:v>5.580602103</c:v>
                </c:pt>
                <c:pt idx="2453">
                  <c:v>5.194604545999998</c:v>
                </c:pt>
                <c:pt idx="2454">
                  <c:v>4.845546057999999</c:v>
                </c:pt>
                <c:pt idx="2455">
                  <c:v>4.078443483</c:v>
                </c:pt>
                <c:pt idx="2456">
                  <c:v>3.397320197</c:v>
                </c:pt>
                <c:pt idx="2457">
                  <c:v>4.413662042</c:v>
                </c:pt>
                <c:pt idx="2458">
                  <c:v>4.761487168999999</c:v>
                </c:pt>
                <c:pt idx="2459">
                  <c:v>4.745158511999999</c:v>
                </c:pt>
                <c:pt idx="2460">
                  <c:v>4.795660698</c:v>
                </c:pt>
                <c:pt idx="2461">
                  <c:v>4.28684164</c:v>
                </c:pt>
                <c:pt idx="2462">
                  <c:v>3.800784049000001</c:v>
                </c:pt>
                <c:pt idx="2463">
                  <c:v>3.649682044</c:v>
                </c:pt>
                <c:pt idx="2464">
                  <c:v>3.456378302</c:v>
                </c:pt>
                <c:pt idx="2465">
                  <c:v>3.540265614999999</c:v>
                </c:pt>
                <c:pt idx="2466">
                  <c:v>4.423797406</c:v>
                </c:pt>
                <c:pt idx="2467">
                  <c:v>4.960213868999999</c:v>
                </c:pt>
                <c:pt idx="2468">
                  <c:v>5.393418177999999</c:v>
                </c:pt>
                <c:pt idx="2469">
                  <c:v>5.247486195000001</c:v>
                </c:pt>
                <c:pt idx="2470">
                  <c:v>5.661463873999999</c:v>
                </c:pt>
                <c:pt idx="2471">
                  <c:v>5.635083340999999</c:v>
                </c:pt>
                <c:pt idx="2472">
                  <c:v>5.401526737999998</c:v>
                </c:pt>
                <c:pt idx="2473">
                  <c:v>5.466834497999999</c:v>
                </c:pt>
                <c:pt idx="2474">
                  <c:v>5.678964819999999</c:v>
                </c:pt>
                <c:pt idx="2475">
                  <c:v>5.581419410000001</c:v>
                </c:pt>
                <c:pt idx="2476">
                  <c:v>5.525768060000001</c:v>
                </c:pt>
                <c:pt idx="2477">
                  <c:v>5.606918984</c:v>
                </c:pt>
                <c:pt idx="2478">
                  <c:v>5.459957614</c:v>
                </c:pt>
                <c:pt idx="2479">
                  <c:v>5.129345181</c:v>
                </c:pt>
                <c:pt idx="2480">
                  <c:v>4.584030901999999</c:v>
                </c:pt>
                <c:pt idx="2481">
                  <c:v>4.470485018999999</c:v>
                </c:pt>
                <c:pt idx="2482">
                  <c:v>4.644902658999999</c:v>
                </c:pt>
                <c:pt idx="2483">
                  <c:v>4.582076222999999</c:v>
                </c:pt>
                <c:pt idx="2484">
                  <c:v>4.120916237999997</c:v>
                </c:pt>
                <c:pt idx="2485">
                  <c:v>3.500199128</c:v>
                </c:pt>
                <c:pt idx="2486">
                  <c:v>3.724928278</c:v>
                </c:pt>
                <c:pt idx="2487">
                  <c:v>3.926533926</c:v>
                </c:pt>
                <c:pt idx="2488">
                  <c:v>4.273032058</c:v>
                </c:pt>
                <c:pt idx="2489">
                  <c:v>4.624641255999998</c:v>
                </c:pt>
                <c:pt idx="2490">
                  <c:v>4.415754063999999</c:v>
                </c:pt>
                <c:pt idx="2491">
                  <c:v>3.815028620999999</c:v>
                </c:pt>
                <c:pt idx="2492">
                  <c:v>3.887179988</c:v>
                </c:pt>
                <c:pt idx="2493">
                  <c:v>3.848098465</c:v>
                </c:pt>
                <c:pt idx="2494">
                  <c:v>3.909954131</c:v>
                </c:pt>
                <c:pt idx="2495">
                  <c:v>4.366466286</c:v>
                </c:pt>
                <c:pt idx="2496">
                  <c:v>4.790882734</c:v>
                </c:pt>
                <c:pt idx="2497">
                  <c:v>5.700312564999999</c:v>
                </c:pt>
                <c:pt idx="2498">
                  <c:v>6.075869279</c:v>
                </c:pt>
                <c:pt idx="2499">
                  <c:v>5.73466169</c:v>
                </c:pt>
                <c:pt idx="2500">
                  <c:v>5.204245870999999</c:v>
                </c:pt>
                <c:pt idx="2501">
                  <c:v>4.893322229999999</c:v>
                </c:pt>
                <c:pt idx="2502">
                  <c:v>3.985346721</c:v>
                </c:pt>
                <c:pt idx="2503">
                  <c:v>3.054102731</c:v>
                </c:pt>
                <c:pt idx="2504">
                  <c:v>2.560895926</c:v>
                </c:pt>
                <c:pt idx="2505">
                  <c:v>2.593848218</c:v>
                </c:pt>
                <c:pt idx="2506">
                  <c:v>2.338651036</c:v>
                </c:pt>
                <c:pt idx="2507">
                  <c:v>2.236959655</c:v>
                </c:pt>
                <c:pt idx="2508">
                  <c:v>2.523641746</c:v>
                </c:pt>
                <c:pt idx="2509">
                  <c:v>2.932075907999999</c:v>
                </c:pt>
                <c:pt idx="2510">
                  <c:v>3.638539458000001</c:v>
                </c:pt>
                <c:pt idx="2511">
                  <c:v>4.056889816999999</c:v>
                </c:pt>
                <c:pt idx="2512">
                  <c:v>4.342637282</c:v>
                </c:pt>
                <c:pt idx="2513">
                  <c:v>4.449454657</c:v>
                </c:pt>
                <c:pt idx="2514">
                  <c:v>3.869119687</c:v>
                </c:pt>
                <c:pt idx="2515">
                  <c:v>3.271280523</c:v>
                </c:pt>
                <c:pt idx="2516">
                  <c:v>4.209683751</c:v>
                </c:pt>
                <c:pt idx="2517">
                  <c:v>5.004801941999999</c:v>
                </c:pt>
                <c:pt idx="2518">
                  <c:v>5.600112865999999</c:v>
                </c:pt>
                <c:pt idx="2519">
                  <c:v>5.625763277999999</c:v>
                </c:pt>
                <c:pt idx="2520">
                  <c:v>5.590055594000001</c:v>
                </c:pt>
                <c:pt idx="2521">
                  <c:v>5.410456546999998</c:v>
                </c:pt>
                <c:pt idx="2522">
                  <c:v>5.268249626</c:v>
                </c:pt>
                <c:pt idx="2523">
                  <c:v>4.731243049</c:v>
                </c:pt>
                <c:pt idx="2524">
                  <c:v>4.522132443999999</c:v>
                </c:pt>
                <c:pt idx="2525">
                  <c:v>4.236267408</c:v>
                </c:pt>
                <c:pt idx="2526">
                  <c:v>3.767528175</c:v>
                </c:pt>
                <c:pt idx="2527">
                  <c:v>2.339009142999999</c:v>
                </c:pt>
                <c:pt idx="2528">
                  <c:v>1.877048336</c:v>
                </c:pt>
                <c:pt idx="2529">
                  <c:v>1.695313956</c:v>
                </c:pt>
                <c:pt idx="2530">
                  <c:v>1.274608929</c:v>
                </c:pt>
                <c:pt idx="2531">
                  <c:v>1.473500443</c:v>
                </c:pt>
                <c:pt idx="2532">
                  <c:v>1.340211693</c:v>
                </c:pt>
                <c:pt idx="2533">
                  <c:v>1.988265694</c:v>
                </c:pt>
                <c:pt idx="2534">
                  <c:v>2.399603821</c:v>
                </c:pt>
                <c:pt idx="2535">
                  <c:v>2.897543755</c:v>
                </c:pt>
                <c:pt idx="2536">
                  <c:v>3.47731036</c:v>
                </c:pt>
                <c:pt idx="2537">
                  <c:v>4.338766694</c:v>
                </c:pt>
                <c:pt idx="2538">
                  <c:v>5.058531542999999</c:v>
                </c:pt>
                <c:pt idx="2539">
                  <c:v>4.450198071</c:v>
                </c:pt>
                <c:pt idx="2540">
                  <c:v>4.680537271999998</c:v>
                </c:pt>
                <c:pt idx="2541">
                  <c:v>5.220177561</c:v>
                </c:pt>
                <c:pt idx="2542">
                  <c:v>5.411229043000002</c:v>
                </c:pt>
                <c:pt idx="2543">
                  <c:v>5.563847675999999</c:v>
                </c:pt>
                <c:pt idx="2544">
                  <c:v>5.892205818999999</c:v>
                </c:pt>
                <c:pt idx="2545">
                  <c:v>6.128097449999999</c:v>
                </c:pt>
                <c:pt idx="2546">
                  <c:v>6.255210203999999</c:v>
                </c:pt>
                <c:pt idx="2547">
                  <c:v>6.282699595</c:v>
                </c:pt>
                <c:pt idx="2548">
                  <c:v>6.187409951999999</c:v>
                </c:pt>
                <c:pt idx="2549">
                  <c:v>6.223633536999999</c:v>
                </c:pt>
                <c:pt idx="2550">
                  <c:v>6.105073399</c:v>
                </c:pt>
                <c:pt idx="2551">
                  <c:v>5.951791228</c:v>
                </c:pt>
                <c:pt idx="2552">
                  <c:v>5.960781740000001</c:v>
                </c:pt>
                <c:pt idx="2553">
                  <c:v>6.161034216999998</c:v>
                </c:pt>
                <c:pt idx="2554">
                  <c:v>6.458929887</c:v>
                </c:pt>
                <c:pt idx="2555">
                  <c:v>6.318199037999999</c:v>
                </c:pt>
                <c:pt idx="2556">
                  <c:v>5.925357348999999</c:v>
                </c:pt>
                <c:pt idx="2557">
                  <c:v>5.685192922</c:v>
                </c:pt>
                <c:pt idx="2558">
                  <c:v>5.842790009999999</c:v>
                </c:pt>
                <c:pt idx="2559">
                  <c:v>6.147259634</c:v>
                </c:pt>
                <c:pt idx="2560">
                  <c:v>6.251170409</c:v>
                </c:pt>
                <c:pt idx="2561">
                  <c:v>6.501051857999998</c:v>
                </c:pt>
                <c:pt idx="2562">
                  <c:v>6.757170939999999</c:v>
                </c:pt>
                <c:pt idx="2563">
                  <c:v>6.551764919</c:v>
                </c:pt>
                <c:pt idx="2564">
                  <c:v>6.447152919000001</c:v>
                </c:pt>
                <c:pt idx="2565">
                  <c:v>6.940007046</c:v>
                </c:pt>
                <c:pt idx="2566">
                  <c:v>6.955664487</c:v>
                </c:pt>
                <c:pt idx="2567">
                  <c:v>6.380993153999999</c:v>
                </c:pt>
                <c:pt idx="2568">
                  <c:v>5.931848156</c:v>
                </c:pt>
                <c:pt idx="2569">
                  <c:v>6.990534264999999</c:v>
                </c:pt>
                <c:pt idx="2570">
                  <c:v>6.707886645999999</c:v>
                </c:pt>
                <c:pt idx="2571">
                  <c:v>6.352819773999998</c:v>
                </c:pt>
                <c:pt idx="2572">
                  <c:v>6.402391612000001</c:v>
                </c:pt>
                <c:pt idx="2573">
                  <c:v>6.399367785000002</c:v>
                </c:pt>
                <c:pt idx="2574">
                  <c:v>6.476949935</c:v>
                </c:pt>
                <c:pt idx="2575">
                  <c:v>5.924470595999999</c:v>
                </c:pt>
                <c:pt idx="2576">
                  <c:v>6.273743313</c:v>
                </c:pt>
                <c:pt idx="2577">
                  <c:v>5.819736258999998</c:v>
                </c:pt>
                <c:pt idx="2578">
                  <c:v>4.750634755999999</c:v>
                </c:pt>
                <c:pt idx="2579">
                  <c:v>4.018453937999999</c:v>
                </c:pt>
                <c:pt idx="2580">
                  <c:v>3.789214796</c:v>
                </c:pt>
                <c:pt idx="2581">
                  <c:v>4.395728858999999</c:v>
                </c:pt>
                <c:pt idx="2582">
                  <c:v>4.775122517999999</c:v>
                </c:pt>
                <c:pt idx="2583">
                  <c:v>4.725360102</c:v>
                </c:pt>
                <c:pt idx="2584">
                  <c:v>4.811114145999999</c:v>
                </c:pt>
                <c:pt idx="2585">
                  <c:v>4.772436821999999</c:v>
                </c:pt>
                <c:pt idx="2586">
                  <c:v>4.428313286</c:v>
                </c:pt>
                <c:pt idx="2587">
                  <c:v>3.936939449</c:v>
                </c:pt>
                <c:pt idx="2588">
                  <c:v>3.297071068</c:v>
                </c:pt>
                <c:pt idx="2589">
                  <c:v>3.300653418</c:v>
                </c:pt>
                <c:pt idx="2590">
                  <c:v>3.633317316000001</c:v>
                </c:pt>
                <c:pt idx="2591">
                  <c:v>3.586153453</c:v>
                </c:pt>
                <c:pt idx="2592">
                  <c:v>3.443943465</c:v>
                </c:pt>
                <c:pt idx="2593">
                  <c:v>2.852597655</c:v>
                </c:pt>
                <c:pt idx="2594">
                  <c:v>2.493550023</c:v>
                </c:pt>
                <c:pt idx="2595">
                  <c:v>2.287203772</c:v>
                </c:pt>
                <c:pt idx="2596">
                  <c:v>2.144614531</c:v>
                </c:pt>
                <c:pt idx="2597">
                  <c:v>2.368211966</c:v>
                </c:pt>
                <c:pt idx="2598">
                  <c:v>2.254943045</c:v>
                </c:pt>
                <c:pt idx="2599">
                  <c:v>1.691643539</c:v>
                </c:pt>
                <c:pt idx="2600">
                  <c:v>1.275497591</c:v>
                </c:pt>
                <c:pt idx="2601">
                  <c:v>1.315443413</c:v>
                </c:pt>
                <c:pt idx="2602">
                  <c:v>0.9881573661</c:v>
                </c:pt>
                <c:pt idx="2603">
                  <c:v>0.7794768438</c:v>
                </c:pt>
                <c:pt idx="2604">
                  <c:v>0.7394733843</c:v>
                </c:pt>
                <c:pt idx="2605">
                  <c:v>0.6494760598</c:v>
                </c:pt>
                <c:pt idx="2606">
                  <c:v>0.7833001747</c:v>
                </c:pt>
                <c:pt idx="2607">
                  <c:v>0.6372285169</c:v>
                </c:pt>
                <c:pt idx="2608">
                  <c:v>0.5660284135</c:v>
                </c:pt>
                <c:pt idx="2609">
                  <c:v>0.4581095837</c:v>
                </c:pt>
                <c:pt idx="2610">
                  <c:v>0.4320854454</c:v>
                </c:pt>
                <c:pt idx="2611">
                  <c:v>0.6070049282</c:v>
                </c:pt>
                <c:pt idx="2612">
                  <c:v>1.433144796</c:v>
                </c:pt>
                <c:pt idx="2613">
                  <c:v>2.810034753</c:v>
                </c:pt>
                <c:pt idx="2614">
                  <c:v>3.628557963</c:v>
                </c:pt>
                <c:pt idx="2615">
                  <c:v>4.670767641</c:v>
                </c:pt>
                <c:pt idx="2616">
                  <c:v>5.513137757</c:v>
                </c:pt>
                <c:pt idx="2617">
                  <c:v>6.013797932</c:v>
                </c:pt>
                <c:pt idx="2618">
                  <c:v>5.975715439</c:v>
                </c:pt>
                <c:pt idx="2619">
                  <c:v>6.178428835999999</c:v>
                </c:pt>
                <c:pt idx="2620">
                  <c:v>6.084312135999999</c:v>
                </c:pt>
                <c:pt idx="2621">
                  <c:v>6.094914849999998</c:v>
                </c:pt>
                <c:pt idx="2622">
                  <c:v>6.218125066999998</c:v>
                </c:pt>
                <c:pt idx="2623">
                  <c:v>6.11733378</c:v>
                </c:pt>
                <c:pt idx="2624">
                  <c:v>5.915438758</c:v>
                </c:pt>
                <c:pt idx="2625">
                  <c:v>6.155948934</c:v>
                </c:pt>
                <c:pt idx="2626">
                  <c:v>6.338847227999999</c:v>
                </c:pt>
                <c:pt idx="2627">
                  <c:v>6.342125012999999</c:v>
                </c:pt>
                <c:pt idx="2628">
                  <c:v>6.314592712999999</c:v>
                </c:pt>
                <c:pt idx="2629">
                  <c:v>6.308434009999999</c:v>
                </c:pt>
                <c:pt idx="2630">
                  <c:v>6.350764684</c:v>
                </c:pt>
                <c:pt idx="2631">
                  <c:v>6.289091501</c:v>
                </c:pt>
                <c:pt idx="2632">
                  <c:v>6.309862034</c:v>
                </c:pt>
                <c:pt idx="2633">
                  <c:v>6.296341375</c:v>
                </c:pt>
                <c:pt idx="2634">
                  <c:v>6.258841878999998</c:v>
                </c:pt>
                <c:pt idx="2635">
                  <c:v>6.261531331</c:v>
                </c:pt>
                <c:pt idx="2636">
                  <c:v>6.478379821000001</c:v>
                </c:pt>
                <c:pt idx="2637">
                  <c:v>6.376122113</c:v>
                </c:pt>
                <c:pt idx="2638">
                  <c:v>6.410628935</c:v>
                </c:pt>
                <c:pt idx="2639">
                  <c:v>6.367754139999998</c:v>
                </c:pt>
                <c:pt idx="2640">
                  <c:v>6.503819871999999</c:v>
                </c:pt>
                <c:pt idx="2641">
                  <c:v>6.559768614</c:v>
                </c:pt>
                <c:pt idx="2642">
                  <c:v>6.363571007999999</c:v>
                </c:pt>
                <c:pt idx="2643">
                  <c:v>5.935992495000002</c:v>
                </c:pt>
                <c:pt idx="2644">
                  <c:v>5.627592445999999</c:v>
                </c:pt>
                <c:pt idx="2645">
                  <c:v>5.318815451</c:v>
                </c:pt>
                <c:pt idx="2646">
                  <c:v>4.645882768</c:v>
                </c:pt>
                <c:pt idx="2647">
                  <c:v>4.233927367999999</c:v>
                </c:pt>
                <c:pt idx="2648">
                  <c:v>4.208522635000001</c:v>
                </c:pt>
                <c:pt idx="2649">
                  <c:v>3.868056537</c:v>
                </c:pt>
                <c:pt idx="2650">
                  <c:v>2.150915726</c:v>
                </c:pt>
                <c:pt idx="2651">
                  <c:v>1.311261161</c:v>
                </c:pt>
                <c:pt idx="2652">
                  <c:v>1.028789969</c:v>
                </c:pt>
                <c:pt idx="2653">
                  <c:v>0.8903830239</c:v>
                </c:pt>
                <c:pt idx="2654">
                  <c:v>0.9893878313</c:v>
                </c:pt>
                <c:pt idx="2655">
                  <c:v>1.069622652</c:v>
                </c:pt>
                <c:pt idx="2656">
                  <c:v>1.207106527</c:v>
                </c:pt>
                <c:pt idx="2657">
                  <c:v>1.431133134</c:v>
                </c:pt>
                <c:pt idx="2658">
                  <c:v>1.924118109</c:v>
                </c:pt>
                <c:pt idx="2659">
                  <c:v>2.685987163</c:v>
                </c:pt>
                <c:pt idx="2660">
                  <c:v>3.443563161</c:v>
                </c:pt>
                <c:pt idx="2661">
                  <c:v>4.614073651999999</c:v>
                </c:pt>
                <c:pt idx="2662">
                  <c:v>5.211156268999999</c:v>
                </c:pt>
                <c:pt idx="2663">
                  <c:v>5.829745275999999</c:v>
                </c:pt>
                <c:pt idx="2664">
                  <c:v>6.107643956</c:v>
                </c:pt>
                <c:pt idx="2665">
                  <c:v>5.939609683</c:v>
                </c:pt>
                <c:pt idx="2666">
                  <c:v>5.781711550999999</c:v>
                </c:pt>
                <c:pt idx="2667">
                  <c:v>5.724217639999999</c:v>
                </c:pt>
                <c:pt idx="2668">
                  <c:v>5.874158216999998</c:v>
                </c:pt>
                <c:pt idx="2669">
                  <c:v>5.862657874</c:v>
                </c:pt>
                <c:pt idx="2670">
                  <c:v>5.937325554</c:v>
                </c:pt>
                <c:pt idx="2671">
                  <c:v>5.800482715</c:v>
                </c:pt>
                <c:pt idx="2672">
                  <c:v>5.799789471</c:v>
                </c:pt>
                <c:pt idx="2673">
                  <c:v>5.892015492</c:v>
                </c:pt>
                <c:pt idx="2674">
                  <c:v>5.657007392</c:v>
                </c:pt>
                <c:pt idx="2675">
                  <c:v>5.290822585</c:v>
                </c:pt>
                <c:pt idx="2676">
                  <c:v>4.910079651</c:v>
                </c:pt>
                <c:pt idx="2677">
                  <c:v>4.459944296</c:v>
                </c:pt>
                <c:pt idx="2678">
                  <c:v>4.396822695</c:v>
                </c:pt>
                <c:pt idx="2679">
                  <c:v>4.419664337</c:v>
                </c:pt>
                <c:pt idx="2680">
                  <c:v>4.640384894999999</c:v>
                </c:pt>
                <c:pt idx="2681">
                  <c:v>5.166404637999999</c:v>
                </c:pt>
                <c:pt idx="2682">
                  <c:v>5.523394717</c:v>
                </c:pt>
                <c:pt idx="2683">
                  <c:v>5.395711762999999</c:v>
                </c:pt>
                <c:pt idx="2684">
                  <c:v>5.600767542999999</c:v>
                </c:pt>
                <c:pt idx="2685">
                  <c:v>6.412141736999999</c:v>
                </c:pt>
                <c:pt idx="2686">
                  <c:v>6.605856504999997</c:v>
                </c:pt>
                <c:pt idx="2687">
                  <c:v>5.912100533999999</c:v>
                </c:pt>
                <c:pt idx="2688">
                  <c:v>6.494914570999999</c:v>
                </c:pt>
                <c:pt idx="2689">
                  <c:v>6.257499798</c:v>
                </c:pt>
                <c:pt idx="2690">
                  <c:v>5.964094071</c:v>
                </c:pt>
                <c:pt idx="2691">
                  <c:v>4.979797018</c:v>
                </c:pt>
                <c:pt idx="2692">
                  <c:v>5.149153204999998</c:v>
                </c:pt>
                <c:pt idx="2693">
                  <c:v>5.217791027999999</c:v>
                </c:pt>
                <c:pt idx="2694">
                  <c:v>5.676916201999999</c:v>
                </c:pt>
                <c:pt idx="2695">
                  <c:v>6.297923249999999</c:v>
                </c:pt>
                <c:pt idx="2696">
                  <c:v>6.357365129999999</c:v>
                </c:pt>
                <c:pt idx="2697">
                  <c:v>6.241620172</c:v>
                </c:pt>
                <c:pt idx="2698">
                  <c:v>5.916450370999999</c:v>
                </c:pt>
                <c:pt idx="2699">
                  <c:v>4.755561719</c:v>
                </c:pt>
                <c:pt idx="2700">
                  <c:v>4.935667994</c:v>
                </c:pt>
                <c:pt idx="2701">
                  <c:v>4.250649015</c:v>
                </c:pt>
                <c:pt idx="2702">
                  <c:v>3.506784032</c:v>
                </c:pt>
                <c:pt idx="2703">
                  <c:v>3.128797282</c:v>
                </c:pt>
                <c:pt idx="2704">
                  <c:v>3.550951364</c:v>
                </c:pt>
                <c:pt idx="2705">
                  <c:v>3.607815473</c:v>
                </c:pt>
                <c:pt idx="2706">
                  <c:v>3.740742378</c:v>
                </c:pt>
                <c:pt idx="2707">
                  <c:v>4.184563572999999</c:v>
                </c:pt>
                <c:pt idx="2708">
                  <c:v>5.4489361</c:v>
                </c:pt>
                <c:pt idx="2709">
                  <c:v>5.138668723</c:v>
                </c:pt>
                <c:pt idx="2710">
                  <c:v>5.448597703000001</c:v>
                </c:pt>
                <c:pt idx="2711">
                  <c:v>4.83730374</c:v>
                </c:pt>
                <c:pt idx="2712">
                  <c:v>4.865972384</c:v>
                </c:pt>
                <c:pt idx="2713">
                  <c:v>4.673857847999998</c:v>
                </c:pt>
                <c:pt idx="2714">
                  <c:v>4.401740408</c:v>
                </c:pt>
                <c:pt idx="2715">
                  <c:v>3.627440915</c:v>
                </c:pt>
                <c:pt idx="2716">
                  <c:v>3.431010954</c:v>
                </c:pt>
                <c:pt idx="2717">
                  <c:v>3.714533676</c:v>
                </c:pt>
                <c:pt idx="2718">
                  <c:v>3.400980184</c:v>
                </c:pt>
                <c:pt idx="2719">
                  <c:v>3.089896266</c:v>
                </c:pt>
                <c:pt idx="2720">
                  <c:v>3.263967288</c:v>
                </c:pt>
                <c:pt idx="2721">
                  <c:v>2.124931548</c:v>
                </c:pt>
                <c:pt idx="2722">
                  <c:v>1.646222645</c:v>
                </c:pt>
                <c:pt idx="2723">
                  <c:v>1.178098068</c:v>
                </c:pt>
                <c:pt idx="2724">
                  <c:v>1.069178915</c:v>
                </c:pt>
                <c:pt idx="2725">
                  <c:v>0.8574177281</c:v>
                </c:pt>
                <c:pt idx="2726">
                  <c:v>0.8192014049</c:v>
                </c:pt>
                <c:pt idx="2727">
                  <c:v>0.7877868238</c:v>
                </c:pt>
                <c:pt idx="2728">
                  <c:v>0.7780075672</c:v>
                </c:pt>
                <c:pt idx="2729">
                  <c:v>0.6063759337</c:v>
                </c:pt>
                <c:pt idx="2730">
                  <c:v>0.6443694705</c:v>
                </c:pt>
                <c:pt idx="2731">
                  <c:v>0.7738686886</c:v>
                </c:pt>
                <c:pt idx="2732">
                  <c:v>1.014786752</c:v>
                </c:pt>
                <c:pt idx="2733">
                  <c:v>1.295814473</c:v>
                </c:pt>
                <c:pt idx="2734">
                  <c:v>1.383411134</c:v>
                </c:pt>
                <c:pt idx="2735">
                  <c:v>1.237760621</c:v>
                </c:pt>
                <c:pt idx="2736">
                  <c:v>1.440732086</c:v>
                </c:pt>
                <c:pt idx="2737">
                  <c:v>1.288558557</c:v>
                </c:pt>
                <c:pt idx="2738">
                  <c:v>1.023538207</c:v>
                </c:pt>
                <c:pt idx="2739">
                  <c:v>0.9790580532</c:v>
                </c:pt>
                <c:pt idx="2740">
                  <c:v>0.8818611802</c:v>
                </c:pt>
                <c:pt idx="2741">
                  <c:v>0.9088679057</c:v>
                </c:pt>
                <c:pt idx="2742">
                  <c:v>0.9855308773</c:v>
                </c:pt>
                <c:pt idx="2743">
                  <c:v>1.137294797</c:v>
                </c:pt>
                <c:pt idx="2744">
                  <c:v>1.793472192</c:v>
                </c:pt>
                <c:pt idx="2745">
                  <c:v>2.617848142</c:v>
                </c:pt>
                <c:pt idx="2746">
                  <c:v>1.930101417</c:v>
                </c:pt>
                <c:pt idx="2747">
                  <c:v>1.101004793</c:v>
                </c:pt>
                <c:pt idx="2748">
                  <c:v>0.9993010703</c:v>
                </c:pt>
                <c:pt idx="2749">
                  <c:v>1.590764123</c:v>
                </c:pt>
                <c:pt idx="2750">
                  <c:v>2.385342796</c:v>
                </c:pt>
                <c:pt idx="2751">
                  <c:v>2.70062668</c:v>
                </c:pt>
                <c:pt idx="2752">
                  <c:v>3.512503084999999</c:v>
                </c:pt>
                <c:pt idx="2753">
                  <c:v>4.371451167999998</c:v>
                </c:pt>
                <c:pt idx="2754">
                  <c:v>4.841016424</c:v>
                </c:pt>
                <c:pt idx="2755">
                  <c:v>5.248340764</c:v>
                </c:pt>
                <c:pt idx="2756">
                  <c:v>5.359036810999999</c:v>
                </c:pt>
                <c:pt idx="2757">
                  <c:v>5.628984187999999</c:v>
                </c:pt>
                <c:pt idx="2758">
                  <c:v>5.205750719</c:v>
                </c:pt>
                <c:pt idx="2759">
                  <c:v>4.457245251999999</c:v>
                </c:pt>
                <c:pt idx="2760">
                  <c:v>4.49909105</c:v>
                </c:pt>
                <c:pt idx="2761">
                  <c:v>4.500807692</c:v>
                </c:pt>
                <c:pt idx="2762">
                  <c:v>4.335554340999998</c:v>
                </c:pt>
                <c:pt idx="2763">
                  <c:v>3.974365967</c:v>
                </c:pt>
                <c:pt idx="2764">
                  <c:v>3.50007994</c:v>
                </c:pt>
                <c:pt idx="2765">
                  <c:v>3.88107087</c:v>
                </c:pt>
                <c:pt idx="2766">
                  <c:v>4.458043889</c:v>
                </c:pt>
                <c:pt idx="2767">
                  <c:v>4.763583817999998</c:v>
                </c:pt>
                <c:pt idx="2768">
                  <c:v>5.059334762999999</c:v>
                </c:pt>
                <c:pt idx="2769">
                  <c:v>4.833517300999999</c:v>
                </c:pt>
                <c:pt idx="2770">
                  <c:v>4.625259689000001</c:v>
                </c:pt>
                <c:pt idx="2771">
                  <c:v>4.205756922</c:v>
                </c:pt>
                <c:pt idx="2772">
                  <c:v>3.629127305</c:v>
                </c:pt>
                <c:pt idx="2773">
                  <c:v>3.294770805</c:v>
                </c:pt>
                <c:pt idx="2774">
                  <c:v>3.536818961999999</c:v>
                </c:pt>
                <c:pt idx="2775">
                  <c:v>3.69832659</c:v>
                </c:pt>
                <c:pt idx="2776">
                  <c:v>3.612445018999999</c:v>
                </c:pt>
                <c:pt idx="2777">
                  <c:v>3.455372829999999</c:v>
                </c:pt>
                <c:pt idx="2778">
                  <c:v>3.341539119</c:v>
                </c:pt>
                <c:pt idx="2779">
                  <c:v>3.276791132</c:v>
                </c:pt>
                <c:pt idx="2780">
                  <c:v>3.417475982</c:v>
                </c:pt>
                <c:pt idx="2781">
                  <c:v>3.948359245</c:v>
                </c:pt>
                <c:pt idx="2782">
                  <c:v>4.700110573999999</c:v>
                </c:pt>
                <c:pt idx="2783">
                  <c:v>3.537651438</c:v>
                </c:pt>
                <c:pt idx="2784">
                  <c:v>3.07068809</c:v>
                </c:pt>
                <c:pt idx="2785">
                  <c:v>2.93243465</c:v>
                </c:pt>
                <c:pt idx="2786">
                  <c:v>2.763947533</c:v>
                </c:pt>
                <c:pt idx="2787">
                  <c:v>2.606011181</c:v>
                </c:pt>
                <c:pt idx="2788">
                  <c:v>2.659650857</c:v>
                </c:pt>
                <c:pt idx="2789">
                  <c:v>2.507276802</c:v>
                </c:pt>
                <c:pt idx="2790">
                  <c:v>2.289212654</c:v>
                </c:pt>
                <c:pt idx="2791">
                  <c:v>2.010392418</c:v>
                </c:pt>
                <c:pt idx="2792">
                  <c:v>1.692737589</c:v>
                </c:pt>
                <c:pt idx="2793">
                  <c:v>1.573698977</c:v>
                </c:pt>
                <c:pt idx="2794">
                  <c:v>1.527298771</c:v>
                </c:pt>
                <c:pt idx="2795">
                  <c:v>1.420303087</c:v>
                </c:pt>
                <c:pt idx="2796">
                  <c:v>1.642946121</c:v>
                </c:pt>
                <c:pt idx="2797">
                  <c:v>2.069014058</c:v>
                </c:pt>
                <c:pt idx="2798">
                  <c:v>2.29156867</c:v>
                </c:pt>
                <c:pt idx="2799">
                  <c:v>2.050282783</c:v>
                </c:pt>
                <c:pt idx="2800">
                  <c:v>1.928141807</c:v>
                </c:pt>
                <c:pt idx="2801">
                  <c:v>1.900826129</c:v>
                </c:pt>
                <c:pt idx="2802">
                  <c:v>1.772461355</c:v>
                </c:pt>
                <c:pt idx="2803">
                  <c:v>1.850842062</c:v>
                </c:pt>
                <c:pt idx="2804">
                  <c:v>1.901779480999999</c:v>
                </c:pt>
                <c:pt idx="2805">
                  <c:v>2.45416723</c:v>
                </c:pt>
                <c:pt idx="2806">
                  <c:v>2.454045589</c:v>
                </c:pt>
                <c:pt idx="2807">
                  <c:v>2.285490197</c:v>
                </c:pt>
                <c:pt idx="2808">
                  <c:v>2.468758302</c:v>
                </c:pt>
                <c:pt idx="2809">
                  <c:v>3.744636287</c:v>
                </c:pt>
                <c:pt idx="2810">
                  <c:v>4.528041164</c:v>
                </c:pt>
                <c:pt idx="2811">
                  <c:v>4.398220333</c:v>
                </c:pt>
                <c:pt idx="2812">
                  <c:v>4.47102446</c:v>
                </c:pt>
                <c:pt idx="2813">
                  <c:v>4.209831081</c:v>
                </c:pt>
                <c:pt idx="2814">
                  <c:v>3.979090667</c:v>
                </c:pt>
                <c:pt idx="2815">
                  <c:v>3.185247556</c:v>
                </c:pt>
                <c:pt idx="2816">
                  <c:v>2.235700437</c:v>
                </c:pt>
                <c:pt idx="2817">
                  <c:v>1.732565552</c:v>
                </c:pt>
                <c:pt idx="2818">
                  <c:v>1.724973802</c:v>
                </c:pt>
                <c:pt idx="2819">
                  <c:v>1.302833317</c:v>
                </c:pt>
                <c:pt idx="2820">
                  <c:v>1.172948847</c:v>
                </c:pt>
                <c:pt idx="2821">
                  <c:v>1.071216607</c:v>
                </c:pt>
                <c:pt idx="2822">
                  <c:v>0.9784912276</c:v>
                </c:pt>
                <c:pt idx="2823">
                  <c:v>1.915124884</c:v>
                </c:pt>
                <c:pt idx="2824">
                  <c:v>1.648231364</c:v>
                </c:pt>
                <c:pt idx="2825">
                  <c:v>0.826403356</c:v>
                </c:pt>
                <c:pt idx="2826">
                  <c:v>1.226483261</c:v>
                </c:pt>
                <c:pt idx="2827">
                  <c:v>1.536978777</c:v>
                </c:pt>
                <c:pt idx="2828">
                  <c:v>1.805226427</c:v>
                </c:pt>
                <c:pt idx="2829">
                  <c:v>2.894113141</c:v>
                </c:pt>
                <c:pt idx="2830">
                  <c:v>3.836062218999999</c:v>
                </c:pt>
                <c:pt idx="2831">
                  <c:v>3.609863664</c:v>
                </c:pt>
                <c:pt idx="2832">
                  <c:v>4.130409668999999</c:v>
                </c:pt>
                <c:pt idx="2833">
                  <c:v>4.07334518</c:v>
                </c:pt>
                <c:pt idx="2834">
                  <c:v>4.053833578999999</c:v>
                </c:pt>
                <c:pt idx="2835">
                  <c:v>3.813494609</c:v>
                </c:pt>
                <c:pt idx="2836">
                  <c:v>3.377391927</c:v>
                </c:pt>
                <c:pt idx="2837">
                  <c:v>2.662542393</c:v>
                </c:pt>
                <c:pt idx="2838">
                  <c:v>2.106695885</c:v>
                </c:pt>
                <c:pt idx="2839">
                  <c:v>1.67962536</c:v>
                </c:pt>
                <c:pt idx="2840">
                  <c:v>1.485554622</c:v>
                </c:pt>
                <c:pt idx="2841">
                  <c:v>1.855691512</c:v>
                </c:pt>
                <c:pt idx="2842">
                  <c:v>1.891083755</c:v>
                </c:pt>
                <c:pt idx="2843">
                  <c:v>1.865523346</c:v>
                </c:pt>
                <c:pt idx="2844">
                  <c:v>2.321805883999999</c:v>
                </c:pt>
                <c:pt idx="2845">
                  <c:v>2.20805394</c:v>
                </c:pt>
                <c:pt idx="2846">
                  <c:v>1.918179343</c:v>
                </c:pt>
                <c:pt idx="2847">
                  <c:v>1.777731703</c:v>
                </c:pt>
                <c:pt idx="2848">
                  <c:v>1.412909543</c:v>
                </c:pt>
                <c:pt idx="2849">
                  <c:v>1.186995962</c:v>
                </c:pt>
                <c:pt idx="2850">
                  <c:v>1.331503359</c:v>
                </c:pt>
                <c:pt idx="2851">
                  <c:v>1.718401692</c:v>
                </c:pt>
                <c:pt idx="2852">
                  <c:v>3.074048618</c:v>
                </c:pt>
                <c:pt idx="2853">
                  <c:v>3.949446792</c:v>
                </c:pt>
                <c:pt idx="2854">
                  <c:v>4.676069504</c:v>
                </c:pt>
                <c:pt idx="2855">
                  <c:v>4.611733551999999</c:v>
                </c:pt>
                <c:pt idx="2856">
                  <c:v>4.760776090999998</c:v>
                </c:pt>
                <c:pt idx="2857">
                  <c:v>5.063520204</c:v>
                </c:pt>
                <c:pt idx="2858">
                  <c:v>4.850128196</c:v>
                </c:pt>
                <c:pt idx="2859">
                  <c:v>5.123876570999997</c:v>
                </c:pt>
                <c:pt idx="2860">
                  <c:v>4.627073701999999</c:v>
                </c:pt>
                <c:pt idx="2861">
                  <c:v>4.327676175999999</c:v>
                </c:pt>
                <c:pt idx="2862">
                  <c:v>4.253259795</c:v>
                </c:pt>
                <c:pt idx="2863">
                  <c:v>3.931589143</c:v>
                </c:pt>
                <c:pt idx="2864">
                  <c:v>3.860801291</c:v>
                </c:pt>
                <c:pt idx="2865">
                  <c:v>3.687345481</c:v>
                </c:pt>
                <c:pt idx="2866">
                  <c:v>3.364150383</c:v>
                </c:pt>
                <c:pt idx="2867">
                  <c:v>3.425274378</c:v>
                </c:pt>
                <c:pt idx="2868">
                  <c:v>3.087587198</c:v>
                </c:pt>
                <c:pt idx="2869">
                  <c:v>2.553455523999999</c:v>
                </c:pt>
                <c:pt idx="2870">
                  <c:v>2.475139949</c:v>
                </c:pt>
                <c:pt idx="2871">
                  <c:v>2.75426315</c:v>
                </c:pt>
                <c:pt idx="2872">
                  <c:v>2.987036528</c:v>
                </c:pt>
                <c:pt idx="2873">
                  <c:v>3.385394191</c:v>
                </c:pt>
                <c:pt idx="2874">
                  <c:v>3.75331707</c:v>
                </c:pt>
                <c:pt idx="2875">
                  <c:v>4.080660531</c:v>
                </c:pt>
                <c:pt idx="2876">
                  <c:v>5.076861401</c:v>
                </c:pt>
                <c:pt idx="2877">
                  <c:v>4.888923553999999</c:v>
                </c:pt>
                <c:pt idx="2878">
                  <c:v>4.554150474999999</c:v>
                </c:pt>
                <c:pt idx="2879">
                  <c:v>4.367340716999999</c:v>
                </c:pt>
                <c:pt idx="2880">
                  <c:v>4.810500315</c:v>
                </c:pt>
                <c:pt idx="2881">
                  <c:v>4.456020947999999</c:v>
                </c:pt>
                <c:pt idx="2882">
                  <c:v>5.314509331999997</c:v>
                </c:pt>
                <c:pt idx="2883">
                  <c:v>5.352522631999999</c:v>
                </c:pt>
                <c:pt idx="2884">
                  <c:v>5.413559886999999</c:v>
                </c:pt>
                <c:pt idx="2885">
                  <c:v>5.154988064999998</c:v>
                </c:pt>
                <c:pt idx="2886">
                  <c:v>4.999082695</c:v>
                </c:pt>
                <c:pt idx="2887">
                  <c:v>4.231150136</c:v>
                </c:pt>
                <c:pt idx="2888">
                  <c:v>3.786914649000001</c:v>
                </c:pt>
                <c:pt idx="2889">
                  <c:v>3.173306101</c:v>
                </c:pt>
                <c:pt idx="2890">
                  <c:v>1.952258161</c:v>
                </c:pt>
                <c:pt idx="2891">
                  <c:v>1.370116609</c:v>
                </c:pt>
                <c:pt idx="2892">
                  <c:v>1.196369786</c:v>
                </c:pt>
                <c:pt idx="2893">
                  <c:v>1.304107365</c:v>
                </c:pt>
                <c:pt idx="2894">
                  <c:v>1.524741839</c:v>
                </c:pt>
                <c:pt idx="2895">
                  <c:v>1.880432686</c:v>
                </c:pt>
                <c:pt idx="2896">
                  <c:v>2.427720205</c:v>
                </c:pt>
                <c:pt idx="2897">
                  <c:v>3.270371509000001</c:v>
                </c:pt>
                <c:pt idx="2898">
                  <c:v>4.565227141</c:v>
                </c:pt>
                <c:pt idx="2899">
                  <c:v>5.369329882</c:v>
                </c:pt>
                <c:pt idx="2900">
                  <c:v>5.554188205999998</c:v>
                </c:pt>
                <c:pt idx="2901">
                  <c:v>5.813731192000001</c:v>
                </c:pt>
                <c:pt idx="2902">
                  <c:v>5.924593708999999</c:v>
                </c:pt>
                <c:pt idx="2903">
                  <c:v>5.921819586999999</c:v>
                </c:pt>
                <c:pt idx="2904">
                  <c:v>6.120732638999998</c:v>
                </c:pt>
                <c:pt idx="2905">
                  <c:v>6.025914043999999</c:v>
                </c:pt>
                <c:pt idx="2906">
                  <c:v>5.96682303</c:v>
                </c:pt>
                <c:pt idx="2907">
                  <c:v>6.262627664</c:v>
                </c:pt>
                <c:pt idx="2908">
                  <c:v>6.304215561999999</c:v>
                </c:pt>
                <c:pt idx="2909">
                  <c:v>6.085949961999999</c:v>
                </c:pt>
                <c:pt idx="2910">
                  <c:v>5.955164166999999</c:v>
                </c:pt>
                <c:pt idx="2911">
                  <c:v>6.058424533999998</c:v>
                </c:pt>
                <c:pt idx="2912">
                  <c:v>6.158293813</c:v>
                </c:pt>
                <c:pt idx="2913">
                  <c:v>6.196989189</c:v>
                </c:pt>
                <c:pt idx="2914">
                  <c:v>6.570378775</c:v>
                </c:pt>
                <c:pt idx="2915">
                  <c:v>6.842949459000001</c:v>
                </c:pt>
                <c:pt idx="2916">
                  <c:v>7.001369057</c:v>
                </c:pt>
                <c:pt idx="2917">
                  <c:v>7.070216272999999</c:v>
                </c:pt>
                <c:pt idx="2918">
                  <c:v>7.231999899000001</c:v>
                </c:pt>
                <c:pt idx="2919">
                  <c:v>7.361398205</c:v>
                </c:pt>
                <c:pt idx="2920">
                  <c:v>7.374328938999999</c:v>
                </c:pt>
                <c:pt idx="2921">
                  <c:v>7.386563402</c:v>
                </c:pt>
                <c:pt idx="2922">
                  <c:v>7.323967569999998</c:v>
                </c:pt>
                <c:pt idx="2923">
                  <c:v>7.172561270999998</c:v>
                </c:pt>
                <c:pt idx="2924">
                  <c:v>6.176114944999999</c:v>
                </c:pt>
                <c:pt idx="2925">
                  <c:v>5.08929221</c:v>
                </c:pt>
                <c:pt idx="2926">
                  <c:v>4.548662519000001</c:v>
                </c:pt>
                <c:pt idx="2927">
                  <c:v>4.205696443</c:v>
                </c:pt>
                <c:pt idx="2928">
                  <c:v>4.129488420999999</c:v>
                </c:pt>
                <c:pt idx="2929">
                  <c:v>4.129975128999999</c:v>
                </c:pt>
                <c:pt idx="2930">
                  <c:v>3.921966405</c:v>
                </c:pt>
                <c:pt idx="2931">
                  <c:v>3.752018453</c:v>
                </c:pt>
                <c:pt idx="2932">
                  <c:v>3.392774668</c:v>
                </c:pt>
                <c:pt idx="2933">
                  <c:v>3.399910628</c:v>
                </c:pt>
                <c:pt idx="2934">
                  <c:v>3.220739107</c:v>
                </c:pt>
                <c:pt idx="2935">
                  <c:v>2.869564462</c:v>
                </c:pt>
                <c:pt idx="2936">
                  <c:v>2.21895518</c:v>
                </c:pt>
                <c:pt idx="2937">
                  <c:v>3.001475823</c:v>
                </c:pt>
                <c:pt idx="2938">
                  <c:v>2.763362396</c:v>
                </c:pt>
                <c:pt idx="2939">
                  <c:v>2.246981563000001</c:v>
                </c:pt>
                <c:pt idx="2940">
                  <c:v>1.96509339</c:v>
                </c:pt>
                <c:pt idx="2941">
                  <c:v>1.95426633</c:v>
                </c:pt>
                <c:pt idx="2942">
                  <c:v>1.729475852</c:v>
                </c:pt>
                <c:pt idx="2943">
                  <c:v>1.547904825</c:v>
                </c:pt>
                <c:pt idx="2944">
                  <c:v>1.244813476</c:v>
                </c:pt>
                <c:pt idx="2945">
                  <c:v>0.8586794861</c:v>
                </c:pt>
                <c:pt idx="2946">
                  <c:v>0.5284612231</c:v>
                </c:pt>
                <c:pt idx="2947">
                  <c:v>0.2686443836</c:v>
                </c:pt>
                <c:pt idx="2948">
                  <c:v>0.4385012902</c:v>
                </c:pt>
                <c:pt idx="2949">
                  <c:v>1.196360802</c:v>
                </c:pt>
                <c:pt idx="2950">
                  <c:v>1.931206285</c:v>
                </c:pt>
                <c:pt idx="2951">
                  <c:v>2.770356253</c:v>
                </c:pt>
                <c:pt idx="2952">
                  <c:v>2.994944244</c:v>
                </c:pt>
                <c:pt idx="2953">
                  <c:v>3.159135307</c:v>
                </c:pt>
                <c:pt idx="2954">
                  <c:v>2.884094474</c:v>
                </c:pt>
                <c:pt idx="2955">
                  <c:v>2.525407089</c:v>
                </c:pt>
                <c:pt idx="2956">
                  <c:v>2.254499259</c:v>
                </c:pt>
                <c:pt idx="2957">
                  <c:v>2.312050798999999</c:v>
                </c:pt>
                <c:pt idx="2958">
                  <c:v>1.789315801</c:v>
                </c:pt>
                <c:pt idx="2959">
                  <c:v>1.084714353</c:v>
                </c:pt>
                <c:pt idx="2960">
                  <c:v>0.4311965813</c:v>
                </c:pt>
                <c:pt idx="2961">
                  <c:v>0.492779376</c:v>
                </c:pt>
                <c:pt idx="2962">
                  <c:v>0.4883304824</c:v>
                </c:pt>
                <c:pt idx="2963">
                  <c:v>0.5110863029</c:v>
                </c:pt>
                <c:pt idx="2964">
                  <c:v>0.702344753</c:v>
                </c:pt>
                <c:pt idx="2965">
                  <c:v>0.7670723184</c:v>
                </c:pt>
                <c:pt idx="2966">
                  <c:v>0.8432853985</c:v>
                </c:pt>
                <c:pt idx="2967">
                  <c:v>1.151002799</c:v>
                </c:pt>
                <c:pt idx="2968">
                  <c:v>1.368394863</c:v>
                </c:pt>
                <c:pt idx="2969">
                  <c:v>1.400687634</c:v>
                </c:pt>
                <c:pt idx="2970">
                  <c:v>1.411984451</c:v>
                </c:pt>
                <c:pt idx="2971">
                  <c:v>1.500815529</c:v>
                </c:pt>
                <c:pt idx="2972">
                  <c:v>1.854997879</c:v>
                </c:pt>
                <c:pt idx="2973">
                  <c:v>2.854656196999999</c:v>
                </c:pt>
                <c:pt idx="2974">
                  <c:v>3.122142011</c:v>
                </c:pt>
                <c:pt idx="2975">
                  <c:v>3.330901132</c:v>
                </c:pt>
                <c:pt idx="2976">
                  <c:v>3.095146705</c:v>
                </c:pt>
                <c:pt idx="2977">
                  <c:v>2.933287866</c:v>
                </c:pt>
                <c:pt idx="2978">
                  <c:v>2.664261791</c:v>
                </c:pt>
                <c:pt idx="2979">
                  <c:v>2.428478736</c:v>
                </c:pt>
                <c:pt idx="2980">
                  <c:v>2.065509927</c:v>
                </c:pt>
                <c:pt idx="2981">
                  <c:v>1.501772853</c:v>
                </c:pt>
                <c:pt idx="2982">
                  <c:v>1.472243991</c:v>
                </c:pt>
                <c:pt idx="2983">
                  <c:v>0.9642810368</c:v>
                </c:pt>
                <c:pt idx="2984">
                  <c:v>0.9258122723</c:v>
                </c:pt>
                <c:pt idx="2985">
                  <c:v>1.026369008</c:v>
                </c:pt>
                <c:pt idx="2986">
                  <c:v>0.9907896572</c:v>
                </c:pt>
                <c:pt idx="2987">
                  <c:v>0.9218648333</c:v>
                </c:pt>
                <c:pt idx="2988">
                  <c:v>0.719223017</c:v>
                </c:pt>
                <c:pt idx="2989">
                  <c:v>0.6349677487</c:v>
                </c:pt>
                <c:pt idx="2990">
                  <c:v>0.4691379991</c:v>
                </c:pt>
                <c:pt idx="2991">
                  <c:v>0.4041510724</c:v>
                </c:pt>
                <c:pt idx="2992">
                  <c:v>0.456724848</c:v>
                </c:pt>
                <c:pt idx="2993">
                  <c:v>0.5407376058</c:v>
                </c:pt>
                <c:pt idx="2994">
                  <c:v>0.5388368426</c:v>
                </c:pt>
                <c:pt idx="2995">
                  <c:v>0.5817394333</c:v>
                </c:pt>
                <c:pt idx="2996">
                  <c:v>0.9135159353</c:v>
                </c:pt>
                <c:pt idx="2997">
                  <c:v>1.23853958</c:v>
                </c:pt>
                <c:pt idx="2998">
                  <c:v>1.594378163</c:v>
                </c:pt>
                <c:pt idx="2999">
                  <c:v>1.950524025</c:v>
                </c:pt>
                <c:pt idx="3000">
                  <c:v>2.129783638</c:v>
                </c:pt>
                <c:pt idx="3001">
                  <c:v>2.187680429</c:v>
                </c:pt>
                <c:pt idx="3002">
                  <c:v>2.061107384</c:v>
                </c:pt>
                <c:pt idx="3003">
                  <c:v>2.205367324</c:v>
                </c:pt>
                <c:pt idx="3004">
                  <c:v>2.189419593</c:v>
                </c:pt>
                <c:pt idx="3005">
                  <c:v>2.501674201</c:v>
                </c:pt>
                <c:pt idx="3006">
                  <c:v>2.660463277</c:v>
                </c:pt>
                <c:pt idx="3007">
                  <c:v>2.261148027</c:v>
                </c:pt>
                <c:pt idx="3008">
                  <c:v>1.864087572</c:v>
                </c:pt>
                <c:pt idx="3009">
                  <c:v>1.776071039</c:v>
                </c:pt>
                <c:pt idx="3010">
                  <c:v>1.523503967</c:v>
                </c:pt>
                <c:pt idx="3011">
                  <c:v>1.138925982</c:v>
                </c:pt>
                <c:pt idx="3012">
                  <c:v>1.433542247</c:v>
                </c:pt>
                <c:pt idx="3013">
                  <c:v>1.824617485</c:v>
                </c:pt>
                <c:pt idx="3014">
                  <c:v>2.242585981</c:v>
                </c:pt>
                <c:pt idx="3015">
                  <c:v>1.729345888</c:v>
                </c:pt>
                <c:pt idx="3016">
                  <c:v>1.282286597</c:v>
                </c:pt>
                <c:pt idx="3017">
                  <c:v>1.595021828</c:v>
                </c:pt>
                <c:pt idx="3018">
                  <c:v>1.743104635</c:v>
                </c:pt>
                <c:pt idx="3019">
                  <c:v>1.891222373</c:v>
                </c:pt>
                <c:pt idx="3020">
                  <c:v>2.001622242</c:v>
                </c:pt>
                <c:pt idx="3021">
                  <c:v>2.500042054</c:v>
                </c:pt>
                <c:pt idx="3022">
                  <c:v>3.175835816</c:v>
                </c:pt>
                <c:pt idx="3023">
                  <c:v>3.869192513</c:v>
                </c:pt>
                <c:pt idx="3024">
                  <c:v>3.670892422</c:v>
                </c:pt>
                <c:pt idx="3025">
                  <c:v>2.399653923999999</c:v>
                </c:pt>
                <c:pt idx="3026">
                  <c:v>2.475104271</c:v>
                </c:pt>
                <c:pt idx="3027">
                  <c:v>3.712258602999999</c:v>
                </c:pt>
                <c:pt idx="3028">
                  <c:v>4.149457855999999</c:v>
                </c:pt>
                <c:pt idx="3029">
                  <c:v>4.085871183</c:v>
                </c:pt>
                <c:pt idx="3030">
                  <c:v>4.017740459999999</c:v>
                </c:pt>
                <c:pt idx="3031">
                  <c:v>3.147528578</c:v>
                </c:pt>
                <c:pt idx="3032">
                  <c:v>3.226154262</c:v>
                </c:pt>
                <c:pt idx="3033">
                  <c:v>3.919566757</c:v>
                </c:pt>
                <c:pt idx="3034">
                  <c:v>3.808184861</c:v>
                </c:pt>
                <c:pt idx="3035">
                  <c:v>3.314878868999999</c:v>
                </c:pt>
                <c:pt idx="3036">
                  <c:v>3.125265101</c:v>
                </c:pt>
                <c:pt idx="3037">
                  <c:v>3.021406769</c:v>
                </c:pt>
                <c:pt idx="3038">
                  <c:v>3.078141093</c:v>
                </c:pt>
                <c:pt idx="3039">
                  <c:v>3.585721521</c:v>
                </c:pt>
                <c:pt idx="3040">
                  <c:v>3.791586036</c:v>
                </c:pt>
                <c:pt idx="3041">
                  <c:v>4.516624869999998</c:v>
                </c:pt>
                <c:pt idx="3042">
                  <c:v>5.055479967999998</c:v>
                </c:pt>
                <c:pt idx="3043">
                  <c:v>4.60866957</c:v>
                </c:pt>
                <c:pt idx="3044">
                  <c:v>4.245046326</c:v>
                </c:pt>
                <c:pt idx="3045">
                  <c:v>4.341411494</c:v>
                </c:pt>
                <c:pt idx="3046">
                  <c:v>5.044197321999999</c:v>
                </c:pt>
                <c:pt idx="3047">
                  <c:v>4.264854126999998</c:v>
                </c:pt>
                <c:pt idx="3048">
                  <c:v>3.711009922999999</c:v>
                </c:pt>
                <c:pt idx="3049">
                  <c:v>3.890792589</c:v>
                </c:pt>
                <c:pt idx="3050">
                  <c:v>3.843538734</c:v>
                </c:pt>
                <c:pt idx="3051">
                  <c:v>4.277298325</c:v>
                </c:pt>
                <c:pt idx="3052">
                  <c:v>4.675824636999998</c:v>
                </c:pt>
                <c:pt idx="3053">
                  <c:v>4.496277577999999</c:v>
                </c:pt>
                <c:pt idx="3054">
                  <c:v>4.643534384999999</c:v>
                </c:pt>
                <c:pt idx="3055">
                  <c:v>4.42608423</c:v>
                </c:pt>
                <c:pt idx="3056">
                  <c:v>4.666237046999997</c:v>
                </c:pt>
                <c:pt idx="3057">
                  <c:v>4.778879417</c:v>
                </c:pt>
                <c:pt idx="3058">
                  <c:v>4.901234795000002</c:v>
                </c:pt>
                <c:pt idx="3059">
                  <c:v>4.414135544999998</c:v>
                </c:pt>
                <c:pt idx="3060">
                  <c:v>4.107497712999999</c:v>
                </c:pt>
                <c:pt idx="3061">
                  <c:v>3.660706197</c:v>
                </c:pt>
                <c:pt idx="3062">
                  <c:v>3.620510855</c:v>
                </c:pt>
                <c:pt idx="3063">
                  <c:v>3.825625348</c:v>
                </c:pt>
                <c:pt idx="3064">
                  <c:v>4.489210996</c:v>
                </c:pt>
                <c:pt idx="3065">
                  <c:v>5.650857677999999</c:v>
                </c:pt>
                <c:pt idx="3066">
                  <c:v>5.315326108999999</c:v>
                </c:pt>
                <c:pt idx="3067">
                  <c:v>4.811334601999999</c:v>
                </c:pt>
                <c:pt idx="3068">
                  <c:v>4.950467509</c:v>
                </c:pt>
                <c:pt idx="3069">
                  <c:v>5.554238822999999</c:v>
                </c:pt>
                <c:pt idx="3070">
                  <c:v>5.879822192</c:v>
                </c:pt>
                <c:pt idx="3071">
                  <c:v>5.494804511999999</c:v>
                </c:pt>
                <c:pt idx="3072">
                  <c:v>5.052803393000001</c:v>
                </c:pt>
                <c:pt idx="3073">
                  <c:v>4.234872927999999</c:v>
                </c:pt>
                <c:pt idx="3074">
                  <c:v>3.680072495</c:v>
                </c:pt>
                <c:pt idx="3075">
                  <c:v>3.875792952</c:v>
                </c:pt>
                <c:pt idx="3076">
                  <c:v>3.847049654</c:v>
                </c:pt>
                <c:pt idx="3077">
                  <c:v>3.464255227</c:v>
                </c:pt>
                <c:pt idx="3078">
                  <c:v>2.678641887</c:v>
                </c:pt>
                <c:pt idx="3079">
                  <c:v>1.91330349</c:v>
                </c:pt>
                <c:pt idx="3080">
                  <c:v>2.069732265000001</c:v>
                </c:pt>
                <c:pt idx="3081">
                  <c:v>2.266531354</c:v>
                </c:pt>
                <c:pt idx="3082">
                  <c:v>2.798601353</c:v>
                </c:pt>
                <c:pt idx="3083">
                  <c:v>2.227481871</c:v>
                </c:pt>
                <c:pt idx="3084">
                  <c:v>2.761681452</c:v>
                </c:pt>
                <c:pt idx="3085">
                  <c:v>3.238670662</c:v>
                </c:pt>
                <c:pt idx="3086">
                  <c:v>3.110272356</c:v>
                </c:pt>
                <c:pt idx="3087">
                  <c:v>3.852650382999999</c:v>
                </c:pt>
                <c:pt idx="3088">
                  <c:v>4.002759908999999</c:v>
                </c:pt>
                <c:pt idx="3089">
                  <c:v>3.910792108999999</c:v>
                </c:pt>
                <c:pt idx="3090">
                  <c:v>2.912913684999999</c:v>
                </c:pt>
                <c:pt idx="3091">
                  <c:v>2.144047682</c:v>
                </c:pt>
                <c:pt idx="3092">
                  <c:v>1.824255047</c:v>
                </c:pt>
                <c:pt idx="3093">
                  <c:v>1.687275155</c:v>
                </c:pt>
                <c:pt idx="3094">
                  <c:v>1.529497232</c:v>
                </c:pt>
                <c:pt idx="3095">
                  <c:v>1.851568533</c:v>
                </c:pt>
                <c:pt idx="3096">
                  <c:v>1.312886217</c:v>
                </c:pt>
                <c:pt idx="3097">
                  <c:v>0.9629803196</c:v>
                </c:pt>
                <c:pt idx="3098">
                  <c:v>1.715442575</c:v>
                </c:pt>
                <c:pt idx="3099">
                  <c:v>2.844825118999999</c:v>
                </c:pt>
                <c:pt idx="3100">
                  <c:v>2.807955678999999</c:v>
                </c:pt>
                <c:pt idx="3101">
                  <c:v>2.326223393</c:v>
                </c:pt>
                <c:pt idx="3102">
                  <c:v>1.874412769</c:v>
                </c:pt>
                <c:pt idx="3103">
                  <c:v>1.679920779</c:v>
                </c:pt>
                <c:pt idx="3104">
                  <c:v>1.738327144</c:v>
                </c:pt>
                <c:pt idx="3105">
                  <c:v>1.811254567</c:v>
                </c:pt>
                <c:pt idx="3106">
                  <c:v>2.033875081</c:v>
                </c:pt>
                <c:pt idx="3107">
                  <c:v>2.391782422</c:v>
                </c:pt>
                <c:pt idx="3108">
                  <c:v>2.838903295</c:v>
                </c:pt>
                <c:pt idx="3109">
                  <c:v>4.079965559999999</c:v>
                </c:pt>
                <c:pt idx="3110">
                  <c:v>5.016095500999999</c:v>
                </c:pt>
                <c:pt idx="3111">
                  <c:v>4.05304106</c:v>
                </c:pt>
                <c:pt idx="3112">
                  <c:v>2.341033039</c:v>
                </c:pt>
                <c:pt idx="3113">
                  <c:v>1.721792546</c:v>
                </c:pt>
                <c:pt idx="3114">
                  <c:v>1.56329479</c:v>
                </c:pt>
                <c:pt idx="3115">
                  <c:v>1.516088555</c:v>
                </c:pt>
                <c:pt idx="3116">
                  <c:v>1.317082466</c:v>
                </c:pt>
                <c:pt idx="3117">
                  <c:v>1.327066801</c:v>
                </c:pt>
                <c:pt idx="3118">
                  <c:v>1.279165926</c:v>
                </c:pt>
                <c:pt idx="3119">
                  <c:v>1.195585711</c:v>
                </c:pt>
                <c:pt idx="3120">
                  <c:v>1.309741873</c:v>
                </c:pt>
                <c:pt idx="3121">
                  <c:v>1.46022025</c:v>
                </c:pt>
                <c:pt idx="3122">
                  <c:v>1.077360187</c:v>
                </c:pt>
                <c:pt idx="3123">
                  <c:v>1.459424617999999</c:v>
                </c:pt>
                <c:pt idx="3124">
                  <c:v>1.400390948</c:v>
                </c:pt>
                <c:pt idx="3125">
                  <c:v>0.9842578331</c:v>
                </c:pt>
                <c:pt idx="3126">
                  <c:v>0.8311707088</c:v>
                </c:pt>
                <c:pt idx="3127">
                  <c:v>0.9079847839</c:v>
                </c:pt>
                <c:pt idx="3128">
                  <c:v>0.745263705</c:v>
                </c:pt>
                <c:pt idx="3129">
                  <c:v>1.112413998</c:v>
                </c:pt>
                <c:pt idx="3130">
                  <c:v>1.443637255999999</c:v>
                </c:pt>
                <c:pt idx="3131">
                  <c:v>1.751317522</c:v>
                </c:pt>
                <c:pt idx="3132">
                  <c:v>1.910170619</c:v>
                </c:pt>
                <c:pt idx="3133">
                  <c:v>1.903780919</c:v>
                </c:pt>
                <c:pt idx="3134">
                  <c:v>2.0824228</c:v>
                </c:pt>
                <c:pt idx="3135">
                  <c:v>2.299443442</c:v>
                </c:pt>
                <c:pt idx="3136">
                  <c:v>2.3435511</c:v>
                </c:pt>
                <c:pt idx="3137">
                  <c:v>2.268095227</c:v>
                </c:pt>
                <c:pt idx="3138">
                  <c:v>1.841201792</c:v>
                </c:pt>
                <c:pt idx="3139">
                  <c:v>1.324670864</c:v>
                </c:pt>
                <c:pt idx="3140">
                  <c:v>1.141116451</c:v>
                </c:pt>
                <c:pt idx="3141">
                  <c:v>1.067422635</c:v>
                </c:pt>
                <c:pt idx="3142">
                  <c:v>1.130281218</c:v>
                </c:pt>
                <c:pt idx="3143">
                  <c:v>1.370747662</c:v>
                </c:pt>
                <c:pt idx="3144">
                  <c:v>1.301476669</c:v>
                </c:pt>
                <c:pt idx="3145">
                  <c:v>1.378503451</c:v>
                </c:pt>
                <c:pt idx="3146">
                  <c:v>1.454116464</c:v>
                </c:pt>
                <c:pt idx="3147">
                  <c:v>1.399064332</c:v>
                </c:pt>
                <c:pt idx="3148">
                  <c:v>1.36690217</c:v>
                </c:pt>
                <c:pt idx="3149">
                  <c:v>1.297167934</c:v>
                </c:pt>
                <c:pt idx="3150">
                  <c:v>1.292879822</c:v>
                </c:pt>
                <c:pt idx="3151">
                  <c:v>1.04586153</c:v>
                </c:pt>
                <c:pt idx="3152">
                  <c:v>1.001103076</c:v>
                </c:pt>
                <c:pt idx="3153">
                  <c:v>1.324025477</c:v>
                </c:pt>
                <c:pt idx="3154">
                  <c:v>1.411258659</c:v>
                </c:pt>
                <c:pt idx="3155">
                  <c:v>0.9299302597</c:v>
                </c:pt>
                <c:pt idx="3156">
                  <c:v>0.6700769816</c:v>
                </c:pt>
                <c:pt idx="3157">
                  <c:v>0.4776227796</c:v>
                </c:pt>
                <c:pt idx="3158">
                  <c:v>0.4981613355</c:v>
                </c:pt>
                <c:pt idx="3159">
                  <c:v>0.475553237</c:v>
                </c:pt>
                <c:pt idx="3160">
                  <c:v>0.6525062378</c:v>
                </c:pt>
                <c:pt idx="3161">
                  <c:v>0.7685047081</c:v>
                </c:pt>
                <c:pt idx="3162">
                  <c:v>0.9162946962</c:v>
                </c:pt>
                <c:pt idx="3163">
                  <c:v>1.059033179</c:v>
                </c:pt>
                <c:pt idx="3164">
                  <c:v>2.080781496</c:v>
                </c:pt>
                <c:pt idx="3165">
                  <c:v>3.259817332</c:v>
                </c:pt>
                <c:pt idx="3166">
                  <c:v>3.992943835999999</c:v>
                </c:pt>
                <c:pt idx="3167">
                  <c:v>4.613685954999999</c:v>
                </c:pt>
                <c:pt idx="3168">
                  <c:v>4.757177063999999</c:v>
                </c:pt>
                <c:pt idx="3169">
                  <c:v>4.563023460999998</c:v>
                </c:pt>
                <c:pt idx="3170">
                  <c:v>4.542960839999999</c:v>
                </c:pt>
                <c:pt idx="3171">
                  <c:v>4.604739000999999</c:v>
                </c:pt>
                <c:pt idx="3172">
                  <c:v>4.465605169000001</c:v>
                </c:pt>
                <c:pt idx="3173">
                  <c:v>4.044052435</c:v>
                </c:pt>
                <c:pt idx="3174">
                  <c:v>3.658585801</c:v>
                </c:pt>
                <c:pt idx="3175">
                  <c:v>2.814463036</c:v>
                </c:pt>
                <c:pt idx="3176">
                  <c:v>2.081809919</c:v>
                </c:pt>
                <c:pt idx="3177">
                  <c:v>2.562149004</c:v>
                </c:pt>
                <c:pt idx="3178">
                  <c:v>1.9001859</c:v>
                </c:pt>
                <c:pt idx="3179">
                  <c:v>1.774793231</c:v>
                </c:pt>
                <c:pt idx="3180">
                  <c:v>1.416865724</c:v>
                </c:pt>
                <c:pt idx="3181">
                  <c:v>1.71463513</c:v>
                </c:pt>
                <c:pt idx="3182">
                  <c:v>1.865471584</c:v>
                </c:pt>
                <c:pt idx="3183">
                  <c:v>1.930644088</c:v>
                </c:pt>
                <c:pt idx="3184">
                  <c:v>2.153144208</c:v>
                </c:pt>
                <c:pt idx="3185">
                  <c:v>2.195134137</c:v>
                </c:pt>
                <c:pt idx="3186">
                  <c:v>2.254108945</c:v>
                </c:pt>
                <c:pt idx="3187">
                  <c:v>2.188277036</c:v>
                </c:pt>
                <c:pt idx="3188">
                  <c:v>2.649034744</c:v>
                </c:pt>
                <c:pt idx="3189">
                  <c:v>3.567652144</c:v>
                </c:pt>
                <c:pt idx="3190">
                  <c:v>4.280811657999997</c:v>
                </c:pt>
                <c:pt idx="3191">
                  <c:v>4.569909493</c:v>
                </c:pt>
                <c:pt idx="3192">
                  <c:v>4.160773268999998</c:v>
                </c:pt>
                <c:pt idx="3193">
                  <c:v>3.642370083</c:v>
                </c:pt>
                <c:pt idx="3194">
                  <c:v>3.57820322</c:v>
                </c:pt>
                <c:pt idx="3195">
                  <c:v>3.52668384</c:v>
                </c:pt>
                <c:pt idx="3196">
                  <c:v>3.602431719</c:v>
                </c:pt>
                <c:pt idx="3197">
                  <c:v>3.727594885</c:v>
                </c:pt>
                <c:pt idx="3198">
                  <c:v>3.530171224</c:v>
                </c:pt>
                <c:pt idx="3199">
                  <c:v>3.016164151</c:v>
                </c:pt>
                <c:pt idx="3200">
                  <c:v>3.526396315</c:v>
                </c:pt>
                <c:pt idx="3201">
                  <c:v>3.229062377</c:v>
                </c:pt>
                <c:pt idx="3202">
                  <c:v>2.831516213</c:v>
                </c:pt>
                <c:pt idx="3203">
                  <c:v>2.660074881</c:v>
                </c:pt>
                <c:pt idx="3204">
                  <c:v>2.495799548</c:v>
                </c:pt>
                <c:pt idx="3205">
                  <c:v>2.946389212</c:v>
                </c:pt>
                <c:pt idx="3206">
                  <c:v>3.687118296</c:v>
                </c:pt>
                <c:pt idx="3207">
                  <c:v>4.039630265</c:v>
                </c:pt>
                <c:pt idx="3208">
                  <c:v>4.536460354</c:v>
                </c:pt>
                <c:pt idx="3209">
                  <c:v>5.701398452</c:v>
                </c:pt>
                <c:pt idx="3210">
                  <c:v>5.81187099</c:v>
                </c:pt>
                <c:pt idx="3211">
                  <c:v>5.137606412</c:v>
                </c:pt>
                <c:pt idx="3212">
                  <c:v>4.575680486</c:v>
                </c:pt>
                <c:pt idx="3213">
                  <c:v>5.377186055999997</c:v>
                </c:pt>
                <c:pt idx="3214">
                  <c:v>4.476417757</c:v>
                </c:pt>
                <c:pt idx="3215">
                  <c:v>4.516951589999999</c:v>
                </c:pt>
                <c:pt idx="3216">
                  <c:v>5.600907429999999</c:v>
                </c:pt>
                <c:pt idx="3217">
                  <c:v>4.787757182</c:v>
                </c:pt>
                <c:pt idx="3218">
                  <c:v>4.556223517999999</c:v>
                </c:pt>
                <c:pt idx="3219">
                  <c:v>3.864838753</c:v>
                </c:pt>
                <c:pt idx="3220">
                  <c:v>3.974664518</c:v>
                </c:pt>
                <c:pt idx="3221">
                  <c:v>3.728783504</c:v>
                </c:pt>
                <c:pt idx="3222">
                  <c:v>4.658686593999999</c:v>
                </c:pt>
                <c:pt idx="3223">
                  <c:v>4.405359972</c:v>
                </c:pt>
                <c:pt idx="3224">
                  <c:v>4.485938644</c:v>
                </c:pt>
                <c:pt idx="3225">
                  <c:v>4.508295035</c:v>
                </c:pt>
                <c:pt idx="3226">
                  <c:v>4.378306559999999</c:v>
                </c:pt>
                <c:pt idx="3227">
                  <c:v>4.121209587</c:v>
                </c:pt>
                <c:pt idx="3228">
                  <c:v>4.014933345999998</c:v>
                </c:pt>
                <c:pt idx="3229">
                  <c:v>4.210681034999999</c:v>
                </c:pt>
                <c:pt idx="3230">
                  <c:v>4.581171835999999</c:v>
                </c:pt>
                <c:pt idx="3231">
                  <c:v>3.942439294</c:v>
                </c:pt>
                <c:pt idx="3232">
                  <c:v>5.073589409</c:v>
                </c:pt>
                <c:pt idx="3233">
                  <c:v>5.380851636999999</c:v>
                </c:pt>
                <c:pt idx="3234">
                  <c:v>5.138104308999999</c:v>
                </c:pt>
                <c:pt idx="3235">
                  <c:v>3.721505665</c:v>
                </c:pt>
                <c:pt idx="3236">
                  <c:v>4.097332244999999</c:v>
                </c:pt>
                <c:pt idx="3237">
                  <c:v>4.218795652999999</c:v>
                </c:pt>
                <c:pt idx="3238">
                  <c:v>4.205025613</c:v>
                </c:pt>
                <c:pt idx="3239">
                  <c:v>4.371146819999999</c:v>
                </c:pt>
                <c:pt idx="3240">
                  <c:v>4.625358450999999</c:v>
                </c:pt>
                <c:pt idx="3241">
                  <c:v>5.026481114</c:v>
                </c:pt>
                <c:pt idx="3242">
                  <c:v>5.032376747999999</c:v>
                </c:pt>
                <c:pt idx="3243">
                  <c:v>4.860822693</c:v>
                </c:pt>
                <c:pt idx="3244">
                  <c:v>4.172354909999999</c:v>
                </c:pt>
                <c:pt idx="3245">
                  <c:v>3.406204227</c:v>
                </c:pt>
                <c:pt idx="3246">
                  <c:v>2.891958421999999</c:v>
                </c:pt>
                <c:pt idx="3247">
                  <c:v>2.14608733</c:v>
                </c:pt>
                <c:pt idx="3248">
                  <c:v>1.640962519</c:v>
                </c:pt>
                <c:pt idx="3249">
                  <c:v>1.389684234</c:v>
                </c:pt>
                <c:pt idx="3250">
                  <c:v>1.332635866</c:v>
                </c:pt>
                <c:pt idx="3251">
                  <c:v>1.197168434</c:v>
                </c:pt>
                <c:pt idx="3252">
                  <c:v>1.23595101</c:v>
                </c:pt>
                <c:pt idx="3253">
                  <c:v>1.321797918</c:v>
                </c:pt>
                <c:pt idx="3254">
                  <c:v>1.397778795</c:v>
                </c:pt>
                <c:pt idx="3255">
                  <c:v>1.427121322</c:v>
                </c:pt>
                <c:pt idx="3256">
                  <c:v>1.415295358</c:v>
                </c:pt>
                <c:pt idx="3257">
                  <c:v>1.397132077</c:v>
                </c:pt>
                <c:pt idx="3258">
                  <c:v>1.500679372</c:v>
                </c:pt>
                <c:pt idx="3259">
                  <c:v>1.812272633</c:v>
                </c:pt>
                <c:pt idx="3260">
                  <c:v>2.574661292</c:v>
                </c:pt>
                <c:pt idx="3261">
                  <c:v>3.145076215</c:v>
                </c:pt>
                <c:pt idx="3262">
                  <c:v>3.849527916</c:v>
                </c:pt>
                <c:pt idx="3263">
                  <c:v>3.944983548</c:v>
                </c:pt>
                <c:pt idx="3264">
                  <c:v>3.790339473</c:v>
                </c:pt>
                <c:pt idx="3265">
                  <c:v>3.575894668</c:v>
                </c:pt>
                <c:pt idx="3266">
                  <c:v>3.67113094</c:v>
                </c:pt>
                <c:pt idx="3267">
                  <c:v>3.702059036</c:v>
                </c:pt>
                <c:pt idx="3268">
                  <c:v>3.77694232</c:v>
                </c:pt>
                <c:pt idx="3269">
                  <c:v>3.814113541</c:v>
                </c:pt>
                <c:pt idx="3270">
                  <c:v>3.622642687999999</c:v>
                </c:pt>
                <c:pt idx="3271">
                  <c:v>3.118263232</c:v>
                </c:pt>
                <c:pt idx="3272">
                  <c:v>2.086559958</c:v>
                </c:pt>
                <c:pt idx="3273">
                  <c:v>1.489319925</c:v>
                </c:pt>
                <c:pt idx="3274">
                  <c:v>1.136167948</c:v>
                </c:pt>
                <c:pt idx="3275">
                  <c:v>1.425852116</c:v>
                </c:pt>
                <c:pt idx="3276">
                  <c:v>1.595270107</c:v>
                </c:pt>
                <c:pt idx="3277">
                  <c:v>1.959978116</c:v>
                </c:pt>
                <c:pt idx="3278">
                  <c:v>2.196737028</c:v>
                </c:pt>
                <c:pt idx="3279">
                  <c:v>2.365541187</c:v>
                </c:pt>
                <c:pt idx="3280">
                  <c:v>2.516415149</c:v>
                </c:pt>
                <c:pt idx="3281">
                  <c:v>2.590044211</c:v>
                </c:pt>
                <c:pt idx="3282">
                  <c:v>3.054757192</c:v>
                </c:pt>
                <c:pt idx="3283">
                  <c:v>3.655864582</c:v>
                </c:pt>
                <c:pt idx="3284">
                  <c:v>4.705792393</c:v>
                </c:pt>
                <c:pt idx="3285">
                  <c:v>5.631356109999999</c:v>
                </c:pt>
                <c:pt idx="3286">
                  <c:v>5.973859717</c:v>
                </c:pt>
                <c:pt idx="3287">
                  <c:v>6.067814260999999</c:v>
                </c:pt>
                <c:pt idx="3288">
                  <c:v>6.188679116</c:v>
                </c:pt>
                <c:pt idx="3289">
                  <c:v>5.918711572999999</c:v>
                </c:pt>
                <c:pt idx="3290">
                  <c:v>5.486020290000001</c:v>
                </c:pt>
                <c:pt idx="3291">
                  <c:v>5.663022899999999</c:v>
                </c:pt>
                <c:pt idx="3292">
                  <c:v>5.548903097</c:v>
                </c:pt>
                <c:pt idx="3293">
                  <c:v>5.808544966999998</c:v>
                </c:pt>
                <c:pt idx="3294">
                  <c:v>5.678024733</c:v>
                </c:pt>
                <c:pt idx="3295">
                  <c:v>5.534646036</c:v>
                </c:pt>
                <c:pt idx="3296">
                  <c:v>5.484367664000001</c:v>
                </c:pt>
                <c:pt idx="3297">
                  <c:v>5.657212653999999</c:v>
                </c:pt>
                <c:pt idx="3298">
                  <c:v>5.357335501999998</c:v>
                </c:pt>
                <c:pt idx="3299">
                  <c:v>5.201100685</c:v>
                </c:pt>
                <c:pt idx="3300">
                  <c:v>5.109186437999999</c:v>
                </c:pt>
                <c:pt idx="3301">
                  <c:v>5.058154140999999</c:v>
                </c:pt>
                <c:pt idx="3302">
                  <c:v>5.358237245000001</c:v>
                </c:pt>
                <c:pt idx="3303">
                  <c:v>5.358934401999999</c:v>
                </c:pt>
                <c:pt idx="3304">
                  <c:v>5.686954605999999</c:v>
                </c:pt>
                <c:pt idx="3305">
                  <c:v>5.911311540999999</c:v>
                </c:pt>
                <c:pt idx="3306">
                  <c:v>5.962088774999999</c:v>
                </c:pt>
                <c:pt idx="3307">
                  <c:v>5.806770948999999</c:v>
                </c:pt>
                <c:pt idx="3308">
                  <c:v>6.383143112</c:v>
                </c:pt>
                <c:pt idx="3309">
                  <c:v>6.654476498999999</c:v>
                </c:pt>
                <c:pt idx="3310">
                  <c:v>6.544753033</c:v>
                </c:pt>
                <c:pt idx="3311">
                  <c:v>6.620776874999998</c:v>
                </c:pt>
                <c:pt idx="3312">
                  <c:v>6.480163973</c:v>
                </c:pt>
                <c:pt idx="3313">
                  <c:v>5.818981539999997</c:v>
                </c:pt>
                <c:pt idx="3314">
                  <c:v>5.384060474</c:v>
                </c:pt>
                <c:pt idx="3315">
                  <c:v>5.136217255999999</c:v>
                </c:pt>
                <c:pt idx="3316">
                  <c:v>5.017076937999998</c:v>
                </c:pt>
                <c:pt idx="3317">
                  <c:v>5.119034222999998</c:v>
                </c:pt>
                <c:pt idx="3318">
                  <c:v>5.012212975000001</c:v>
                </c:pt>
                <c:pt idx="3319">
                  <c:v>4.932146634</c:v>
                </c:pt>
                <c:pt idx="3320">
                  <c:v>5.025490445999999</c:v>
                </c:pt>
                <c:pt idx="3321">
                  <c:v>4.67917732</c:v>
                </c:pt>
                <c:pt idx="3322">
                  <c:v>4.35532799</c:v>
                </c:pt>
                <c:pt idx="3323">
                  <c:v>3.875040194999999</c:v>
                </c:pt>
                <c:pt idx="3324">
                  <c:v>3.898380873</c:v>
                </c:pt>
                <c:pt idx="3325">
                  <c:v>4.00447809</c:v>
                </c:pt>
                <c:pt idx="3326">
                  <c:v>4.231620296</c:v>
                </c:pt>
                <c:pt idx="3327">
                  <c:v>4.490014409999999</c:v>
                </c:pt>
                <c:pt idx="3328">
                  <c:v>4.344622083</c:v>
                </c:pt>
                <c:pt idx="3329">
                  <c:v>4.445936007999998</c:v>
                </c:pt>
                <c:pt idx="3330">
                  <c:v>4.242295575</c:v>
                </c:pt>
                <c:pt idx="3331">
                  <c:v>3.163132357</c:v>
                </c:pt>
                <c:pt idx="3332">
                  <c:v>2.736690407</c:v>
                </c:pt>
                <c:pt idx="3333">
                  <c:v>2.585720119</c:v>
                </c:pt>
                <c:pt idx="3334">
                  <c:v>2.700845476</c:v>
                </c:pt>
                <c:pt idx="3335">
                  <c:v>3.488521238</c:v>
                </c:pt>
                <c:pt idx="3336">
                  <c:v>4.392164295999999</c:v>
                </c:pt>
                <c:pt idx="3337">
                  <c:v>4.530690357</c:v>
                </c:pt>
                <c:pt idx="3338">
                  <c:v>4.844075177999998</c:v>
                </c:pt>
                <c:pt idx="3339">
                  <c:v>4.906097276000001</c:v>
                </c:pt>
                <c:pt idx="3340">
                  <c:v>4.873608460000001</c:v>
                </c:pt>
                <c:pt idx="3341">
                  <c:v>4.745359039</c:v>
                </c:pt>
                <c:pt idx="3342">
                  <c:v>4.327334424999999</c:v>
                </c:pt>
                <c:pt idx="3343">
                  <c:v>3.888398904</c:v>
                </c:pt>
                <c:pt idx="3344">
                  <c:v>3.841550299</c:v>
                </c:pt>
                <c:pt idx="3345">
                  <c:v>4.201982237999998</c:v>
                </c:pt>
                <c:pt idx="3346">
                  <c:v>3.920424503</c:v>
                </c:pt>
                <c:pt idx="3347">
                  <c:v>3.557303425</c:v>
                </c:pt>
                <c:pt idx="3348">
                  <c:v>3.135457941</c:v>
                </c:pt>
                <c:pt idx="3349">
                  <c:v>3.110760032</c:v>
                </c:pt>
                <c:pt idx="3350">
                  <c:v>3.139512816</c:v>
                </c:pt>
                <c:pt idx="3351">
                  <c:v>3.337399225</c:v>
                </c:pt>
                <c:pt idx="3352">
                  <c:v>3.556185085</c:v>
                </c:pt>
                <c:pt idx="3353">
                  <c:v>3.705907405</c:v>
                </c:pt>
                <c:pt idx="3354">
                  <c:v>3.538975428</c:v>
                </c:pt>
                <c:pt idx="3355">
                  <c:v>2.61397826</c:v>
                </c:pt>
                <c:pt idx="3356">
                  <c:v>2.142175409</c:v>
                </c:pt>
                <c:pt idx="3357">
                  <c:v>1.899942289</c:v>
                </c:pt>
                <c:pt idx="3358">
                  <c:v>2.366185372</c:v>
                </c:pt>
                <c:pt idx="3359">
                  <c:v>3.479914519</c:v>
                </c:pt>
                <c:pt idx="3360">
                  <c:v>4.731124077</c:v>
                </c:pt>
                <c:pt idx="3361">
                  <c:v>4.798111915999999</c:v>
                </c:pt>
                <c:pt idx="3362">
                  <c:v>4.687810069999998</c:v>
                </c:pt>
                <c:pt idx="3363">
                  <c:v>4.644590235999998</c:v>
                </c:pt>
                <c:pt idx="3364">
                  <c:v>4.738627013</c:v>
                </c:pt>
                <c:pt idx="3365">
                  <c:v>4.341816224999999</c:v>
                </c:pt>
                <c:pt idx="3366">
                  <c:v>3.477805068</c:v>
                </c:pt>
                <c:pt idx="3367">
                  <c:v>2.362205481999999</c:v>
                </c:pt>
                <c:pt idx="3368">
                  <c:v>2.964523290000001</c:v>
                </c:pt>
                <c:pt idx="3369">
                  <c:v>3.794704238</c:v>
                </c:pt>
                <c:pt idx="3370">
                  <c:v>4.511992845</c:v>
                </c:pt>
                <c:pt idx="3371">
                  <c:v>6.222920944999999</c:v>
                </c:pt>
                <c:pt idx="3372">
                  <c:v>6.314865915999999</c:v>
                </c:pt>
                <c:pt idx="3373">
                  <c:v>5.837756838999998</c:v>
                </c:pt>
                <c:pt idx="3374">
                  <c:v>4.641307246999998</c:v>
                </c:pt>
                <c:pt idx="3375">
                  <c:v>3.210086760000001</c:v>
                </c:pt>
                <c:pt idx="3376">
                  <c:v>1.936975527</c:v>
                </c:pt>
                <c:pt idx="3377">
                  <c:v>1.469010226</c:v>
                </c:pt>
                <c:pt idx="3378">
                  <c:v>0.9612498588</c:v>
                </c:pt>
                <c:pt idx="3379">
                  <c:v>0.6608409843</c:v>
                </c:pt>
                <c:pt idx="3380">
                  <c:v>0.7320304762</c:v>
                </c:pt>
                <c:pt idx="3381">
                  <c:v>1.125073223</c:v>
                </c:pt>
                <c:pt idx="3382">
                  <c:v>1.505890631</c:v>
                </c:pt>
                <c:pt idx="3383">
                  <c:v>1.626464659</c:v>
                </c:pt>
                <c:pt idx="3384">
                  <c:v>1.971603905</c:v>
                </c:pt>
                <c:pt idx="3385">
                  <c:v>2.279645882999999</c:v>
                </c:pt>
                <c:pt idx="3386">
                  <c:v>2.684751405</c:v>
                </c:pt>
                <c:pt idx="3387">
                  <c:v>2.828296712</c:v>
                </c:pt>
                <c:pt idx="3388">
                  <c:v>2.526436357</c:v>
                </c:pt>
                <c:pt idx="3389">
                  <c:v>2.888634928</c:v>
                </c:pt>
                <c:pt idx="3390">
                  <c:v>2.803570191</c:v>
                </c:pt>
                <c:pt idx="3391">
                  <c:v>2.278022753</c:v>
                </c:pt>
                <c:pt idx="3392">
                  <c:v>1.629786295</c:v>
                </c:pt>
                <c:pt idx="3393">
                  <c:v>2.234909498</c:v>
                </c:pt>
                <c:pt idx="3394">
                  <c:v>2.703122232</c:v>
                </c:pt>
                <c:pt idx="3395">
                  <c:v>3.142574553000001</c:v>
                </c:pt>
                <c:pt idx="3396">
                  <c:v>3.265387499</c:v>
                </c:pt>
                <c:pt idx="3397">
                  <c:v>2.884803225</c:v>
                </c:pt>
                <c:pt idx="3398">
                  <c:v>2.911264979999999</c:v>
                </c:pt>
                <c:pt idx="3399">
                  <c:v>2.802665672999999</c:v>
                </c:pt>
                <c:pt idx="3400">
                  <c:v>2.709297248</c:v>
                </c:pt>
                <c:pt idx="3401">
                  <c:v>3.027086993</c:v>
                </c:pt>
                <c:pt idx="3402">
                  <c:v>3.078456567</c:v>
                </c:pt>
                <c:pt idx="3403">
                  <c:v>3.25778269</c:v>
                </c:pt>
                <c:pt idx="3404">
                  <c:v>3.849046377</c:v>
                </c:pt>
                <c:pt idx="3405">
                  <c:v>5.133062893</c:v>
                </c:pt>
                <c:pt idx="3406">
                  <c:v>5.813342977</c:v>
                </c:pt>
                <c:pt idx="3407">
                  <c:v>5.485306193</c:v>
                </c:pt>
                <c:pt idx="3408">
                  <c:v>5.571407836000001</c:v>
                </c:pt>
                <c:pt idx="3409">
                  <c:v>5.563894215999999</c:v>
                </c:pt>
                <c:pt idx="3410">
                  <c:v>5.487079587999998</c:v>
                </c:pt>
                <c:pt idx="3411">
                  <c:v>5.477325757</c:v>
                </c:pt>
                <c:pt idx="3412">
                  <c:v>5.24663015</c:v>
                </c:pt>
                <c:pt idx="3413">
                  <c:v>5.012177089999999</c:v>
                </c:pt>
                <c:pt idx="3414">
                  <c:v>4.779953228</c:v>
                </c:pt>
                <c:pt idx="3415">
                  <c:v>4.367822834999999</c:v>
                </c:pt>
                <c:pt idx="3416">
                  <c:v>4.947681496</c:v>
                </c:pt>
                <c:pt idx="3417">
                  <c:v>5.091774508999999</c:v>
                </c:pt>
                <c:pt idx="3418">
                  <c:v>4.589307813000001</c:v>
                </c:pt>
                <c:pt idx="3419">
                  <c:v>4.498868878999999</c:v>
                </c:pt>
                <c:pt idx="3420">
                  <c:v>3.787568783</c:v>
                </c:pt>
                <c:pt idx="3421">
                  <c:v>3.535255971999999</c:v>
                </c:pt>
                <c:pt idx="3422">
                  <c:v>3.900086514</c:v>
                </c:pt>
                <c:pt idx="3423">
                  <c:v>5.311789098</c:v>
                </c:pt>
                <c:pt idx="3424">
                  <c:v>6.037395059000001</c:v>
                </c:pt>
                <c:pt idx="3425">
                  <c:v>6.055779618999999</c:v>
                </c:pt>
                <c:pt idx="3426">
                  <c:v>4.907695328</c:v>
                </c:pt>
                <c:pt idx="3427">
                  <c:v>4.186139336999997</c:v>
                </c:pt>
                <c:pt idx="3428">
                  <c:v>4.846807364</c:v>
                </c:pt>
                <c:pt idx="3429">
                  <c:v>5.13238817</c:v>
                </c:pt>
                <c:pt idx="3430">
                  <c:v>4.544915860999999</c:v>
                </c:pt>
                <c:pt idx="3431">
                  <c:v>2.802224235</c:v>
                </c:pt>
                <c:pt idx="3432">
                  <c:v>3.581814911</c:v>
                </c:pt>
                <c:pt idx="3433">
                  <c:v>5.064211255999997</c:v>
                </c:pt>
                <c:pt idx="3434">
                  <c:v>5.685914213999998</c:v>
                </c:pt>
                <c:pt idx="3435">
                  <c:v>5.479684575</c:v>
                </c:pt>
                <c:pt idx="3436">
                  <c:v>4.186535353999997</c:v>
                </c:pt>
                <c:pt idx="3437">
                  <c:v>3.067146867</c:v>
                </c:pt>
                <c:pt idx="3438">
                  <c:v>3.011521024</c:v>
                </c:pt>
                <c:pt idx="3439">
                  <c:v>2.218305549</c:v>
                </c:pt>
                <c:pt idx="3440">
                  <c:v>1.743948369</c:v>
                </c:pt>
                <c:pt idx="3441">
                  <c:v>1.903488824</c:v>
                </c:pt>
                <c:pt idx="3442">
                  <c:v>2.455777639</c:v>
                </c:pt>
                <c:pt idx="3443">
                  <c:v>2.503381805</c:v>
                </c:pt>
                <c:pt idx="3444">
                  <c:v>3.63444088</c:v>
                </c:pt>
                <c:pt idx="3445">
                  <c:v>4.481872171</c:v>
                </c:pt>
                <c:pt idx="3446">
                  <c:v>4.098053992000001</c:v>
                </c:pt>
                <c:pt idx="3447">
                  <c:v>2.958908828</c:v>
                </c:pt>
                <c:pt idx="3448">
                  <c:v>2.483562741</c:v>
                </c:pt>
                <c:pt idx="3449">
                  <c:v>2.988205577</c:v>
                </c:pt>
                <c:pt idx="3450">
                  <c:v>4.083672778</c:v>
                </c:pt>
                <c:pt idx="3451">
                  <c:v>5.113716217999998</c:v>
                </c:pt>
                <c:pt idx="3452">
                  <c:v>5.278752066</c:v>
                </c:pt>
                <c:pt idx="3453">
                  <c:v>5.750741464</c:v>
                </c:pt>
                <c:pt idx="3454">
                  <c:v>5.633574732</c:v>
                </c:pt>
                <c:pt idx="3455">
                  <c:v>4.767423896999999</c:v>
                </c:pt>
                <c:pt idx="3456">
                  <c:v>4.597245829999998</c:v>
                </c:pt>
                <c:pt idx="3457">
                  <c:v>4.438653809000001</c:v>
                </c:pt>
                <c:pt idx="3458">
                  <c:v>4.383350556999999</c:v>
                </c:pt>
                <c:pt idx="3459">
                  <c:v>3.862358543</c:v>
                </c:pt>
                <c:pt idx="3460">
                  <c:v>3.250070169</c:v>
                </c:pt>
                <c:pt idx="3461">
                  <c:v>2.612890914999999</c:v>
                </c:pt>
                <c:pt idx="3462">
                  <c:v>2.264018787</c:v>
                </c:pt>
                <c:pt idx="3463">
                  <c:v>2.042619121</c:v>
                </c:pt>
                <c:pt idx="3464">
                  <c:v>2.012649890999999</c:v>
                </c:pt>
                <c:pt idx="3465">
                  <c:v>2.714148679999999</c:v>
                </c:pt>
                <c:pt idx="3466">
                  <c:v>2.733570383</c:v>
                </c:pt>
                <c:pt idx="3467">
                  <c:v>2.688737516</c:v>
                </c:pt>
                <c:pt idx="3468">
                  <c:v>3.136092891</c:v>
                </c:pt>
                <c:pt idx="3469">
                  <c:v>4.080422962</c:v>
                </c:pt>
                <c:pt idx="3470">
                  <c:v>4.757251076999999</c:v>
                </c:pt>
                <c:pt idx="3471">
                  <c:v>4.877164064999999</c:v>
                </c:pt>
                <c:pt idx="3472">
                  <c:v>4.680667199</c:v>
                </c:pt>
                <c:pt idx="3473">
                  <c:v>4.68158908</c:v>
                </c:pt>
                <c:pt idx="3474">
                  <c:v>4.952388699</c:v>
                </c:pt>
                <c:pt idx="3475">
                  <c:v>5.027416231999997</c:v>
                </c:pt>
                <c:pt idx="3476">
                  <c:v>4.539490365</c:v>
                </c:pt>
                <c:pt idx="3477">
                  <c:v>4.185203266999998</c:v>
                </c:pt>
                <c:pt idx="3478">
                  <c:v>4.345111197999999</c:v>
                </c:pt>
                <c:pt idx="3479">
                  <c:v>3.689667707</c:v>
                </c:pt>
                <c:pt idx="3480">
                  <c:v>3.426370992</c:v>
                </c:pt>
                <c:pt idx="3481">
                  <c:v>3.849113559</c:v>
                </c:pt>
                <c:pt idx="3482">
                  <c:v>5.416801979999999</c:v>
                </c:pt>
                <c:pt idx="3483">
                  <c:v>5.444330454</c:v>
                </c:pt>
                <c:pt idx="3484">
                  <c:v>5.050842418999999</c:v>
                </c:pt>
                <c:pt idx="3485">
                  <c:v>4.862931441999998</c:v>
                </c:pt>
                <c:pt idx="3486">
                  <c:v>3.484146496</c:v>
                </c:pt>
                <c:pt idx="3487">
                  <c:v>2.77351908</c:v>
                </c:pt>
                <c:pt idx="3488">
                  <c:v>2.858147286</c:v>
                </c:pt>
                <c:pt idx="3489">
                  <c:v>3.184360159000001</c:v>
                </c:pt>
                <c:pt idx="3490">
                  <c:v>3.455796609</c:v>
                </c:pt>
                <c:pt idx="3491">
                  <c:v>3.790041889</c:v>
                </c:pt>
                <c:pt idx="3492">
                  <c:v>4.546904068999999</c:v>
                </c:pt>
                <c:pt idx="3493">
                  <c:v>4.751400738</c:v>
                </c:pt>
                <c:pt idx="3494">
                  <c:v>4.998083611</c:v>
                </c:pt>
                <c:pt idx="3495">
                  <c:v>5.238174761999999</c:v>
                </c:pt>
                <c:pt idx="3496">
                  <c:v>5.534739521000001</c:v>
                </c:pt>
                <c:pt idx="3497">
                  <c:v>5.919961834</c:v>
                </c:pt>
                <c:pt idx="3498">
                  <c:v>6.268256174</c:v>
                </c:pt>
                <c:pt idx="3499">
                  <c:v>6.074685518999999</c:v>
                </c:pt>
                <c:pt idx="3500">
                  <c:v>5.576077514</c:v>
                </c:pt>
                <c:pt idx="3501">
                  <c:v>5.929446829000001</c:v>
                </c:pt>
                <c:pt idx="3502">
                  <c:v>6.118074139999999</c:v>
                </c:pt>
                <c:pt idx="3503">
                  <c:v>6.420518191</c:v>
                </c:pt>
                <c:pt idx="3504">
                  <c:v>6.275956283</c:v>
                </c:pt>
                <c:pt idx="3505">
                  <c:v>6.326006709</c:v>
                </c:pt>
                <c:pt idx="3506">
                  <c:v>6.077698963</c:v>
                </c:pt>
                <c:pt idx="3507">
                  <c:v>6.041950555000001</c:v>
                </c:pt>
                <c:pt idx="3508">
                  <c:v>6.127127560999998</c:v>
                </c:pt>
                <c:pt idx="3509">
                  <c:v>5.967961264999999</c:v>
                </c:pt>
                <c:pt idx="3510">
                  <c:v>5.680272078999999</c:v>
                </c:pt>
                <c:pt idx="3511">
                  <c:v>5.806473733</c:v>
                </c:pt>
                <c:pt idx="3512">
                  <c:v>6.252800896999999</c:v>
                </c:pt>
                <c:pt idx="3513">
                  <c:v>6.616127094</c:v>
                </c:pt>
                <c:pt idx="3514">
                  <c:v>6.724985080999998</c:v>
                </c:pt>
                <c:pt idx="3515">
                  <c:v>6.790879873999999</c:v>
                </c:pt>
                <c:pt idx="3516">
                  <c:v>6.953805999</c:v>
                </c:pt>
                <c:pt idx="3517">
                  <c:v>7.078474569999999</c:v>
                </c:pt>
                <c:pt idx="3518">
                  <c:v>7.095797366999999</c:v>
                </c:pt>
                <c:pt idx="3519">
                  <c:v>7.161350301999999</c:v>
                </c:pt>
                <c:pt idx="3520">
                  <c:v>7.198656541999999</c:v>
                </c:pt>
                <c:pt idx="3521">
                  <c:v>7.211958601</c:v>
                </c:pt>
                <c:pt idx="3522">
                  <c:v>7.197242836999999</c:v>
                </c:pt>
                <c:pt idx="3523">
                  <c:v>7.039600359</c:v>
                </c:pt>
                <c:pt idx="3524">
                  <c:v>6.919737449999999</c:v>
                </c:pt>
                <c:pt idx="3525">
                  <c:v>6.632413025</c:v>
                </c:pt>
                <c:pt idx="3526">
                  <c:v>6.714873835</c:v>
                </c:pt>
                <c:pt idx="3527">
                  <c:v>7.059994275999999</c:v>
                </c:pt>
                <c:pt idx="3528">
                  <c:v>7.249575600999998</c:v>
                </c:pt>
                <c:pt idx="3529">
                  <c:v>7.238327291</c:v>
                </c:pt>
                <c:pt idx="3530">
                  <c:v>7.218939938999999</c:v>
                </c:pt>
                <c:pt idx="3531">
                  <c:v>7.123464739999999</c:v>
                </c:pt>
                <c:pt idx="3532">
                  <c:v>7.004491142</c:v>
                </c:pt>
                <c:pt idx="3533">
                  <c:v>6.900988855999999</c:v>
                </c:pt>
                <c:pt idx="3534">
                  <c:v>6.371700456</c:v>
                </c:pt>
                <c:pt idx="3535">
                  <c:v>6.254847824</c:v>
                </c:pt>
                <c:pt idx="3536">
                  <c:v>6.091948260000001</c:v>
                </c:pt>
                <c:pt idx="3537">
                  <c:v>4.863860813999999</c:v>
                </c:pt>
                <c:pt idx="3538">
                  <c:v>4.934885026999999</c:v>
                </c:pt>
                <c:pt idx="3539">
                  <c:v>5.284944275999998</c:v>
                </c:pt>
                <c:pt idx="3540">
                  <c:v>4.823318673999999</c:v>
                </c:pt>
                <c:pt idx="3541">
                  <c:v>5.291103657999999</c:v>
                </c:pt>
                <c:pt idx="3542">
                  <c:v>5.634797237999999</c:v>
                </c:pt>
                <c:pt idx="3543">
                  <c:v>6.408531851999999</c:v>
                </c:pt>
                <c:pt idx="3544">
                  <c:v>6.415174778999999</c:v>
                </c:pt>
                <c:pt idx="3545">
                  <c:v>5.650068573999999</c:v>
                </c:pt>
                <c:pt idx="3546">
                  <c:v>5.677191327999999</c:v>
                </c:pt>
                <c:pt idx="3547">
                  <c:v>6.859534880999997</c:v>
                </c:pt>
                <c:pt idx="3548">
                  <c:v>6.754796284</c:v>
                </c:pt>
                <c:pt idx="3549">
                  <c:v>7.194684034999998</c:v>
                </c:pt>
                <c:pt idx="3550">
                  <c:v>7.226793147</c:v>
                </c:pt>
                <c:pt idx="3551">
                  <c:v>7.156186540999998</c:v>
                </c:pt>
                <c:pt idx="3552">
                  <c:v>6.923655477999999</c:v>
                </c:pt>
                <c:pt idx="3553">
                  <c:v>6.925130003999999</c:v>
                </c:pt>
                <c:pt idx="3554">
                  <c:v>6.728989100999999</c:v>
                </c:pt>
                <c:pt idx="3555">
                  <c:v>6.321850222999999</c:v>
                </c:pt>
                <c:pt idx="3556">
                  <c:v>5.899057416</c:v>
                </c:pt>
                <c:pt idx="3557">
                  <c:v>5.617660732</c:v>
                </c:pt>
                <c:pt idx="3558">
                  <c:v>5.653088088999999</c:v>
                </c:pt>
                <c:pt idx="3559">
                  <c:v>5.761076294</c:v>
                </c:pt>
                <c:pt idx="3560">
                  <c:v>6.594918107999998</c:v>
                </c:pt>
                <c:pt idx="3561">
                  <c:v>6.928740761</c:v>
                </c:pt>
                <c:pt idx="3562">
                  <c:v>6.873800028999999</c:v>
                </c:pt>
                <c:pt idx="3563">
                  <c:v>6.828585103999999</c:v>
                </c:pt>
                <c:pt idx="3564">
                  <c:v>6.859743152</c:v>
                </c:pt>
                <c:pt idx="3565">
                  <c:v>6.773325375000001</c:v>
                </c:pt>
                <c:pt idx="3566">
                  <c:v>6.511021318</c:v>
                </c:pt>
                <c:pt idx="3567">
                  <c:v>6.566087077999998</c:v>
                </c:pt>
                <c:pt idx="3568">
                  <c:v>6.660553593999999</c:v>
                </c:pt>
                <c:pt idx="3569">
                  <c:v>6.946346328</c:v>
                </c:pt>
                <c:pt idx="3570">
                  <c:v>7.091901903</c:v>
                </c:pt>
                <c:pt idx="3571">
                  <c:v>7.104119366999998</c:v>
                </c:pt>
                <c:pt idx="3572">
                  <c:v>7.174628961000001</c:v>
                </c:pt>
                <c:pt idx="3573">
                  <c:v>7.114511599999998</c:v>
                </c:pt>
                <c:pt idx="3574">
                  <c:v>6.980414031999999</c:v>
                </c:pt>
                <c:pt idx="3575">
                  <c:v>6.758203094000002</c:v>
                </c:pt>
                <c:pt idx="3576">
                  <c:v>6.556695956999999</c:v>
                </c:pt>
                <c:pt idx="3577">
                  <c:v>6.363069336</c:v>
                </c:pt>
                <c:pt idx="3578">
                  <c:v>6.536266739</c:v>
                </c:pt>
                <c:pt idx="3579">
                  <c:v>6.715774616999999</c:v>
                </c:pt>
                <c:pt idx="3580">
                  <c:v>6.681857574999999</c:v>
                </c:pt>
                <c:pt idx="3581">
                  <c:v>6.702446911</c:v>
                </c:pt>
                <c:pt idx="3582">
                  <c:v>6.446404357</c:v>
                </c:pt>
                <c:pt idx="3583">
                  <c:v>6.301305701</c:v>
                </c:pt>
                <c:pt idx="3584">
                  <c:v>6.378049533</c:v>
                </c:pt>
                <c:pt idx="3585">
                  <c:v>6.140481260999998</c:v>
                </c:pt>
                <c:pt idx="3586">
                  <c:v>5.312581970999997</c:v>
                </c:pt>
                <c:pt idx="3587">
                  <c:v>4.492971084</c:v>
                </c:pt>
                <c:pt idx="3588">
                  <c:v>3.541415305</c:v>
                </c:pt>
                <c:pt idx="3589">
                  <c:v>2.838795232</c:v>
                </c:pt>
                <c:pt idx="3590">
                  <c:v>2.933983014</c:v>
                </c:pt>
                <c:pt idx="3591">
                  <c:v>3.280758333</c:v>
                </c:pt>
                <c:pt idx="3592">
                  <c:v>3.268090956</c:v>
                </c:pt>
                <c:pt idx="3593">
                  <c:v>3.151693304</c:v>
                </c:pt>
                <c:pt idx="3594">
                  <c:v>3.209226185</c:v>
                </c:pt>
                <c:pt idx="3595">
                  <c:v>2.847113821</c:v>
                </c:pt>
                <c:pt idx="3596">
                  <c:v>3.473965309</c:v>
                </c:pt>
                <c:pt idx="3597">
                  <c:v>4.619070236999998</c:v>
                </c:pt>
                <c:pt idx="3598">
                  <c:v>5.436998976</c:v>
                </c:pt>
                <c:pt idx="3599">
                  <c:v>5.968916186999999</c:v>
                </c:pt>
                <c:pt idx="3600">
                  <c:v>6.107020631999998</c:v>
                </c:pt>
                <c:pt idx="3601">
                  <c:v>5.886144460999999</c:v>
                </c:pt>
                <c:pt idx="3602">
                  <c:v>5.834738342999999</c:v>
                </c:pt>
                <c:pt idx="3603">
                  <c:v>5.842705309999999</c:v>
                </c:pt>
                <c:pt idx="3604">
                  <c:v>5.90616167</c:v>
                </c:pt>
                <c:pt idx="3605">
                  <c:v>5.658090979999998</c:v>
                </c:pt>
                <c:pt idx="3606">
                  <c:v>5.794673474000001</c:v>
                </c:pt>
                <c:pt idx="3607">
                  <c:v>5.869721729</c:v>
                </c:pt>
                <c:pt idx="3608">
                  <c:v>5.977549579999999</c:v>
                </c:pt>
                <c:pt idx="3609">
                  <c:v>5.765696291</c:v>
                </c:pt>
                <c:pt idx="3610">
                  <c:v>5.037062692</c:v>
                </c:pt>
                <c:pt idx="3611">
                  <c:v>4.658224097000001</c:v>
                </c:pt>
                <c:pt idx="3612">
                  <c:v>4.386555068999998</c:v>
                </c:pt>
                <c:pt idx="3613">
                  <c:v>4.43762943</c:v>
                </c:pt>
                <c:pt idx="3614">
                  <c:v>4.520924339999998</c:v>
                </c:pt>
                <c:pt idx="3615">
                  <c:v>4.536491824</c:v>
                </c:pt>
                <c:pt idx="3616">
                  <c:v>4.707477466999999</c:v>
                </c:pt>
                <c:pt idx="3617">
                  <c:v>5.209580228999999</c:v>
                </c:pt>
                <c:pt idx="3618">
                  <c:v>5.833927615999999</c:v>
                </c:pt>
                <c:pt idx="3619">
                  <c:v>6.168708584</c:v>
                </c:pt>
                <c:pt idx="3620">
                  <c:v>5.903326418</c:v>
                </c:pt>
                <c:pt idx="3621">
                  <c:v>6.360920938</c:v>
                </c:pt>
                <c:pt idx="3622">
                  <c:v>6.474424465999999</c:v>
                </c:pt>
                <c:pt idx="3623">
                  <c:v>6.385390188000001</c:v>
                </c:pt>
                <c:pt idx="3624">
                  <c:v>6.343273847999999</c:v>
                </c:pt>
                <c:pt idx="3625">
                  <c:v>6.305757050999999</c:v>
                </c:pt>
                <c:pt idx="3626">
                  <c:v>6.262371985</c:v>
                </c:pt>
                <c:pt idx="3627">
                  <c:v>6.125335505999999</c:v>
                </c:pt>
                <c:pt idx="3628">
                  <c:v>5.363253630999998</c:v>
                </c:pt>
                <c:pt idx="3629">
                  <c:v>4.065415002999999</c:v>
                </c:pt>
                <c:pt idx="3630">
                  <c:v>2.613182652</c:v>
                </c:pt>
                <c:pt idx="3631">
                  <c:v>2.291605366</c:v>
                </c:pt>
                <c:pt idx="3632">
                  <c:v>2.57454932</c:v>
                </c:pt>
                <c:pt idx="3633">
                  <c:v>3.347510883</c:v>
                </c:pt>
                <c:pt idx="3634">
                  <c:v>3.901883111</c:v>
                </c:pt>
                <c:pt idx="3635">
                  <c:v>4.853222233999999</c:v>
                </c:pt>
                <c:pt idx="3636">
                  <c:v>5.044678241999999</c:v>
                </c:pt>
                <c:pt idx="3637">
                  <c:v>4.763810073999999</c:v>
                </c:pt>
                <c:pt idx="3638">
                  <c:v>4.370027202</c:v>
                </c:pt>
                <c:pt idx="3639">
                  <c:v>4.371679798</c:v>
                </c:pt>
                <c:pt idx="3640">
                  <c:v>4.439427172</c:v>
                </c:pt>
                <c:pt idx="3641">
                  <c:v>4.733381045</c:v>
                </c:pt>
                <c:pt idx="3642">
                  <c:v>4.622479932999997</c:v>
                </c:pt>
                <c:pt idx="3643">
                  <c:v>3.780515491</c:v>
                </c:pt>
                <c:pt idx="3644">
                  <c:v>3.391824729</c:v>
                </c:pt>
                <c:pt idx="3645">
                  <c:v>3.463264336</c:v>
                </c:pt>
                <c:pt idx="3646">
                  <c:v>3.743357198</c:v>
                </c:pt>
                <c:pt idx="3647">
                  <c:v>3.599287919</c:v>
                </c:pt>
                <c:pt idx="3648">
                  <c:v>3.019113885</c:v>
                </c:pt>
                <c:pt idx="3649">
                  <c:v>2.893248669999999</c:v>
                </c:pt>
                <c:pt idx="3650">
                  <c:v>2.373580883</c:v>
                </c:pt>
                <c:pt idx="3651">
                  <c:v>2.433475833999999</c:v>
                </c:pt>
                <c:pt idx="3652">
                  <c:v>2.104801381</c:v>
                </c:pt>
                <c:pt idx="3653">
                  <c:v>1.988923672</c:v>
                </c:pt>
                <c:pt idx="3654">
                  <c:v>1.878695374</c:v>
                </c:pt>
                <c:pt idx="3655">
                  <c:v>1.27487392</c:v>
                </c:pt>
                <c:pt idx="3656">
                  <c:v>1.536492191</c:v>
                </c:pt>
                <c:pt idx="3657">
                  <c:v>2.191764866</c:v>
                </c:pt>
                <c:pt idx="3658">
                  <c:v>1.828583796</c:v>
                </c:pt>
                <c:pt idx="3659">
                  <c:v>1.582933749</c:v>
                </c:pt>
                <c:pt idx="3660">
                  <c:v>1.6433827</c:v>
                </c:pt>
                <c:pt idx="3661">
                  <c:v>1.382607177</c:v>
                </c:pt>
                <c:pt idx="3662">
                  <c:v>1.136819154</c:v>
                </c:pt>
                <c:pt idx="3663">
                  <c:v>1.204090611</c:v>
                </c:pt>
                <c:pt idx="3664">
                  <c:v>1.194634411</c:v>
                </c:pt>
                <c:pt idx="3665">
                  <c:v>1.1577095</c:v>
                </c:pt>
                <c:pt idx="3666">
                  <c:v>1.302233541</c:v>
                </c:pt>
                <c:pt idx="3667">
                  <c:v>1.663614258</c:v>
                </c:pt>
                <c:pt idx="3668">
                  <c:v>1.95438168</c:v>
                </c:pt>
                <c:pt idx="3669">
                  <c:v>2.269894832</c:v>
                </c:pt>
                <c:pt idx="3670">
                  <c:v>2.716568818</c:v>
                </c:pt>
                <c:pt idx="3671">
                  <c:v>3.204063538</c:v>
                </c:pt>
                <c:pt idx="3672">
                  <c:v>2.760494585</c:v>
                </c:pt>
                <c:pt idx="3673">
                  <c:v>2.406885268</c:v>
                </c:pt>
                <c:pt idx="3674">
                  <c:v>2.183051257</c:v>
                </c:pt>
                <c:pt idx="3675">
                  <c:v>2.093709717000001</c:v>
                </c:pt>
                <c:pt idx="3676">
                  <c:v>1.936472167</c:v>
                </c:pt>
                <c:pt idx="3677">
                  <c:v>2.15773482</c:v>
                </c:pt>
                <c:pt idx="3678">
                  <c:v>2.580197700000001</c:v>
                </c:pt>
                <c:pt idx="3679">
                  <c:v>2.966493219</c:v>
                </c:pt>
                <c:pt idx="3680">
                  <c:v>3.795403343</c:v>
                </c:pt>
                <c:pt idx="3681">
                  <c:v>4.441483994</c:v>
                </c:pt>
                <c:pt idx="3682">
                  <c:v>4.360974949999998</c:v>
                </c:pt>
                <c:pt idx="3683">
                  <c:v>3.579652599999999</c:v>
                </c:pt>
                <c:pt idx="3684">
                  <c:v>3.324616082</c:v>
                </c:pt>
                <c:pt idx="3685">
                  <c:v>2.905591627</c:v>
                </c:pt>
                <c:pt idx="3686">
                  <c:v>2.482425901</c:v>
                </c:pt>
                <c:pt idx="3687">
                  <c:v>2.043071389</c:v>
                </c:pt>
                <c:pt idx="3688">
                  <c:v>2.042078171</c:v>
                </c:pt>
                <c:pt idx="3689">
                  <c:v>2.161601227</c:v>
                </c:pt>
                <c:pt idx="3690">
                  <c:v>2.60643611</c:v>
                </c:pt>
                <c:pt idx="3691">
                  <c:v>3.30327804</c:v>
                </c:pt>
                <c:pt idx="3692">
                  <c:v>3.732388704</c:v>
                </c:pt>
                <c:pt idx="3693">
                  <c:v>4.787836883999999</c:v>
                </c:pt>
                <c:pt idx="3694">
                  <c:v>5.387176006999998</c:v>
                </c:pt>
                <c:pt idx="3695">
                  <c:v>5.655269866999999</c:v>
                </c:pt>
                <c:pt idx="3696">
                  <c:v>5.230378069</c:v>
                </c:pt>
                <c:pt idx="3697">
                  <c:v>5.671671529999998</c:v>
                </c:pt>
                <c:pt idx="3698">
                  <c:v>5.662515122999998</c:v>
                </c:pt>
                <c:pt idx="3699">
                  <c:v>5.531051345</c:v>
                </c:pt>
                <c:pt idx="3700">
                  <c:v>5.414567525999999</c:v>
                </c:pt>
                <c:pt idx="3701">
                  <c:v>5.203159840000001</c:v>
                </c:pt>
                <c:pt idx="3702">
                  <c:v>5.079125651</c:v>
                </c:pt>
                <c:pt idx="3703">
                  <c:v>4.610617639999999</c:v>
                </c:pt>
                <c:pt idx="3704">
                  <c:v>4.448007147</c:v>
                </c:pt>
                <c:pt idx="3705">
                  <c:v>4.225441365999999</c:v>
                </c:pt>
                <c:pt idx="3706">
                  <c:v>3.14845522</c:v>
                </c:pt>
                <c:pt idx="3707">
                  <c:v>2.558084257</c:v>
                </c:pt>
                <c:pt idx="3708">
                  <c:v>2.178559253</c:v>
                </c:pt>
                <c:pt idx="3709">
                  <c:v>2.401358099999999</c:v>
                </c:pt>
                <c:pt idx="3710">
                  <c:v>2.592832419999999</c:v>
                </c:pt>
                <c:pt idx="3711">
                  <c:v>2.544507426</c:v>
                </c:pt>
                <c:pt idx="3712">
                  <c:v>2.836345445999999</c:v>
                </c:pt>
                <c:pt idx="3713">
                  <c:v>2.95519434</c:v>
                </c:pt>
                <c:pt idx="3714">
                  <c:v>4.170534362</c:v>
                </c:pt>
                <c:pt idx="3715">
                  <c:v>5.407646912000001</c:v>
                </c:pt>
                <c:pt idx="3716">
                  <c:v>5.442723733</c:v>
                </c:pt>
                <c:pt idx="3717">
                  <c:v>5.542664108</c:v>
                </c:pt>
                <c:pt idx="3718">
                  <c:v>4.967935648999998</c:v>
                </c:pt>
                <c:pt idx="3719">
                  <c:v>5.421601649</c:v>
                </c:pt>
                <c:pt idx="3720">
                  <c:v>5.510226198000001</c:v>
                </c:pt>
                <c:pt idx="3721">
                  <c:v>5.607086337999998</c:v>
                </c:pt>
                <c:pt idx="3722">
                  <c:v>5.478577032000001</c:v>
                </c:pt>
                <c:pt idx="3723">
                  <c:v>5.549178681</c:v>
                </c:pt>
                <c:pt idx="3724">
                  <c:v>5.286835871999997</c:v>
                </c:pt>
                <c:pt idx="3725">
                  <c:v>5.312080405999999</c:v>
                </c:pt>
                <c:pt idx="3726">
                  <c:v>4.862864072</c:v>
                </c:pt>
                <c:pt idx="3727">
                  <c:v>4.643338473</c:v>
                </c:pt>
                <c:pt idx="3728">
                  <c:v>3.871155547</c:v>
                </c:pt>
                <c:pt idx="3729">
                  <c:v>2.099928889</c:v>
                </c:pt>
                <c:pt idx="3730">
                  <c:v>1.553522392999999</c:v>
                </c:pt>
                <c:pt idx="3731">
                  <c:v>0.9295044981</c:v>
                </c:pt>
                <c:pt idx="3732">
                  <c:v>0.7783489855</c:v>
                </c:pt>
                <c:pt idx="3733">
                  <c:v>0.876082069</c:v>
                </c:pt>
                <c:pt idx="3734">
                  <c:v>0.8175553065</c:v>
                </c:pt>
                <c:pt idx="3735">
                  <c:v>1.091490049</c:v>
                </c:pt>
                <c:pt idx="3736">
                  <c:v>1.635476204</c:v>
                </c:pt>
                <c:pt idx="3737">
                  <c:v>1.636215795</c:v>
                </c:pt>
                <c:pt idx="3738">
                  <c:v>2.209823126</c:v>
                </c:pt>
                <c:pt idx="3739">
                  <c:v>3.239187664</c:v>
                </c:pt>
                <c:pt idx="3740">
                  <c:v>3.71669491</c:v>
                </c:pt>
                <c:pt idx="3741">
                  <c:v>3.336004711</c:v>
                </c:pt>
                <c:pt idx="3742">
                  <c:v>3.800548482999999</c:v>
                </c:pt>
                <c:pt idx="3743">
                  <c:v>3.090117475</c:v>
                </c:pt>
                <c:pt idx="3744">
                  <c:v>4.276070212</c:v>
                </c:pt>
                <c:pt idx="3745">
                  <c:v>4.652512918999997</c:v>
                </c:pt>
                <c:pt idx="3746">
                  <c:v>3.678414054</c:v>
                </c:pt>
                <c:pt idx="3747">
                  <c:v>1.807202757</c:v>
                </c:pt>
                <c:pt idx="3748">
                  <c:v>2.811803771</c:v>
                </c:pt>
                <c:pt idx="3749">
                  <c:v>1.964259671</c:v>
                </c:pt>
                <c:pt idx="3750">
                  <c:v>2.39836728</c:v>
                </c:pt>
                <c:pt idx="3751">
                  <c:v>2.36887387</c:v>
                </c:pt>
                <c:pt idx="3752">
                  <c:v>1.815983092</c:v>
                </c:pt>
                <c:pt idx="3753">
                  <c:v>1.168348032</c:v>
                </c:pt>
                <c:pt idx="3754">
                  <c:v>1.527291793</c:v>
                </c:pt>
                <c:pt idx="3755">
                  <c:v>1.307456318</c:v>
                </c:pt>
                <c:pt idx="3756">
                  <c:v>1.522738482</c:v>
                </c:pt>
                <c:pt idx="3757">
                  <c:v>1.641869729</c:v>
                </c:pt>
                <c:pt idx="3758">
                  <c:v>1.746224386</c:v>
                </c:pt>
                <c:pt idx="3759">
                  <c:v>1.654786411</c:v>
                </c:pt>
                <c:pt idx="3760">
                  <c:v>1.521226556</c:v>
                </c:pt>
                <c:pt idx="3761">
                  <c:v>1.442335367</c:v>
                </c:pt>
                <c:pt idx="3762">
                  <c:v>1.584562774</c:v>
                </c:pt>
                <c:pt idx="3763">
                  <c:v>1.580904769</c:v>
                </c:pt>
                <c:pt idx="3764">
                  <c:v>1.466793839</c:v>
                </c:pt>
                <c:pt idx="3765">
                  <c:v>1.609024133</c:v>
                </c:pt>
                <c:pt idx="3766">
                  <c:v>1.685043945</c:v>
                </c:pt>
                <c:pt idx="3767">
                  <c:v>1.508384043</c:v>
                </c:pt>
                <c:pt idx="3768">
                  <c:v>1.328898087</c:v>
                </c:pt>
                <c:pt idx="3769">
                  <c:v>1.22567907</c:v>
                </c:pt>
                <c:pt idx="3770">
                  <c:v>1.013647485</c:v>
                </c:pt>
                <c:pt idx="3771">
                  <c:v>0.7643265942</c:v>
                </c:pt>
                <c:pt idx="3772">
                  <c:v>0.4841870709</c:v>
                </c:pt>
                <c:pt idx="3773">
                  <c:v>0.6437375356</c:v>
                </c:pt>
                <c:pt idx="3774">
                  <c:v>0.5426218543</c:v>
                </c:pt>
                <c:pt idx="3775">
                  <c:v>0.3702972359</c:v>
                </c:pt>
                <c:pt idx="3776">
                  <c:v>0.6345924372</c:v>
                </c:pt>
                <c:pt idx="3777">
                  <c:v>0.7167799182</c:v>
                </c:pt>
                <c:pt idx="3778">
                  <c:v>0.8008098182</c:v>
                </c:pt>
                <c:pt idx="3779">
                  <c:v>0.669952957</c:v>
                </c:pt>
                <c:pt idx="3780">
                  <c:v>0.4933871065</c:v>
                </c:pt>
                <c:pt idx="3781">
                  <c:v>0.6238101</c:v>
                </c:pt>
                <c:pt idx="3782">
                  <c:v>0.9680482358</c:v>
                </c:pt>
                <c:pt idx="3783">
                  <c:v>1.311178906</c:v>
                </c:pt>
                <c:pt idx="3784">
                  <c:v>1.662787367</c:v>
                </c:pt>
                <c:pt idx="3785">
                  <c:v>1.790381849</c:v>
                </c:pt>
                <c:pt idx="3786">
                  <c:v>2.250507333</c:v>
                </c:pt>
                <c:pt idx="3787">
                  <c:v>2.323418725</c:v>
                </c:pt>
                <c:pt idx="3788">
                  <c:v>1.812252243</c:v>
                </c:pt>
                <c:pt idx="3789">
                  <c:v>2.483184425</c:v>
                </c:pt>
                <c:pt idx="3790">
                  <c:v>2.708591780000001</c:v>
                </c:pt>
                <c:pt idx="3791">
                  <c:v>2.754741114</c:v>
                </c:pt>
                <c:pt idx="3792">
                  <c:v>2.74904109</c:v>
                </c:pt>
                <c:pt idx="3793">
                  <c:v>2.815761491</c:v>
                </c:pt>
                <c:pt idx="3794">
                  <c:v>2.992454261</c:v>
                </c:pt>
                <c:pt idx="3795">
                  <c:v>2.424876632</c:v>
                </c:pt>
                <c:pt idx="3796">
                  <c:v>2.327405973999999</c:v>
                </c:pt>
                <c:pt idx="3797">
                  <c:v>2.388125259000001</c:v>
                </c:pt>
                <c:pt idx="3798">
                  <c:v>3.564059514</c:v>
                </c:pt>
                <c:pt idx="3799">
                  <c:v>4.255339001</c:v>
                </c:pt>
                <c:pt idx="3800">
                  <c:v>4.30563151</c:v>
                </c:pt>
                <c:pt idx="3801">
                  <c:v>3.926410659</c:v>
                </c:pt>
                <c:pt idx="3802">
                  <c:v>2.687931065000001</c:v>
                </c:pt>
                <c:pt idx="3803">
                  <c:v>2.396575611999999</c:v>
                </c:pt>
                <c:pt idx="3804">
                  <c:v>2.771342789</c:v>
                </c:pt>
                <c:pt idx="3805">
                  <c:v>3.221253911</c:v>
                </c:pt>
                <c:pt idx="3806">
                  <c:v>3.499709809</c:v>
                </c:pt>
                <c:pt idx="3807">
                  <c:v>3.730015573</c:v>
                </c:pt>
                <c:pt idx="3808">
                  <c:v>3.469363054</c:v>
                </c:pt>
                <c:pt idx="3809">
                  <c:v>3.715413587</c:v>
                </c:pt>
                <c:pt idx="3810">
                  <c:v>4.003928705</c:v>
                </c:pt>
                <c:pt idx="3811">
                  <c:v>4.219457381</c:v>
                </c:pt>
                <c:pt idx="3812">
                  <c:v>3.641443675</c:v>
                </c:pt>
                <c:pt idx="3813">
                  <c:v>4.472195097</c:v>
                </c:pt>
                <c:pt idx="3814">
                  <c:v>4.881130366</c:v>
                </c:pt>
                <c:pt idx="3815">
                  <c:v>5.185691477000001</c:v>
                </c:pt>
                <c:pt idx="3816">
                  <c:v>5.207878281999998</c:v>
                </c:pt>
                <c:pt idx="3817">
                  <c:v>4.280396956999999</c:v>
                </c:pt>
                <c:pt idx="3818">
                  <c:v>2.916040264</c:v>
                </c:pt>
                <c:pt idx="3819">
                  <c:v>3.590531931</c:v>
                </c:pt>
                <c:pt idx="3820">
                  <c:v>3.745698551</c:v>
                </c:pt>
                <c:pt idx="3821">
                  <c:v>4.085915570999998</c:v>
                </c:pt>
                <c:pt idx="3822">
                  <c:v>2.72007666</c:v>
                </c:pt>
                <c:pt idx="3823">
                  <c:v>3.04706028</c:v>
                </c:pt>
                <c:pt idx="3824">
                  <c:v>2.418017873</c:v>
                </c:pt>
                <c:pt idx="3825">
                  <c:v>1.965530223</c:v>
                </c:pt>
                <c:pt idx="3826">
                  <c:v>1.030376352</c:v>
                </c:pt>
                <c:pt idx="3827">
                  <c:v>0.7396906029</c:v>
                </c:pt>
                <c:pt idx="3828">
                  <c:v>0.4658914841</c:v>
                </c:pt>
                <c:pt idx="3829">
                  <c:v>0.4079758369</c:v>
                </c:pt>
                <c:pt idx="3830">
                  <c:v>0.774838723</c:v>
                </c:pt>
                <c:pt idx="3831">
                  <c:v>0.9562989092</c:v>
                </c:pt>
                <c:pt idx="3832">
                  <c:v>1.175851807</c:v>
                </c:pt>
                <c:pt idx="3833">
                  <c:v>1.322795703</c:v>
                </c:pt>
                <c:pt idx="3834">
                  <c:v>1.373199438</c:v>
                </c:pt>
                <c:pt idx="3835">
                  <c:v>1.519485446</c:v>
                </c:pt>
                <c:pt idx="3836">
                  <c:v>1.301623381</c:v>
                </c:pt>
                <c:pt idx="3837">
                  <c:v>1.554425297</c:v>
                </c:pt>
                <c:pt idx="3838">
                  <c:v>2.048225174</c:v>
                </c:pt>
                <c:pt idx="3839">
                  <c:v>2.669407591</c:v>
                </c:pt>
                <c:pt idx="3840">
                  <c:v>3.211515903</c:v>
                </c:pt>
                <c:pt idx="3841">
                  <c:v>3.632396962</c:v>
                </c:pt>
                <c:pt idx="3842">
                  <c:v>3.813480292</c:v>
                </c:pt>
                <c:pt idx="3843">
                  <c:v>3.889518917</c:v>
                </c:pt>
                <c:pt idx="3844">
                  <c:v>3.749374065</c:v>
                </c:pt>
                <c:pt idx="3845">
                  <c:v>3.260962058</c:v>
                </c:pt>
                <c:pt idx="3846">
                  <c:v>3.056578523999999</c:v>
                </c:pt>
                <c:pt idx="3847">
                  <c:v>2.405207784</c:v>
                </c:pt>
                <c:pt idx="3848">
                  <c:v>2.444847683999999</c:v>
                </c:pt>
                <c:pt idx="3849">
                  <c:v>2.232704048</c:v>
                </c:pt>
                <c:pt idx="3850">
                  <c:v>1.997317276</c:v>
                </c:pt>
                <c:pt idx="3851">
                  <c:v>1.752515545</c:v>
                </c:pt>
                <c:pt idx="3852">
                  <c:v>1.694858339</c:v>
                </c:pt>
                <c:pt idx="3853">
                  <c:v>2.134872909</c:v>
                </c:pt>
                <c:pt idx="3854">
                  <c:v>2.293509032</c:v>
                </c:pt>
                <c:pt idx="3855">
                  <c:v>2.318865690999999</c:v>
                </c:pt>
                <c:pt idx="3856">
                  <c:v>2.095228697</c:v>
                </c:pt>
                <c:pt idx="3857">
                  <c:v>2.15894639</c:v>
                </c:pt>
                <c:pt idx="3858">
                  <c:v>2.201524497</c:v>
                </c:pt>
                <c:pt idx="3859">
                  <c:v>2.501829692</c:v>
                </c:pt>
                <c:pt idx="3860">
                  <c:v>2.487713038</c:v>
                </c:pt>
                <c:pt idx="3861">
                  <c:v>3.060896008000001</c:v>
                </c:pt>
                <c:pt idx="3862">
                  <c:v>3.561383082</c:v>
                </c:pt>
                <c:pt idx="3863">
                  <c:v>3.784672965</c:v>
                </c:pt>
                <c:pt idx="3864">
                  <c:v>4.082534337999999</c:v>
                </c:pt>
                <c:pt idx="3865">
                  <c:v>3.723078062</c:v>
                </c:pt>
                <c:pt idx="3866">
                  <c:v>3.306953712</c:v>
                </c:pt>
                <c:pt idx="3867">
                  <c:v>3.036163639</c:v>
                </c:pt>
                <c:pt idx="3868">
                  <c:v>3.135495665</c:v>
                </c:pt>
                <c:pt idx="3869">
                  <c:v>3.177613877</c:v>
                </c:pt>
                <c:pt idx="3870">
                  <c:v>2.898971262</c:v>
                </c:pt>
                <c:pt idx="3871">
                  <c:v>2.038953775</c:v>
                </c:pt>
                <c:pt idx="3872">
                  <c:v>2.160815735</c:v>
                </c:pt>
                <c:pt idx="3873">
                  <c:v>2.188124764000001</c:v>
                </c:pt>
                <c:pt idx="3874">
                  <c:v>2.058353064</c:v>
                </c:pt>
                <c:pt idx="3875">
                  <c:v>2.367742997</c:v>
                </c:pt>
                <c:pt idx="3876">
                  <c:v>2.400950554</c:v>
                </c:pt>
                <c:pt idx="3877">
                  <c:v>2.579844633999999</c:v>
                </c:pt>
                <c:pt idx="3878">
                  <c:v>2.605803615</c:v>
                </c:pt>
                <c:pt idx="3879">
                  <c:v>2.517194878</c:v>
                </c:pt>
                <c:pt idx="3880">
                  <c:v>2.512880023999999</c:v>
                </c:pt>
                <c:pt idx="3881">
                  <c:v>2.662886138</c:v>
                </c:pt>
                <c:pt idx="3882">
                  <c:v>3.468640183999999</c:v>
                </c:pt>
                <c:pt idx="3883">
                  <c:v>3.783619832</c:v>
                </c:pt>
                <c:pt idx="3884">
                  <c:v>3.503815292</c:v>
                </c:pt>
                <c:pt idx="3885">
                  <c:v>3.986429257</c:v>
                </c:pt>
                <c:pt idx="3886">
                  <c:v>4.416775937000001</c:v>
                </c:pt>
                <c:pt idx="3887">
                  <c:v>4.631899091</c:v>
                </c:pt>
                <c:pt idx="3888">
                  <c:v>4.591199349</c:v>
                </c:pt>
                <c:pt idx="3889">
                  <c:v>4.93899412</c:v>
                </c:pt>
                <c:pt idx="3890">
                  <c:v>5.066191441</c:v>
                </c:pt>
                <c:pt idx="3891">
                  <c:v>4.939982402</c:v>
                </c:pt>
                <c:pt idx="3892">
                  <c:v>4.380561612</c:v>
                </c:pt>
                <c:pt idx="3893">
                  <c:v>4.016103532999999</c:v>
                </c:pt>
                <c:pt idx="3894">
                  <c:v>3.834395639</c:v>
                </c:pt>
                <c:pt idx="3895">
                  <c:v>4.009322844</c:v>
                </c:pt>
                <c:pt idx="3896">
                  <c:v>4.681447704</c:v>
                </c:pt>
                <c:pt idx="3897">
                  <c:v>4.657339510999999</c:v>
                </c:pt>
                <c:pt idx="3898">
                  <c:v>3.998717565</c:v>
                </c:pt>
                <c:pt idx="3899">
                  <c:v>2.954677199999999</c:v>
                </c:pt>
                <c:pt idx="3900">
                  <c:v>2.637396906</c:v>
                </c:pt>
                <c:pt idx="3901">
                  <c:v>2.803434617</c:v>
                </c:pt>
                <c:pt idx="3902">
                  <c:v>3.075334969</c:v>
                </c:pt>
                <c:pt idx="3903">
                  <c:v>3.654763939999999</c:v>
                </c:pt>
                <c:pt idx="3904">
                  <c:v>4.019029954000001</c:v>
                </c:pt>
                <c:pt idx="3905">
                  <c:v>3.960763607</c:v>
                </c:pt>
                <c:pt idx="3906">
                  <c:v>3.612758503999999</c:v>
                </c:pt>
                <c:pt idx="3907">
                  <c:v>3.513196014</c:v>
                </c:pt>
                <c:pt idx="3908">
                  <c:v>2.644115049000001</c:v>
                </c:pt>
                <c:pt idx="3909">
                  <c:v>2.404268496999999</c:v>
                </c:pt>
                <c:pt idx="3910">
                  <c:v>2.512588389</c:v>
                </c:pt>
                <c:pt idx="3911">
                  <c:v>2.43832903</c:v>
                </c:pt>
                <c:pt idx="3912">
                  <c:v>2.845476759</c:v>
                </c:pt>
                <c:pt idx="3913">
                  <c:v>3.624560385</c:v>
                </c:pt>
                <c:pt idx="3914">
                  <c:v>3.350532602999999</c:v>
                </c:pt>
                <c:pt idx="3915">
                  <c:v>2.868964139</c:v>
                </c:pt>
                <c:pt idx="3916">
                  <c:v>2.41691977</c:v>
                </c:pt>
                <c:pt idx="3917">
                  <c:v>2.471221625</c:v>
                </c:pt>
                <c:pt idx="3918">
                  <c:v>2.248412211</c:v>
                </c:pt>
                <c:pt idx="3919">
                  <c:v>1.748616527</c:v>
                </c:pt>
                <c:pt idx="3920">
                  <c:v>2.148491534</c:v>
                </c:pt>
                <c:pt idx="3921">
                  <c:v>1.808232245</c:v>
                </c:pt>
                <c:pt idx="3922">
                  <c:v>1.334120897</c:v>
                </c:pt>
                <c:pt idx="3923">
                  <c:v>1.179002719</c:v>
                </c:pt>
                <c:pt idx="3924">
                  <c:v>1.370313175</c:v>
                </c:pt>
                <c:pt idx="3925">
                  <c:v>1.988086544</c:v>
                </c:pt>
                <c:pt idx="3926">
                  <c:v>2.202904252</c:v>
                </c:pt>
                <c:pt idx="3927">
                  <c:v>2.281244172</c:v>
                </c:pt>
                <c:pt idx="3928">
                  <c:v>2.699069083</c:v>
                </c:pt>
                <c:pt idx="3929">
                  <c:v>3.030439184</c:v>
                </c:pt>
                <c:pt idx="3930">
                  <c:v>2.937126533</c:v>
                </c:pt>
                <c:pt idx="3931">
                  <c:v>4.668717714999999</c:v>
                </c:pt>
                <c:pt idx="3932">
                  <c:v>3.508618368</c:v>
                </c:pt>
                <c:pt idx="3933">
                  <c:v>3.423283075</c:v>
                </c:pt>
                <c:pt idx="3934">
                  <c:v>3.302914698</c:v>
                </c:pt>
                <c:pt idx="3935">
                  <c:v>2.403042625999999</c:v>
                </c:pt>
                <c:pt idx="3936">
                  <c:v>2.030502666</c:v>
                </c:pt>
                <c:pt idx="3937">
                  <c:v>2.116694307</c:v>
                </c:pt>
                <c:pt idx="3938">
                  <c:v>1.815326595</c:v>
                </c:pt>
                <c:pt idx="3939">
                  <c:v>1.407931779</c:v>
                </c:pt>
                <c:pt idx="3940">
                  <c:v>1.188339491</c:v>
                </c:pt>
                <c:pt idx="3941">
                  <c:v>0.868893149</c:v>
                </c:pt>
                <c:pt idx="3942">
                  <c:v>0.9491127164</c:v>
                </c:pt>
                <c:pt idx="3943">
                  <c:v>1.055711166</c:v>
                </c:pt>
                <c:pt idx="3944">
                  <c:v>1.570901207</c:v>
                </c:pt>
                <c:pt idx="3945">
                  <c:v>2.144403001</c:v>
                </c:pt>
                <c:pt idx="3946">
                  <c:v>1.707754585</c:v>
                </c:pt>
                <c:pt idx="3947">
                  <c:v>2.319503511</c:v>
                </c:pt>
                <c:pt idx="3948">
                  <c:v>2.315743748</c:v>
                </c:pt>
                <c:pt idx="3949">
                  <c:v>2.821987197</c:v>
                </c:pt>
                <c:pt idx="3950">
                  <c:v>3.197422527</c:v>
                </c:pt>
                <c:pt idx="3951">
                  <c:v>3.630449013999999</c:v>
                </c:pt>
                <c:pt idx="3952">
                  <c:v>3.139026487</c:v>
                </c:pt>
                <c:pt idx="3953">
                  <c:v>2.757473577000001</c:v>
                </c:pt>
                <c:pt idx="3954">
                  <c:v>2.921395011</c:v>
                </c:pt>
                <c:pt idx="3955">
                  <c:v>3.355880283</c:v>
                </c:pt>
                <c:pt idx="3956">
                  <c:v>2.642744074</c:v>
                </c:pt>
                <c:pt idx="3957">
                  <c:v>2.195317884</c:v>
                </c:pt>
                <c:pt idx="3958">
                  <c:v>1.705032141</c:v>
                </c:pt>
                <c:pt idx="3959">
                  <c:v>1.148323038</c:v>
                </c:pt>
                <c:pt idx="3960">
                  <c:v>1.108693049</c:v>
                </c:pt>
                <c:pt idx="3961">
                  <c:v>0.9203681839</c:v>
                </c:pt>
                <c:pt idx="3962">
                  <c:v>0.9886418205</c:v>
                </c:pt>
                <c:pt idx="3963">
                  <c:v>1.248501441</c:v>
                </c:pt>
                <c:pt idx="3964">
                  <c:v>1.708269416</c:v>
                </c:pt>
                <c:pt idx="3965">
                  <c:v>2.753271662</c:v>
                </c:pt>
                <c:pt idx="3966">
                  <c:v>2.761956844</c:v>
                </c:pt>
                <c:pt idx="3967">
                  <c:v>2.616932154</c:v>
                </c:pt>
                <c:pt idx="3968">
                  <c:v>2.457706908</c:v>
                </c:pt>
                <c:pt idx="3969">
                  <c:v>2.898186137</c:v>
                </c:pt>
                <c:pt idx="3970">
                  <c:v>2.773146395</c:v>
                </c:pt>
                <c:pt idx="3971">
                  <c:v>2.403497122</c:v>
                </c:pt>
                <c:pt idx="3972">
                  <c:v>1.885444057</c:v>
                </c:pt>
                <c:pt idx="3973">
                  <c:v>1.820298734</c:v>
                </c:pt>
                <c:pt idx="3974">
                  <c:v>1.714398094</c:v>
                </c:pt>
                <c:pt idx="3975">
                  <c:v>1.99374528</c:v>
                </c:pt>
                <c:pt idx="3976">
                  <c:v>2.30334878</c:v>
                </c:pt>
                <c:pt idx="3977">
                  <c:v>2.661692344</c:v>
                </c:pt>
                <c:pt idx="3978">
                  <c:v>3.151173061</c:v>
                </c:pt>
                <c:pt idx="3979">
                  <c:v>3.014860874</c:v>
                </c:pt>
                <c:pt idx="3980">
                  <c:v>2.603210363</c:v>
                </c:pt>
                <c:pt idx="3981">
                  <c:v>2.804434217</c:v>
                </c:pt>
                <c:pt idx="3982">
                  <c:v>3.347502392</c:v>
                </c:pt>
                <c:pt idx="3983">
                  <c:v>3.308034136</c:v>
                </c:pt>
                <c:pt idx="3984">
                  <c:v>3.385180639</c:v>
                </c:pt>
                <c:pt idx="3985">
                  <c:v>3.61638582</c:v>
                </c:pt>
                <c:pt idx="3986">
                  <c:v>3.533894425</c:v>
                </c:pt>
                <c:pt idx="3987">
                  <c:v>3.090180854</c:v>
                </c:pt>
                <c:pt idx="3988">
                  <c:v>3.15830182</c:v>
                </c:pt>
                <c:pt idx="3989">
                  <c:v>2.908170936</c:v>
                </c:pt>
                <c:pt idx="3990">
                  <c:v>2.304336105</c:v>
                </c:pt>
                <c:pt idx="3991">
                  <c:v>1.402296055</c:v>
                </c:pt>
                <c:pt idx="3992">
                  <c:v>1.640836635</c:v>
                </c:pt>
                <c:pt idx="3993">
                  <c:v>1.730572848</c:v>
                </c:pt>
                <c:pt idx="3994">
                  <c:v>1.766900049</c:v>
                </c:pt>
                <c:pt idx="3995">
                  <c:v>2.132446079999999</c:v>
                </c:pt>
                <c:pt idx="3996">
                  <c:v>2.357387848</c:v>
                </c:pt>
                <c:pt idx="3997">
                  <c:v>2.853240641</c:v>
                </c:pt>
                <c:pt idx="3998">
                  <c:v>2.79677153</c:v>
                </c:pt>
                <c:pt idx="3999">
                  <c:v>2.837221091</c:v>
                </c:pt>
                <c:pt idx="4000">
                  <c:v>3.078616262</c:v>
                </c:pt>
                <c:pt idx="4001">
                  <c:v>3.468145979999999</c:v>
                </c:pt>
                <c:pt idx="4002">
                  <c:v>3.729459362</c:v>
                </c:pt>
                <c:pt idx="4003">
                  <c:v>3.691084809</c:v>
                </c:pt>
                <c:pt idx="4004">
                  <c:v>3.321945958999999</c:v>
                </c:pt>
                <c:pt idx="4005">
                  <c:v>3.769801293</c:v>
                </c:pt>
                <c:pt idx="4006">
                  <c:v>4.049979522</c:v>
                </c:pt>
                <c:pt idx="4007">
                  <c:v>3.839258391999999</c:v>
                </c:pt>
                <c:pt idx="4008">
                  <c:v>3.813801573</c:v>
                </c:pt>
                <c:pt idx="4009">
                  <c:v>4.073407679999999</c:v>
                </c:pt>
                <c:pt idx="4010">
                  <c:v>3.821567944</c:v>
                </c:pt>
                <c:pt idx="4011">
                  <c:v>2.942426258</c:v>
                </c:pt>
                <c:pt idx="4012">
                  <c:v>2.191349696</c:v>
                </c:pt>
                <c:pt idx="4013">
                  <c:v>2.496607846</c:v>
                </c:pt>
                <c:pt idx="4014">
                  <c:v>1.692546199</c:v>
                </c:pt>
                <c:pt idx="4015">
                  <c:v>1.66420394</c:v>
                </c:pt>
                <c:pt idx="4016">
                  <c:v>2.033065144</c:v>
                </c:pt>
                <c:pt idx="4017">
                  <c:v>2.013583428</c:v>
                </c:pt>
                <c:pt idx="4018">
                  <c:v>1.963863446</c:v>
                </c:pt>
                <c:pt idx="4019">
                  <c:v>1.795448847</c:v>
                </c:pt>
                <c:pt idx="4020">
                  <c:v>1.94041758</c:v>
                </c:pt>
                <c:pt idx="4021">
                  <c:v>1.970331879</c:v>
                </c:pt>
                <c:pt idx="4022">
                  <c:v>1.937922339</c:v>
                </c:pt>
                <c:pt idx="4023">
                  <c:v>1.894594359</c:v>
                </c:pt>
                <c:pt idx="4024">
                  <c:v>2.05643736</c:v>
                </c:pt>
                <c:pt idx="4025">
                  <c:v>2.490051799</c:v>
                </c:pt>
                <c:pt idx="4026">
                  <c:v>4.162571861999998</c:v>
                </c:pt>
                <c:pt idx="4027">
                  <c:v>4.526763253</c:v>
                </c:pt>
                <c:pt idx="4028">
                  <c:v>3.966896469</c:v>
                </c:pt>
                <c:pt idx="4029">
                  <c:v>3.741726798</c:v>
                </c:pt>
                <c:pt idx="4030">
                  <c:v>3.107083228</c:v>
                </c:pt>
                <c:pt idx="4031">
                  <c:v>3.064443884</c:v>
                </c:pt>
                <c:pt idx="4032">
                  <c:v>2.605012493</c:v>
                </c:pt>
                <c:pt idx="4033">
                  <c:v>2.364128355</c:v>
                </c:pt>
                <c:pt idx="4034">
                  <c:v>2.34850579</c:v>
                </c:pt>
                <c:pt idx="4035">
                  <c:v>1.685577593</c:v>
                </c:pt>
                <c:pt idx="4036">
                  <c:v>1.306072443</c:v>
                </c:pt>
                <c:pt idx="4037">
                  <c:v>0.6966829135</c:v>
                </c:pt>
                <c:pt idx="4038">
                  <c:v>0.9546833267</c:v>
                </c:pt>
                <c:pt idx="4039">
                  <c:v>0.6872412744</c:v>
                </c:pt>
                <c:pt idx="4040">
                  <c:v>0.8408032303</c:v>
                </c:pt>
                <c:pt idx="4041">
                  <c:v>0.440830553</c:v>
                </c:pt>
                <c:pt idx="4042">
                  <c:v>0.3912065651</c:v>
                </c:pt>
                <c:pt idx="4043">
                  <c:v>0.5290918746</c:v>
                </c:pt>
                <c:pt idx="4044">
                  <c:v>0.4606028811</c:v>
                </c:pt>
                <c:pt idx="4045">
                  <c:v>0.4587104397</c:v>
                </c:pt>
                <c:pt idx="4046">
                  <c:v>0.5759067012</c:v>
                </c:pt>
                <c:pt idx="4047">
                  <c:v>0.6155867367</c:v>
                </c:pt>
                <c:pt idx="4048">
                  <c:v>0.8107029874</c:v>
                </c:pt>
                <c:pt idx="4049">
                  <c:v>1.05029326</c:v>
                </c:pt>
                <c:pt idx="4050">
                  <c:v>1.280087656</c:v>
                </c:pt>
                <c:pt idx="4051">
                  <c:v>1.494248148</c:v>
                </c:pt>
                <c:pt idx="4052">
                  <c:v>1.633764706</c:v>
                </c:pt>
                <c:pt idx="4053">
                  <c:v>1.93970528</c:v>
                </c:pt>
                <c:pt idx="4054">
                  <c:v>2.337778232</c:v>
                </c:pt>
                <c:pt idx="4055">
                  <c:v>2.840126334</c:v>
                </c:pt>
                <c:pt idx="4056">
                  <c:v>2.951798209</c:v>
                </c:pt>
                <c:pt idx="4057">
                  <c:v>2.932569266</c:v>
                </c:pt>
                <c:pt idx="4058">
                  <c:v>2.81402831</c:v>
                </c:pt>
                <c:pt idx="4059">
                  <c:v>2.927035528</c:v>
                </c:pt>
                <c:pt idx="4060">
                  <c:v>2.815300788</c:v>
                </c:pt>
                <c:pt idx="4061">
                  <c:v>2.728984565</c:v>
                </c:pt>
                <c:pt idx="4062">
                  <c:v>2.703677232</c:v>
                </c:pt>
                <c:pt idx="4063">
                  <c:v>2.597436756</c:v>
                </c:pt>
                <c:pt idx="4064">
                  <c:v>3.132285558</c:v>
                </c:pt>
                <c:pt idx="4065">
                  <c:v>3.710465378</c:v>
                </c:pt>
                <c:pt idx="4066">
                  <c:v>3.653530380000001</c:v>
                </c:pt>
                <c:pt idx="4067">
                  <c:v>3.298372477</c:v>
                </c:pt>
                <c:pt idx="4068">
                  <c:v>3.027133044</c:v>
                </c:pt>
                <c:pt idx="4069">
                  <c:v>2.952633093999999</c:v>
                </c:pt>
                <c:pt idx="4070">
                  <c:v>3.254912217</c:v>
                </c:pt>
                <c:pt idx="4071">
                  <c:v>4.828784372999999</c:v>
                </c:pt>
                <c:pt idx="4072">
                  <c:v>5.244421032</c:v>
                </c:pt>
                <c:pt idx="4073">
                  <c:v>5.279595477</c:v>
                </c:pt>
                <c:pt idx="4074">
                  <c:v>5.849000301</c:v>
                </c:pt>
                <c:pt idx="4075">
                  <c:v>5.091531281</c:v>
                </c:pt>
                <c:pt idx="4076">
                  <c:v>4.311278146</c:v>
                </c:pt>
                <c:pt idx="4077">
                  <c:v>3.990309915</c:v>
                </c:pt>
                <c:pt idx="4078">
                  <c:v>3.320619807</c:v>
                </c:pt>
                <c:pt idx="4079">
                  <c:v>4.407891793</c:v>
                </c:pt>
                <c:pt idx="4080">
                  <c:v>4.364058341999998</c:v>
                </c:pt>
                <c:pt idx="4081">
                  <c:v>4.818383703</c:v>
                </c:pt>
                <c:pt idx="4082">
                  <c:v>5.396555981999999</c:v>
                </c:pt>
                <c:pt idx="4083">
                  <c:v>5.379559495000002</c:v>
                </c:pt>
                <c:pt idx="4084">
                  <c:v>5.436177137</c:v>
                </c:pt>
                <c:pt idx="4085">
                  <c:v>4.427159950999997</c:v>
                </c:pt>
                <c:pt idx="4086">
                  <c:v>3.852211071</c:v>
                </c:pt>
                <c:pt idx="4087">
                  <c:v>3.354166008</c:v>
                </c:pt>
                <c:pt idx="4088">
                  <c:v>5.013084258999998</c:v>
                </c:pt>
                <c:pt idx="4089">
                  <c:v>5.688924886999998</c:v>
                </c:pt>
                <c:pt idx="4090">
                  <c:v>5.990540685</c:v>
                </c:pt>
                <c:pt idx="4091">
                  <c:v>6.076728691000002</c:v>
                </c:pt>
                <c:pt idx="4092">
                  <c:v>6.140917312999999</c:v>
                </c:pt>
                <c:pt idx="4093">
                  <c:v>5.909894578999999</c:v>
                </c:pt>
                <c:pt idx="4094">
                  <c:v>6.086971114</c:v>
                </c:pt>
                <c:pt idx="4095">
                  <c:v>6.111278357999999</c:v>
                </c:pt>
                <c:pt idx="4096">
                  <c:v>6.339318322</c:v>
                </c:pt>
                <c:pt idx="4097">
                  <c:v>6.640526477999999</c:v>
                </c:pt>
                <c:pt idx="4098">
                  <c:v>6.553470708999999</c:v>
                </c:pt>
                <c:pt idx="4099">
                  <c:v>5.783009148</c:v>
                </c:pt>
                <c:pt idx="4100">
                  <c:v>5.027294197999999</c:v>
                </c:pt>
                <c:pt idx="4101">
                  <c:v>5.040390101</c:v>
                </c:pt>
                <c:pt idx="4102">
                  <c:v>4.493055339999999</c:v>
                </c:pt>
                <c:pt idx="4103">
                  <c:v>3.360323516</c:v>
                </c:pt>
                <c:pt idx="4104">
                  <c:v>2.65422488</c:v>
                </c:pt>
                <c:pt idx="4105">
                  <c:v>2.697635835</c:v>
                </c:pt>
                <c:pt idx="4106">
                  <c:v>3.070531572</c:v>
                </c:pt>
                <c:pt idx="4107">
                  <c:v>3.446610569</c:v>
                </c:pt>
                <c:pt idx="4108">
                  <c:v>3.860738896</c:v>
                </c:pt>
                <c:pt idx="4109">
                  <c:v>4.585595249999998</c:v>
                </c:pt>
                <c:pt idx="4110">
                  <c:v>4.929637141</c:v>
                </c:pt>
                <c:pt idx="4111">
                  <c:v>5.108356037999999</c:v>
                </c:pt>
                <c:pt idx="4112">
                  <c:v>5.840955831</c:v>
                </c:pt>
                <c:pt idx="4113">
                  <c:v>6.030472033</c:v>
                </c:pt>
                <c:pt idx="4114">
                  <c:v>5.500609448000001</c:v>
                </c:pt>
                <c:pt idx="4115">
                  <c:v>5.258802916</c:v>
                </c:pt>
                <c:pt idx="4116">
                  <c:v>4.876911252999999</c:v>
                </c:pt>
                <c:pt idx="4117">
                  <c:v>5.024037266999997</c:v>
                </c:pt>
                <c:pt idx="4118">
                  <c:v>5.168617884999999</c:v>
                </c:pt>
                <c:pt idx="4119">
                  <c:v>5.391716921999999</c:v>
                </c:pt>
                <c:pt idx="4120">
                  <c:v>5.838081504999999</c:v>
                </c:pt>
                <c:pt idx="4121">
                  <c:v>6.205163405</c:v>
                </c:pt>
                <c:pt idx="4122">
                  <c:v>6.463248331</c:v>
                </c:pt>
                <c:pt idx="4123">
                  <c:v>6.515805533999999</c:v>
                </c:pt>
                <c:pt idx="4124">
                  <c:v>6.064477127999999</c:v>
                </c:pt>
                <c:pt idx="4125">
                  <c:v>5.271731783</c:v>
                </c:pt>
                <c:pt idx="4126">
                  <c:v>5.37140742</c:v>
                </c:pt>
                <c:pt idx="4127">
                  <c:v>4.024337615999999</c:v>
                </c:pt>
                <c:pt idx="4128">
                  <c:v>4.454976682999999</c:v>
                </c:pt>
                <c:pt idx="4129">
                  <c:v>5.995831559999999</c:v>
                </c:pt>
                <c:pt idx="4130">
                  <c:v>5.799192855999999</c:v>
                </c:pt>
                <c:pt idx="4131">
                  <c:v>5.452645172</c:v>
                </c:pt>
                <c:pt idx="4132">
                  <c:v>5.381733373</c:v>
                </c:pt>
                <c:pt idx="4133">
                  <c:v>5.674250839999999</c:v>
                </c:pt>
                <c:pt idx="4134">
                  <c:v>5.622562439999998</c:v>
                </c:pt>
                <c:pt idx="4135">
                  <c:v>5.465232122000001</c:v>
                </c:pt>
                <c:pt idx="4136">
                  <c:v>5.957812052999999</c:v>
                </c:pt>
                <c:pt idx="4137">
                  <c:v>5.863180634999999</c:v>
                </c:pt>
                <c:pt idx="4138">
                  <c:v>5.928984690999997</c:v>
                </c:pt>
                <c:pt idx="4139">
                  <c:v>6.061231367</c:v>
                </c:pt>
                <c:pt idx="4140">
                  <c:v>6.163819131999999</c:v>
                </c:pt>
                <c:pt idx="4141">
                  <c:v>6.125045224999999</c:v>
                </c:pt>
                <c:pt idx="4142">
                  <c:v>6.216947438999998</c:v>
                </c:pt>
                <c:pt idx="4143">
                  <c:v>6.271631385</c:v>
                </c:pt>
                <c:pt idx="4144">
                  <c:v>6.375376599</c:v>
                </c:pt>
                <c:pt idx="4145">
                  <c:v>6.484073983</c:v>
                </c:pt>
                <c:pt idx="4146">
                  <c:v>6.563785781</c:v>
                </c:pt>
                <c:pt idx="4147">
                  <c:v>6.586936246999998</c:v>
                </c:pt>
                <c:pt idx="4148">
                  <c:v>6.219495912999998</c:v>
                </c:pt>
                <c:pt idx="4149">
                  <c:v>6.129911189999999</c:v>
                </c:pt>
                <c:pt idx="4150">
                  <c:v>6.215746255</c:v>
                </c:pt>
                <c:pt idx="4151">
                  <c:v>6.337616168999999</c:v>
                </c:pt>
                <c:pt idx="4152">
                  <c:v>6.330397923000001</c:v>
                </c:pt>
                <c:pt idx="4153">
                  <c:v>6.309008901999999</c:v>
                </c:pt>
                <c:pt idx="4154">
                  <c:v>6.195500874999998</c:v>
                </c:pt>
                <c:pt idx="4155">
                  <c:v>6.069969046999999</c:v>
                </c:pt>
                <c:pt idx="4156">
                  <c:v>5.943211775</c:v>
                </c:pt>
                <c:pt idx="4157">
                  <c:v>5.38324723</c:v>
                </c:pt>
                <c:pt idx="4158">
                  <c:v>5.057759476999998</c:v>
                </c:pt>
                <c:pt idx="4159">
                  <c:v>5.130599599999998</c:v>
                </c:pt>
                <c:pt idx="4160">
                  <c:v>6.008693434</c:v>
                </c:pt>
                <c:pt idx="4161">
                  <c:v>6.191319719</c:v>
                </c:pt>
                <c:pt idx="4162">
                  <c:v>6.305850913999999</c:v>
                </c:pt>
                <c:pt idx="4163">
                  <c:v>6.156341415</c:v>
                </c:pt>
                <c:pt idx="4164">
                  <c:v>6.101319605</c:v>
                </c:pt>
                <c:pt idx="4165">
                  <c:v>6.089045164</c:v>
                </c:pt>
                <c:pt idx="4166">
                  <c:v>6.152038768</c:v>
                </c:pt>
                <c:pt idx="4167">
                  <c:v>6.268537242999998</c:v>
                </c:pt>
                <c:pt idx="4168">
                  <c:v>6.552318750999999</c:v>
                </c:pt>
                <c:pt idx="4169">
                  <c:v>6.762227177999999</c:v>
                </c:pt>
                <c:pt idx="4170">
                  <c:v>6.955372392</c:v>
                </c:pt>
                <c:pt idx="4171">
                  <c:v>6.830574812999999</c:v>
                </c:pt>
                <c:pt idx="4172">
                  <c:v>6.408346217</c:v>
                </c:pt>
                <c:pt idx="4173">
                  <c:v>6.356751416</c:v>
                </c:pt>
                <c:pt idx="4174">
                  <c:v>6.362954837999996</c:v>
                </c:pt>
                <c:pt idx="4175">
                  <c:v>6.436382897000001</c:v>
                </c:pt>
                <c:pt idx="4176">
                  <c:v>6.339064982</c:v>
                </c:pt>
                <c:pt idx="4177">
                  <c:v>6.518641285</c:v>
                </c:pt>
                <c:pt idx="4178">
                  <c:v>6.312700718999999</c:v>
                </c:pt>
                <c:pt idx="4179">
                  <c:v>6.193466980999998</c:v>
                </c:pt>
                <c:pt idx="4180">
                  <c:v>6.022899502999999</c:v>
                </c:pt>
                <c:pt idx="4181">
                  <c:v>5.891345296000001</c:v>
                </c:pt>
                <c:pt idx="4182">
                  <c:v>5.311698439</c:v>
                </c:pt>
                <c:pt idx="4183">
                  <c:v>5.211352287</c:v>
                </c:pt>
                <c:pt idx="4184">
                  <c:v>5.955943033</c:v>
                </c:pt>
                <c:pt idx="4185">
                  <c:v>5.957797612999999</c:v>
                </c:pt>
                <c:pt idx="4186">
                  <c:v>6.112409613999999</c:v>
                </c:pt>
                <c:pt idx="4187">
                  <c:v>6.200517523999998</c:v>
                </c:pt>
                <c:pt idx="4188">
                  <c:v>6.48899259</c:v>
                </c:pt>
                <c:pt idx="4189">
                  <c:v>6.438769206</c:v>
                </c:pt>
                <c:pt idx="4190">
                  <c:v>6.383333278999999</c:v>
                </c:pt>
                <c:pt idx="4191">
                  <c:v>6.178171568999998</c:v>
                </c:pt>
                <c:pt idx="4192">
                  <c:v>6.353830205999999</c:v>
                </c:pt>
                <c:pt idx="4193">
                  <c:v>6.553245709</c:v>
                </c:pt>
                <c:pt idx="4194">
                  <c:v>6.616895153999999</c:v>
                </c:pt>
                <c:pt idx="4195">
                  <c:v>6.248999584</c:v>
                </c:pt>
                <c:pt idx="4196">
                  <c:v>5.718577589999999</c:v>
                </c:pt>
                <c:pt idx="4197">
                  <c:v>5.547830665999998</c:v>
                </c:pt>
                <c:pt idx="4198">
                  <c:v>5.774495368999999</c:v>
                </c:pt>
                <c:pt idx="4199">
                  <c:v>6.253495072999999</c:v>
                </c:pt>
                <c:pt idx="4200">
                  <c:v>6.413017336999999</c:v>
                </c:pt>
                <c:pt idx="4201">
                  <c:v>6.481986576999998</c:v>
                </c:pt>
                <c:pt idx="4202">
                  <c:v>6.532001684</c:v>
                </c:pt>
                <c:pt idx="4203">
                  <c:v>6.413483156999999</c:v>
                </c:pt>
                <c:pt idx="4204">
                  <c:v>6.42249895</c:v>
                </c:pt>
                <c:pt idx="4205">
                  <c:v>6.333283409</c:v>
                </c:pt>
                <c:pt idx="4206">
                  <c:v>6.219026673</c:v>
                </c:pt>
                <c:pt idx="4207">
                  <c:v>6.242125977999998</c:v>
                </c:pt>
                <c:pt idx="4208">
                  <c:v>6.761019395</c:v>
                </c:pt>
                <c:pt idx="4209">
                  <c:v>6.779706845</c:v>
                </c:pt>
                <c:pt idx="4210">
                  <c:v>6.225108198</c:v>
                </c:pt>
                <c:pt idx="4211">
                  <c:v>5.461738667999999</c:v>
                </c:pt>
                <c:pt idx="4212">
                  <c:v>4.837831205999999</c:v>
                </c:pt>
                <c:pt idx="4213">
                  <c:v>3.974655408999999</c:v>
                </c:pt>
                <c:pt idx="4214">
                  <c:v>3.298904738</c:v>
                </c:pt>
                <c:pt idx="4215">
                  <c:v>2.945268813999999</c:v>
                </c:pt>
                <c:pt idx="4216">
                  <c:v>2.921737415</c:v>
                </c:pt>
                <c:pt idx="4217">
                  <c:v>3.262959889</c:v>
                </c:pt>
                <c:pt idx="4218">
                  <c:v>4.372184390999998</c:v>
                </c:pt>
                <c:pt idx="4219">
                  <c:v>5.034539708999999</c:v>
                </c:pt>
                <c:pt idx="4220">
                  <c:v>5.417955157</c:v>
                </c:pt>
                <c:pt idx="4221">
                  <c:v>5.943126922</c:v>
                </c:pt>
                <c:pt idx="4222">
                  <c:v>6.664786520999997</c:v>
                </c:pt>
                <c:pt idx="4223">
                  <c:v>6.783322275000001</c:v>
                </c:pt>
                <c:pt idx="4224">
                  <c:v>6.418957167999999</c:v>
                </c:pt>
                <c:pt idx="4225">
                  <c:v>6.089196796</c:v>
                </c:pt>
                <c:pt idx="4226">
                  <c:v>5.846916939999998</c:v>
                </c:pt>
                <c:pt idx="4227">
                  <c:v>5.817870955999998</c:v>
                </c:pt>
                <c:pt idx="4228">
                  <c:v>5.87302709</c:v>
                </c:pt>
                <c:pt idx="4229">
                  <c:v>5.742330655999999</c:v>
                </c:pt>
                <c:pt idx="4230">
                  <c:v>5.37979941</c:v>
                </c:pt>
                <c:pt idx="4231">
                  <c:v>5.144193727999999</c:v>
                </c:pt>
                <c:pt idx="4232">
                  <c:v>5.406515958999999</c:v>
                </c:pt>
                <c:pt idx="4233">
                  <c:v>5.124348689999999</c:v>
                </c:pt>
                <c:pt idx="4234">
                  <c:v>4.500159400999999</c:v>
                </c:pt>
                <c:pt idx="4235">
                  <c:v>3.918473081</c:v>
                </c:pt>
                <c:pt idx="4236">
                  <c:v>3.239519787000001</c:v>
                </c:pt>
                <c:pt idx="4237">
                  <c:v>2.655662944</c:v>
                </c:pt>
                <c:pt idx="4238">
                  <c:v>2.407824574</c:v>
                </c:pt>
                <c:pt idx="4239">
                  <c:v>2.442311703000001</c:v>
                </c:pt>
                <c:pt idx="4240">
                  <c:v>2.632193518</c:v>
                </c:pt>
                <c:pt idx="4241">
                  <c:v>3.176091804</c:v>
                </c:pt>
                <c:pt idx="4242">
                  <c:v>3.835889231999999</c:v>
                </c:pt>
                <c:pt idx="4243">
                  <c:v>4.347506750999999</c:v>
                </c:pt>
                <c:pt idx="4244">
                  <c:v>4.742816403</c:v>
                </c:pt>
                <c:pt idx="4245">
                  <c:v>5.384609852999999</c:v>
                </c:pt>
                <c:pt idx="4246">
                  <c:v>5.877803734</c:v>
                </c:pt>
                <c:pt idx="4247">
                  <c:v>5.889579296</c:v>
                </c:pt>
                <c:pt idx="4248">
                  <c:v>5.744661927</c:v>
                </c:pt>
                <c:pt idx="4249">
                  <c:v>5.358833239999999</c:v>
                </c:pt>
                <c:pt idx="4250">
                  <c:v>4.895267466</c:v>
                </c:pt>
                <c:pt idx="4251">
                  <c:v>4.534893798</c:v>
                </c:pt>
                <c:pt idx="4252">
                  <c:v>4.274670278999999</c:v>
                </c:pt>
                <c:pt idx="4253">
                  <c:v>3.867812277</c:v>
                </c:pt>
                <c:pt idx="4254">
                  <c:v>3.549244065</c:v>
                </c:pt>
                <c:pt idx="4255">
                  <c:v>2.660013305</c:v>
                </c:pt>
                <c:pt idx="4256">
                  <c:v>2.785798834</c:v>
                </c:pt>
                <c:pt idx="4257">
                  <c:v>2.671114184</c:v>
                </c:pt>
                <c:pt idx="4258">
                  <c:v>2.204585202</c:v>
                </c:pt>
                <c:pt idx="4259">
                  <c:v>1.688944248</c:v>
                </c:pt>
                <c:pt idx="4260">
                  <c:v>1.292470597</c:v>
                </c:pt>
                <c:pt idx="4261">
                  <c:v>1.398617208</c:v>
                </c:pt>
                <c:pt idx="4262">
                  <c:v>1.737303965</c:v>
                </c:pt>
                <c:pt idx="4263">
                  <c:v>1.875555889</c:v>
                </c:pt>
                <c:pt idx="4264">
                  <c:v>1.873915998</c:v>
                </c:pt>
                <c:pt idx="4265">
                  <c:v>1.907707489</c:v>
                </c:pt>
                <c:pt idx="4266">
                  <c:v>2.198996588</c:v>
                </c:pt>
                <c:pt idx="4267">
                  <c:v>2.356228126999999</c:v>
                </c:pt>
                <c:pt idx="4268">
                  <c:v>2.26803634</c:v>
                </c:pt>
                <c:pt idx="4269">
                  <c:v>2.184061358</c:v>
                </c:pt>
                <c:pt idx="4270">
                  <c:v>2.318999795</c:v>
                </c:pt>
                <c:pt idx="4271">
                  <c:v>2.856337264</c:v>
                </c:pt>
                <c:pt idx="4272">
                  <c:v>3.352178943999999</c:v>
                </c:pt>
                <c:pt idx="4273">
                  <c:v>3.067912477</c:v>
                </c:pt>
                <c:pt idx="4274">
                  <c:v>2.073932478</c:v>
                </c:pt>
                <c:pt idx="4275">
                  <c:v>1.914169738</c:v>
                </c:pt>
                <c:pt idx="4276">
                  <c:v>1.838070683</c:v>
                </c:pt>
                <c:pt idx="4277">
                  <c:v>1.531301588</c:v>
                </c:pt>
                <c:pt idx="4278">
                  <c:v>1.524642507</c:v>
                </c:pt>
                <c:pt idx="4279">
                  <c:v>1.240641713</c:v>
                </c:pt>
                <c:pt idx="4280">
                  <c:v>1.001838708</c:v>
                </c:pt>
                <c:pt idx="4281">
                  <c:v>0.8361989306</c:v>
                </c:pt>
                <c:pt idx="4282">
                  <c:v>0.6245215641</c:v>
                </c:pt>
                <c:pt idx="4283">
                  <c:v>0.3777898051</c:v>
                </c:pt>
                <c:pt idx="4284">
                  <c:v>0.3803995643</c:v>
                </c:pt>
                <c:pt idx="4285">
                  <c:v>0.3702855687</c:v>
                </c:pt>
                <c:pt idx="4286">
                  <c:v>0.4875627232</c:v>
                </c:pt>
                <c:pt idx="4287">
                  <c:v>0.8128476762</c:v>
                </c:pt>
                <c:pt idx="4288">
                  <c:v>1.187159944</c:v>
                </c:pt>
                <c:pt idx="4289">
                  <c:v>1.619733728</c:v>
                </c:pt>
                <c:pt idx="4290">
                  <c:v>1.708574588</c:v>
                </c:pt>
                <c:pt idx="4291">
                  <c:v>1.476801295</c:v>
                </c:pt>
                <c:pt idx="4292">
                  <c:v>1.400644395999999</c:v>
                </c:pt>
                <c:pt idx="4293">
                  <c:v>1.642744598</c:v>
                </c:pt>
                <c:pt idx="4294">
                  <c:v>1.682300255</c:v>
                </c:pt>
                <c:pt idx="4295">
                  <c:v>1.806506204</c:v>
                </c:pt>
                <c:pt idx="4296">
                  <c:v>1.659413487</c:v>
                </c:pt>
                <c:pt idx="4297">
                  <c:v>1.632969114</c:v>
                </c:pt>
                <c:pt idx="4298">
                  <c:v>1.653831165</c:v>
                </c:pt>
                <c:pt idx="4299">
                  <c:v>1.608977169</c:v>
                </c:pt>
                <c:pt idx="4300">
                  <c:v>1.458235039</c:v>
                </c:pt>
                <c:pt idx="4301">
                  <c:v>1.134630473</c:v>
                </c:pt>
                <c:pt idx="4302">
                  <c:v>1.021376644</c:v>
                </c:pt>
                <c:pt idx="4303">
                  <c:v>0.6432343388</c:v>
                </c:pt>
                <c:pt idx="4304">
                  <c:v>0.442538723</c:v>
                </c:pt>
                <c:pt idx="4305">
                  <c:v>0.166775197</c:v>
                </c:pt>
                <c:pt idx="4306">
                  <c:v>0.3890314126</c:v>
                </c:pt>
                <c:pt idx="4307">
                  <c:v>1.206864506</c:v>
                </c:pt>
                <c:pt idx="4308">
                  <c:v>1.216384583</c:v>
                </c:pt>
                <c:pt idx="4309">
                  <c:v>0.5474277557</c:v>
                </c:pt>
                <c:pt idx="4310">
                  <c:v>0.2952491785</c:v>
                </c:pt>
                <c:pt idx="4311">
                  <c:v>0.3582296119</c:v>
                </c:pt>
                <c:pt idx="4312">
                  <c:v>0.3655106265</c:v>
                </c:pt>
                <c:pt idx="4313">
                  <c:v>0.5809560689</c:v>
                </c:pt>
                <c:pt idx="4314">
                  <c:v>0.7130746044</c:v>
                </c:pt>
                <c:pt idx="4315">
                  <c:v>1.00054264</c:v>
                </c:pt>
                <c:pt idx="4316">
                  <c:v>1.517561662</c:v>
                </c:pt>
                <c:pt idx="4317">
                  <c:v>1.844391667</c:v>
                </c:pt>
                <c:pt idx="4318">
                  <c:v>2.256271374</c:v>
                </c:pt>
                <c:pt idx="4319">
                  <c:v>2.214433281000001</c:v>
                </c:pt>
                <c:pt idx="4320">
                  <c:v>2.912778535999999</c:v>
                </c:pt>
                <c:pt idx="4321">
                  <c:v>2.853468702</c:v>
                </c:pt>
                <c:pt idx="4322">
                  <c:v>3.12405346</c:v>
                </c:pt>
                <c:pt idx="4323">
                  <c:v>2.031020355</c:v>
                </c:pt>
                <c:pt idx="4324">
                  <c:v>2.077721523</c:v>
                </c:pt>
                <c:pt idx="4325">
                  <c:v>1.756348614</c:v>
                </c:pt>
                <c:pt idx="4326">
                  <c:v>1.132932729</c:v>
                </c:pt>
                <c:pt idx="4327">
                  <c:v>1.156381041</c:v>
                </c:pt>
                <c:pt idx="4328">
                  <c:v>1.531400178</c:v>
                </c:pt>
                <c:pt idx="4329">
                  <c:v>1.359638846</c:v>
                </c:pt>
                <c:pt idx="4330">
                  <c:v>0.9655456725</c:v>
                </c:pt>
                <c:pt idx="4331">
                  <c:v>0.8327898959</c:v>
                </c:pt>
                <c:pt idx="4332">
                  <c:v>1.046754153</c:v>
                </c:pt>
                <c:pt idx="4333">
                  <c:v>0.8415251497</c:v>
                </c:pt>
                <c:pt idx="4334">
                  <c:v>0.3141180569</c:v>
                </c:pt>
                <c:pt idx="4335">
                  <c:v>0.1852733087</c:v>
                </c:pt>
                <c:pt idx="4336">
                  <c:v>0.240156947</c:v>
                </c:pt>
                <c:pt idx="4337">
                  <c:v>0.3720925685</c:v>
                </c:pt>
                <c:pt idx="4338">
                  <c:v>0.4902746995</c:v>
                </c:pt>
                <c:pt idx="4339">
                  <c:v>0.8360834747</c:v>
                </c:pt>
                <c:pt idx="4340">
                  <c:v>1.056719</c:v>
                </c:pt>
                <c:pt idx="4341">
                  <c:v>0.8301976047</c:v>
                </c:pt>
                <c:pt idx="4342">
                  <c:v>0.7886046329</c:v>
                </c:pt>
                <c:pt idx="4343">
                  <c:v>0.7436862646</c:v>
                </c:pt>
                <c:pt idx="4344">
                  <c:v>1.095390884</c:v>
                </c:pt>
                <c:pt idx="4345">
                  <c:v>1.320148516</c:v>
                </c:pt>
                <c:pt idx="4346">
                  <c:v>1.241559587</c:v>
                </c:pt>
                <c:pt idx="4347">
                  <c:v>1.338712002</c:v>
                </c:pt>
                <c:pt idx="4348">
                  <c:v>1.322419006</c:v>
                </c:pt>
                <c:pt idx="4349">
                  <c:v>0.8328781962</c:v>
                </c:pt>
                <c:pt idx="4350">
                  <c:v>0.7665378813</c:v>
                </c:pt>
                <c:pt idx="4351">
                  <c:v>0.7128002524</c:v>
                </c:pt>
                <c:pt idx="4352">
                  <c:v>0.6616669337</c:v>
                </c:pt>
                <c:pt idx="4353">
                  <c:v>0.718074151</c:v>
                </c:pt>
                <c:pt idx="4354">
                  <c:v>0.777119974</c:v>
                </c:pt>
                <c:pt idx="4355">
                  <c:v>0.6008238565</c:v>
                </c:pt>
                <c:pt idx="4356">
                  <c:v>0.5207499536</c:v>
                </c:pt>
                <c:pt idx="4357">
                  <c:v>0.6819060985</c:v>
                </c:pt>
                <c:pt idx="4358">
                  <c:v>0.9635902302</c:v>
                </c:pt>
                <c:pt idx="4359">
                  <c:v>1.400796088</c:v>
                </c:pt>
                <c:pt idx="4360">
                  <c:v>1.856091617</c:v>
                </c:pt>
                <c:pt idx="4361">
                  <c:v>1.738773421</c:v>
                </c:pt>
                <c:pt idx="4362">
                  <c:v>1.595521452</c:v>
                </c:pt>
                <c:pt idx="4363">
                  <c:v>1.590415986</c:v>
                </c:pt>
                <c:pt idx="4364">
                  <c:v>1.176495218</c:v>
                </c:pt>
                <c:pt idx="4365">
                  <c:v>1.047521318</c:v>
                </c:pt>
                <c:pt idx="4366">
                  <c:v>0.9597234334</c:v>
                </c:pt>
                <c:pt idx="4367">
                  <c:v>0.8471699514</c:v>
                </c:pt>
                <c:pt idx="4368">
                  <c:v>0.8840660486</c:v>
                </c:pt>
                <c:pt idx="4369">
                  <c:v>0.6663248855</c:v>
                </c:pt>
                <c:pt idx="4370">
                  <c:v>0.4670122919</c:v>
                </c:pt>
                <c:pt idx="4371">
                  <c:v>0.2351268505</c:v>
                </c:pt>
                <c:pt idx="4372">
                  <c:v>0.2171575696</c:v>
                </c:pt>
                <c:pt idx="4373">
                  <c:v>0.248594461</c:v>
                </c:pt>
                <c:pt idx="4374">
                  <c:v>0.2383887344</c:v>
                </c:pt>
                <c:pt idx="4375">
                  <c:v>0.154040459</c:v>
                </c:pt>
                <c:pt idx="4376">
                  <c:v>0.05736782693</c:v>
                </c:pt>
                <c:pt idx="4377">
                  <c:v>0.08282840816</c:v>
                </c:pt>
                <c:pt idx="4378">
                  <c:v>0.158038525</c:v>
                </c:pt>
                <c:pt idx="4379">
                  <c:v>0.2624231171</c:v>
                </c:pt>
                <c:pt idx="4380">
                  <c:v>0.4731759159</c:v>
                </c:pt>
                <c:pt idx="4381">
                  <c:v>0.4757480369</c:v>
                </c:pt>
                <c:pt idx="4382">
                  <c:v>0.4312241008</c:v>
                </c:pt>
                <c:pt idx="4383">
                  <c:v>0.3273365797</c:v>
                </c:pt>
                <c:pt idx="4384">
                  <c:v>0.3384307658</c:v>
                </c:pt>
                <c:pt idx="4385">
                  <c:v>0.3748755942</c:v>
                </c:pt>
                <c:pt idx="4386">
                  <c:v>0.3739087987</c:v>
                </c:pt>
                <c:pt idx="4387">
                  <c:v>0.408512359</c:v>
                </c:pt>
                <c:pt idx="4388">
                  <c:v>0.5907303914</c:v>
                </c:pt>
                <c:pt idx="4389">
                  <c:v>0.7567654938</c:v>
                </c:pt>
                <c:pt idx="4390">
                  <c:v>0.9209188733</c:v>
                </c:pt>
                <c:pt idx="4391">
                  <c:v>1.23591005</c:v>
                </c:pt>
                <c:pt idx="4392">
                  <c:v>1.667639664</c:v>
                </c:pt>
                <c:pt idx="4393">
                  <c:v>2.12432868</c:v>
                </c:pt>
                <c:pt idx="4394">
                  <c:v>2.279320657000001</c:v>
                </c:pt>
                <c:pt idx="4395">
                  <c:v>2.317229652</c:v>
                </c:pt>
                <c:pt idx="4396">
                  <c:v>2.408041522</c:v>
                </c:pt>
                <c:pt idx="4397">
                  <c:v>2.388384392</c:v>
                </c:pt>
                <c:pt idx="4398">
                  <c:v>2.449741294</c:v>
                </c:pt>
                <c:pt idx="4399">
                  <c:v>1.987590481</c:v>
                </c:pt>
                <c:pt idx="4400">
                  <c:v>1.172473706</c:v>
                </c:pt>
                <c:pt idx="4401">
                  <c:v>1.06865118</c:v>
                </c:pt>
                <c:pt idx="4402">
                  <c:v>0.9905887636</c:v>
                </c:pt>
                <c:pt idx="4403">
                  <c:v>0.5219412708</c:v>
                </c:pt>
                <c:pt idx="4404">
                  <c:v>0.316920493</c:v>
                </c:pt>
                <c:pt idx="4405">
                  <c:v>0.3761045095</c:v>
                </c:pt>
                <c:pt idx="4406">
                  <c:v>0.6771374683</c:v>
                </c:pt>
                <c:pt idx="4407">
                  <c:v>0.6660064397</c:v>
                </c:pt>
                <c:pt idx="4408">
                  <c:v>0.7869439629</c:v>
                </c:pt>
                <c:pt idx="4409">
                  <c:v>0.7987584067</c:v>
                </c:pt>
                <c:pt idx="4410">
                  <c:v>0.927044055</c:v>
                </c:pt>
                <c:pt idx="4411">
                  <c:v>1.129195565</c:v>
                </c:pt>
                <c:pt idx="4412">
                  <c:v>1.535528775</c:v>
                </c:pt>
                <c:pt idx="4413">
                  <c:v>2.460432887</c:v>
                </c:pt>
                <c:pt idx="4414">
                  <c:v>3.087223463</c:v>
                </c:pt>
                <c:pt idx="4415">
                  <c:v>3.843110527</c:v>
                </c:pt>
                <c:pt idx="4416">
                  <c:v>4.550501409000001</c:v>
                </c:pt>
                <c:pt idx="4417">
                  <c:v>4.775479430000001</c:v>
                </c:pt>
                <c:pt idx="4418">
                  <c:v>4.549026726</c:v>
                </c:pt>
                <c:pt idx="4419">
                  <c:v>4.26082039</c:v>
                </c:pt>
                <c:pt idx="4420">
                  <c:v>3.758915535</c:v>
                </c:pt>
                <c:pt idx="4421">
                  <c:v>2.711921104</c:v>
                </c:pt>
                <c:pt idx="4422">
                  <c:v>2.886813503</c:v>
                </c:pt>
                <c:pt idx="4423">
                  <c:v>2.32075806</c:v>
                </c:pt>
                <c:pt idx="4424">
                  <c:v>1.870382394</c:v>
                </c:pt>
                <c:pt idx="4425">
                  <c:v>1.867253264</c:v>
                </c:pt>
                <c:pt idx="4426">
                  <c:v>2.082790958</c:v>
                </c:pt>
                <c:pt idx="4427">
                  <c:v>1.919723364</c:v>
                </c:pt>
                <c:pt idx="4428">
                  <c:v>2.325414979</c:v>
                </c:pt>
                <c:pt idx="4429">
                  <c:v>2.595890282</c:v>
                </c:pt>
                <c:pt idx="4430">
                  <c:v>2.474242088999999</c:v>
                </c:pt>
                <c:pt idx="4431">
                  <c:v>2.463957922</c:v>
                </c:pt>
                <c:pt idx="4432">
                  <c:v>2.218714953</c:v>
                </c:pt>
                <c:pt idx="4433">
                  <c:v>2.248465022</c:v>
                </c:pt>
                <c:pt idx="4434">
                  <c:v>2.359756706</c:v>
                </c:pt>
                <c:pt idx="4435">
                  <c:v>2.240217677</c:v>
                </c:pt>
                <c:pt idx="4436">
                  <c:v>2.319211019</c:v>
                </c:pt>
                <c:pt idx="4437">
                  <c:v>3.146063745</c:v>
                </c:pt>
                <c:pt idx="4438">
                  <c:v>3.808106165</c:v>
                </c:pt>
                <c:pt idx="4439">
                  <c:v>4.504268074</c:v>
                </c:pt>
                <c:pt idx="4440">
                  <c:v>5.109580005999999</c:v>
                </c:pt>
                <c:pt idx="4441">
                  <c:v>5.096202375</c:v>
                </c:pt>
                <c:pt idx="4442">
                  <c:v>4.773862422000002</c:v>
                </c:pt>
                <c:pt idx="4443">
                  <c:v>4.619418309999999</c:v>
                </c:pt>
                <c:pt idx="4444">
                  <c:v>4.821321782</c:v>
                </c:pt>
                <c:pt idx="4445">
                  <c:v>4.455417062</c:v>
                </c:pt>
                <c:pt idx="4446">
                  <c:v>4.369244388</c:v>
                </c:pt>
                <c:pt idx="4447">
                  <c:v>3.78973732</c:v>
                </c:pt>
                <c:pt idx="4448">
                  <c:v>3.659954505</c:v>
                </c:pt>
                <c:pt idx="4449">
                  <c:v>3.677697720000001</c:v>
                </c:pt>
                <c:pt idx="4450">
                  <c:v>3.393208482999999</c:v>
                </c:pt>
                <c:pt idx="4451">
                  <c:v>2.919368739</c:v>
                </c:pt>
                <c:pt idx="4452">
                  <c:v>2.934979937</c:v>
                </c:pt>
                <c:pt idx="4453">
                  <c:v>3.079556592999999</c:v>
                </c:pt>
                <c:pt idx="4454">
                  <c:v>3.028237877</c:v>
                </c:pt>
                <c:pt idx="4455">
                  <c:v>2.722767187</c:v>
                </c:pt>
                <c:pt idx="4456">
                  <c:v>2.60049725</c:v>
                </c:pt>
                <c:pt idx="4457">
                  <c:v>2.578579313</c:v>
                </c:pt>
                <c:pt idx="4458">
                  <c:v>2.750627845</c:v>
                </c:pt>
                <c:pt idx="4459">
                  <c:v>3.090623388</c:v>
                </c:pt>
                <c:pt idx="4460">
                  <c:v>3.295495879</c:v>
                </c:pt>
                <c:pt idx="4461">
                  <c:v>3.71115673</c:v>
                </c:pt>
                <c:pt idx="4462">
                  <c:v>4.086530857</c:v>
                </c:pt>
                <c:pt idx="4463">
                  <c:v>4.681181511999999</c:v>
                </c:pt>
                <c:pt idx="4464">
                  <c:v>4.815971135999999</c:v>
                </c:pt>
                <c:pt idx="4465">
                  <c:v>4.872169149</c:v>
                </c:pt>
                <c:pt idx="4466">
                  <c:v>4.515789013</c:v>
                </c:pt>
                <c:pt idx="4467">
                  <c:v>4.458223937</c:v>
                </c:pt>
                <c:pt idx="4468">
                  <c:v>4.515963694</c:v>
                </c:pt>
                <c:pt idx="4469">
                  <c:v>4.840764086999998</c:v>
                </c:pt>
                <c:pt idx="4470">
                  <c:v>4.630571988999999</c:v>
                </c:pt>
                <c:pt idx="4471">
                  <c:v>3.785530936</c:v>
                </c:pt>
                <c:pt idx="4472">
                  <c:v>3.712206788</c:v>
                </c:pt>
                <c:pt idx="4473">
                  <c:v>3.3685432</c:v>
                </c:pt>
                <c:pt idx="4474">
                  <c:v>2.741673287</c:v>
                </c:pt>
                <c:pt idx="4475">
                  <c:v>2.722285997</c:v>
                </c:pt>
                <c:pt idx="4476">
                  <c:v>2.955675664999999</c:v>
                </c:pt>
                <c:pt idx="4477">
                  <c:v>3.613809113999999</c:v>
                </c:pt>
                <c:pt idx="4478">
                  <c:v>3.691558351</c:v>
                </c:pt>
                <c:pt idx="4479">
                  <c:v>3.713935215</c:v>
                </c:pt>
                <c:pt idx="4480">
                  <c:v>3.790351029</c:v>
                </c:pt>
                <c:pt idx="4481">
                  <c:v>3.611126236</c:v>
                </c:pt>
                <c:pt idx="4482">
                  <c:v>3.578570479</c:v>
                </c:pt>
                <c:pt idx="4483">
                  <c:v>3.697102498</c:v>
                </c:pt>
                <c:pt idx="4484">
                  <c:v>3.150686295</c:v>
                </c:pt>
                <c:pt idx="4485">
                  <c:v>3.410209988</c:v>
                </c:pt>
                <c:pt idx="4486">
                  <c:v>3.861532522</c:v>
                </c:pt>
                <c:pt idx="4487">
                  <c:v>3.929192254</c:v>
                </c:pt>
                <c:pt idx="4488">
                  <c:v>3.745023312</c:v>
                </c:pt>
                <c:pt idx="4489">
                  <c:v>3.183714957000001</c:v>
                </c:pt>
                <c:pt idx="4490">
                  <c:v>2.765800278</c:v>
                </c:pt>
                <c:pt idx="4491">
                  <c:v>2.784893396</c:v>
                </c:pt>
                <c:pt idx="4492">
                  <c:v>3.332919796</c:v>
                </c:pt>
                <c:pt idx="4493">
                  <c:v>3.497873813</c:v>
                </c:pt>
                <c:pt idx="4494">
                  <c:v>2.755510397</c:v>
                </c:pt>
                <c:pt idx="4495">
                  <c:v>1.901733412</c:v>
                </c:pt>
                <c:pt idx="4496">
                  <c:v>1.546240603</c:v>
                </c:pt>
                <c:pt idx="4497">
                  <c:v>1.872272788</c:v>
                </c:pt>
                <c:pt idx="4498">
                  <c:v>1.726403823</c:v>
                </c:pt>
                <c:pt idx="4499">
                  <c:v>1.504564954</c:v>
                </c:pt>
                <c:pt idx="4500">
                  <c:v>1.635778272</c:v>
                </c:pt>
                <c:pt idx="4501">
                  <c:v>2.146495831</c:v>
                </c:pt>
                <c:pt idx="4502">
                  <c:v>2.349603575</c:v>
                </c:pt>
                <c:pt idx="4503">
                  <c:v>2.187640618</c:v>
                </c:pt>
                <c:pt idx="4504">
                  <c:v>2.102698374</c:v>
                </c:pt>
                <c:pt idx="4505">
                  <c:v>1.90572891</c:v>
                </c:pt>
                <c:pt idx="4506">
                  <c:v>1.943459592</c:v>
                </c:pt>
                <c:pt idx="4507">
                  <c:v>1.907384651999999</c:v>
                </c:pt>
                <c:pt idx="4508">
                  <c:v>1.561049454</c:v>
                </c:pt>
                <c:pt idx="4509">
                  <c:v>1.836199235</c:v>
                </c:pt>
                <c:pt idx="4510">
                  <c:v>2.301889942</c:v>
                </c:pt>
                <c:pt idx="4511">
                  <c:v>2.625130071</c:v>
                </c:pt>
                <c:pt idx="4512">
                  <c:v>2.695021385</c:v>
                </c:pt>
                <c:pt idx="4513">
                  <c:v>3.132792349</c:v>
                </c:pt>
                <c:pt idx="4514">
                  <c:v>3.462311305</c:v>
                </c:pt>
                <c:pt idx="4515">
                  <c:v>2.817335073</c:v>
                </c:pt>
                <c:pt idx="4516">
                  <c:v>2.511923258</c:v>
                </c:pt>
                <c:pt idx="4517">
                  <c:v>2.05997986</c:v>
                </c:pt>
                <c:pt idx="4518">
                  <c:v>1.920902829</c:v>
                </c:pt>
                <c:pt idx="4519">
                  <c:v>1.543769467</c:v>
                </c:pt>
                <c:pt idx="4520">
                  <c:v>1.678113502</c:v>
                </c:pt>
                <c:pt idx="4521">
                  <c:v>1.636382854</c:v>
                </c:pt>
                <c:pt idx="4522">
                  <c:v>1.37254356</c:v>
                </c:pt>
                <c:pt idx="4523">
                  <c:v>1.294905409</c:v>
                </c:pt>
                <c:pt idx="4524">
                  <c:v>1.2660572</c:v>
                </c:pt>
                <c:pt idx="4525">
                  <c:v>1.463465667</c:v>
                </c:pt>
                <c:pt idx="4526">
                  <c:v>1.480012053</c:v>
                </c:pt>
                <c:pt idx="4527">
                  <c:v>1.75191009</c:v>
                </c:pt>
                <c:pt idx="4528">
                  <c:v>2.084576816</c:v>
                </c:pt>
                <c:pt idx="4529">
                  <c:v>2.227478731</c:v>
                </c:pt>
                <c:pt idx="4530">
                  <c:v>2.49364015</c:v>
                </c:pt>
                <c:pt idx="4531">
                  <c:v>3.703340768</c:v>
                </c:pt>
                <c:pt idx="4532">
                  <c:v>3.743097606</c:v>
                </c:pt>
                <c:pt idx="4533">
                  <c:v>3.685934427000001</c:v>
                </c:pt>
                <c:pt idx="4534">
                  <c:v>3.418040756</c:v>
                </c:pt>
                <c:pt idx="4535">
                  <c:v>3.800370069</c:v>
                </c:pt>
                <c:pt idx="4536">
                  <c:v>3.680406824</c:v>
                </c:pt>
                <c:pt idx="4537">
                  <c:v>3.446744593</c:v>
                </c:pt>
                <c:pt idx="4538">
                  <c:v>3.248779176</c:v>
                </c:pt>
                <c:pt idx="4539">
                  <c:v>3.488178089</c:v>
                </c:pt>
                <c:pt idx="4540">
                  <c:v>3.535831667</c:v>
                </c:pt>
                <c:pt idx="4541">
                  <c:v>3.023492491</c:v>
                </c:pt>
                <c:pt idx="4542">
                  <c:v>2.647337506</c:v>
                </c:pt>
                <c:pt idx="4543">
                  <c:v>2.250579924</c:v>
                </c:pt>
                <c:pt idx="4544">
                  <c:v>3.078587672000001</c:v>
                </c:pt>
                <c:pt idx="4545">
                  <c:v>3.153701709000001</c:v>
                </c:pt>
                <c:pt idx="4546">
                  <c:v>3.080098932</c:v>
                </c:pt>
                <c:pt idx="4547">
                  <c:v>2.79973447</c:v>
                </c:pt>
                <c:pt idx="4548">
                  <c:v>2.739908592</c:v>
                </c:pt>
                <c:pt idx="4549">
                  <c:v>2.846783952</c:v>
                </c:pt>
                <c:pt idx="4550">
                  <c:v>2.980342082</c:v>
                </c:pt>
                <c:pt idx="4551">
                  <c:v>3.0513077</c:v>
                </c:pt>
                <c:pt idx="4552">
                  <c:v>3.125097056</c:v>
                </c:pt>
                <c:pt idx="4553">
                  <c:v>3.118874519</c:v>
                </c:pt>
                <c:pt idx="4554">
                  <c:v>3.288830654</c:v>
                </c:pt>
                <c:pt idx="4555">
                  <c:v>3.475409169999999</c:v>
                </c:pt>
                <c:pt idx="4556">
                  <c:v>3.108913391</c:v>
                </c:pt>
                <c:pt idx="4557">
                  <c:v>3.10939518</c:v>
                </c:pt>
                <c:pt idx="4558">
                  <c:v>3.183457265</c:v>
                </c:pt>
                <c:pt idx="4559">
                  <c:v>3.143388211</c:v>
                </c:pt>
                <c:pt idx="4560">
                  <c:v>2.958535645</c:v>
                </c:pt>
                <c:pt idx="4561">
                  <c:v>2.820797301000001</c:v>
                </c:pt>
                <c:pt idx="4562">
                  <c:v>2.468658279</c:v>
                </c:pt>
                <c:pt idx="4563">
                  <c:v>2.933140753</c:v>
                </c:pt>
                <c:pt idx="4564">
                  <c:v>2.942877532</c:v>
                </c:pt>
                <c:pt idx="4565">
                  <c:v>2.62078788</c:v>
                </c:pt>
                <c:pt idx="4566">
                  <c:v>2.420851939999999</c:v>
                </c:pt>
                <c:pt idx="4567">
                  <c:v>1.976957599</c:v>
                </c:pt>
                <c:pt idx="4568">
                  <c:v>2.379116848</c:v>
                </c:pt>
                <c:pt idx="4569">
                  <c:v>2.067189005000001</c:v>
                </c:pt>
                <c:pt idx="4570">
                  <c:v>1.794355515</c:v>
                </c:pt>
                <c:pt idx="4571">
                  <c:v>1.766034042</c:v>
                </c:pt>
                <c:pt idx="4572">
                  <c:v>1.294527617</c:v>
                </c:pt>
                <c:pt idx="4573">
                  <c:v>1.147637619</c:v>
                </c:pt>
                <c:pt idx="4574">
                  <c:v>1.330342336</c:v>
                </c:pt>
                <c:pt idx="4575">
                  <c:v>1.289273972</c:v>
                </c:pt>
                <c:pt idx="4576">
                  <c:v>1.370984998</c:v>
                </c:pt>
                <c:pt idx="4577">
                  <c:v>1.352817079</c:v>
                </c:pt>
                <c:pt idx="4578">
                  <c:v>1.370785844</c:v>
                </c:pt>
                <c:pt idx="4579">
                  <c:v>1.303629575</c:v>
                </c:pt>
                <c:pt idx="4580">
                  <c:v>1.402773214</c:v>
                </c:pt>
                <c:pt idx="4581">
                  <c:v>1.874184369</c:v>
                </c:pt>
                <c:pt idx="4582">
                  <c:v>2.058269224</c:v>
                </c:pt>
                <c:pt idx="4583">
                  <c:v>2.414069123999999</c:v>
                </c:pt>
                <c:pt idx="4584">
                  <c:v>3.22636777</c:v>
                </c:pt>
                <c:pt idx="4585">
                  <c:v>3.565933866</c:v>
                </c:pt>
                <c:pt idx="4586">
                  <c:v>3.245725157</c:v>
                </c:pt>
                <c:pt idx="4587">
                  <c:v>3.096209883999999</c:v>
                </c:pt>
                <c:pt idx="4588">
                  <c:v>3.312712016999999</c:v>
                </c:pt>
                <c:pt idx="4589">
                  <c:v>3.046615286</c:v>
                </c:pt>
                <c:pt idx="4590">
                  <c:v>2.717009268</c:v>
                </c:pt>
                <c:pt idx="4591">
                  <c:v>2.168314229000001</c:v>
                </c:pt>
                <c:pt idx="4592">
                  <c:v>1.537133223</c:v>
                </c:pt>
                <c:pt idx="4593">
                  <c:v>1.016214812</c:v>
                </c:pt>
                <c:pt idx="4594">
                  <c:v>0.5211483844</c:v>
                </c:pt>
                <c:pt idx="4595">
                  <c:v>0.3582555849</c:v>
                </c:pt>
                <c:pt idx="4596">
                  <c:v>0.4219749254</c:v>
                </c:pt>
                <c:pt idx="4597">
                  <c:v>0.9361708927</c:v>
                </c:pt>
                <c:pt idx="4598">
                  <c:v>1.409970287</c:v>
                </c:pt>
                <c:pt idx="4599">
                  <c:v>2.097258513</c:v>
                </c:pt>
                <c:pt idx="4600">
                  <c:v>1.996240034</c:v>
                </c:pt>
                <c:pt idx="4601">
                  <c:v>1.735018927</c:v>
                </c:pt>
                <c:pt idx="4602">
                  <c:v>1.751880066</c:v>
                </c:pt>
                <c:pt idx="4603">
                  <c:v>1.809658429</c:v>
                </c:pt>
                <c:pt idx="4604">
                  <c:v>1.778368941</c:v>
                </c:pt>
                <c:pt idx="4605">
                  <c:v>2.1241553</c:v>
                </c:pt>
                <c:pt idx="4606">
                  <c:v>2.270142569</c:v>
                </c:pt>
                <c:pt idx="4607">
                  <c:v>2.593791313</c:v>
                </c:pt>
                <c:pt idx="4608">
                  <c:v>2.997416977</c:v>
                </c:pt>
                <c:pt idx="4609">
                  <c:v>2.920648461999999</c:v>
                </c:pt>
                <c:pt idx="4610">
                  <c:v>2.878260768</c:v>
                </c:pt>
                <c:pt idx="4611">
                  <c:v>2.739690475</c:v>
                </c:pt>
                <c:pt idx="4612">
                  <c:v>2.219095</c:v>
                </c:pt>
                <c:pt idx="4613">
                  <c:v>2.05178222</c:v>
                </c:pt>
                <c:pt idx="4614">
                  <c:v>1.989253204</c:v>
                </c:pt>
                <c:pt idx="4615">
                  <c:v>1.472282304</c:v>
                </c:pt>
                <c:pt idx="4616">
                  <c:v>1.134316964</c:v>
                </c:pt>
                <c:pt idx="4617">
                  <c:v>0.6993692965</c:v>
                </c:pt>
                <c:pt idx="4618">
                  <c:v>0.3696647651</c:v>
                </c:pt>
                <c:pt idx="4619">
                  <c:v>0.461199367</c:v>
                </c:pt>
                <c:pt idx="4620">
                  <c:v>0.9618137689</c:v>
                </c:pt>
                <c:pt idx="4621">
                  <c:v>1.428956124</c:v>
                </c:pt>
                <c:pt idx="4622">
                  <c:v>1.698900803</c:v>
                </c:pt>
                <c:pt idx="4623">
                  <c:v>2.032410910999999</c:v>
                </c:pt>
                <c:pt idx="4624">
                  <c:v>2.370606991999999</c:v>
                </c:pt>
                <c:pt idx="4625">
                  <c:v>2.516182104999999</c:v>
                </c:pt>
                <c:pt idx="4626">
                  <c:v>2.711084611</c:v>
                </c:pt>
                <c:pt idx="4627">
                  <c:v>2.665861754</c:v>
                </c:pt>
                <c:pt idx="4628">
                  <c:v>2.349355852</c:v>
                </c:pt>
                <c:pt idx="4629">
                  <c:v>2.695407042</c:v>
                </c:pt>
                <c:pt idx="4630">
                  <c:v>2.900046307</c:v>
                </c:pt>
                <c:pt idx="4631">
                  <c:v>3.471510567</c:v>
                </c:pt>
                <c:pt idx="4632">
                  <c:v>3.328057665</c:v>
                </c:pt>
                <c:pt idx="4633">
                  <c:v>3.279343083</c:v>
                </c:pt>
                <c:pt idx="4634">
                  <c:v>2.768372308</c:v>
                </c:pt>
                <c:pt idx="4635">
                  <c:v>2.650059268</c:v>
                </c:pt>
                <c:pt idx="4636">
                  <c:v>2.429577759000001</c:v>
                </c:pt>
                <c:pt idx="4637">
                  <c:v>2.120388985</c:v>
                </c:pt>
                <c:pt idx="4638">
                  <c:v>1.880838783</c:v>
                </c:pt>
                <c:pt idx="4639">
                  <c:v>1.459034642</c:v>
                </c:pt>
                <c:pt idx="4640">
                  <c:v>0.9642213734</c:v>
                </c:pt>
                <c:pt idx="4641">
                  <c:v>0.7567308209</c:v>
                </c:pt>
                <c:pt idx="4642">
                  <c:v>0.6872217817</c:v>
                </c:pt>
                <c:pt idx="4643">
                  <c:v>0.5568513418</c:v>
                </c:pt>
                <c:pt idx="4644">
                  <c:v>0.5255924316</c:v>
                </c:pt>
                <c:pt idx="4645">
                  <c:v>0.7145989592</c:v>
                </c:pt>
                <c:pt idx="4646">
                  <c:v>0.9207005505</c:v>
                </c:pt>
                <c:pt idx="4647">
                  <c:v>0.8644078128</c:v>
                </c:pt>
                <c:pt idx="4648">
                  <c:v>0.9731208989</c:v>
                </c:pt>
                <c:pt idx="4649">
                  <c:v>1.031809265</c:v>
                </c:pt>
                <c:pt idx="4650">
                  <c:v>1.102112367</c:v>
                </c:pt>
                <c:pt idx="4651">
                  <c:v>1.277115663</c:v>
                </c:pt>
                <c:pt idx="4652">
                  <c:v>1.329083203</c:v>
                </c:pt>
                <c:pt idx="4653">
                  <c:v>1.74448432</c:v>
                </c:pt>
                <c:pt idx="4654">
                  <c:v>2.005638314</c:v>
                </c:pt>
                <c:pt idx="4655">
                  <c:v>2.391983383999999</c:v>
                </c:pt>
                <c:pt idx="4656">
                  <c:v>2.697752715</c:v>
                </c:pt>
                <c:pt idx="4657">
                  <c:v>3.121523301000001</c:v>
                </c:pt>
                <c:pt idx="4658">
                  <c:v>3.024150935</c:v>
                </c:pt>
                <c:pt idx="4659">
                  <c:v>2.859211572</c:v>
                </c:pt>
                <c:pt idx="4660">
                  <c:v>2.430354008</c:v>
                </c:pt>
                <c:pt idx="4661">
                  <c:v>2.463050814</c:v>
                </c:pt>
                <c:pt idx="4662">
                  <c:v>2.770476042</c:v>
                </c:pt>
                <c:pt idx="4663">
                  <c:v>2.310956788</c:v>
                </c:pt>
                <c:pt idx="4664">
                  <c:v>1.970101046</c:v>
                </c:pt>
                <c:pt idx="4665">
                  <c:v>1.89228844</c:v>
                </c:pt>
                <c:pt idx="4666">
                  <c:v>1.358280656</c:v>
                </c:pt>
                <c:pt idx="4667">
                  <c:v>1.156621958</c:v>
                </c:pt>
                <c:pt idx="4668">
                  <c:v>1.515471390999999</c:v>
                </c:pt>
                <c:pt idx="4669">
                  <c:v>3.045499636</c:v>
                </c:pt>
                <c:pt idx="4670">
                  <c:v>3.133154377</c:v>
                </c:pt>
                <c:pt idx="4671">
                  <c:v>3.533184978</c:v>
                </c:pt>
                <c:pt idx="4672">
                  <c:v>4.340255986999999</c:v>
                </c:pt>
                <c:pt idx="4673">
                  <c:v>5.023359225999998</c:v>
                </c:pt>
                <c:pt idx="4674">
                  <c:v>5.141465878999999</c:v>
                </c:pt>
                <c:pt idx="4675">
                  <c:v>5.335607314</c:v>
                </c:pt>
                <c:pt idx="4676">
                  <c:v>5.162375221</c:v>
                </c:pt>
                <c:pt idx="4677">
                  <c:v>4.906662408</c:v>
                </c:pt>
                <c:pt idx="4678">
                  <c:v>4.578891429000001</c:v>
                </c:pt>
                <c:pt idx="4679">
                  <c:v>4.348407288000001</c:v>
                </c:pt>
                <c:pt idx="4680">
                  <c:v>3.876409903999999</c:v>
                </c:pt>
                <c:pt idx="4681">
                  <c:v>4.040637773</c:v>
                </c:pt>
                <c:pt idx="4682">
                  <c:v>3.518223495</c:v>
                </c:pt>
                <c:pt idx="4683">
                  <c:v>2.966203863</c:v>
                </c:pt>
                <c:pt idx="4684">
                  <c:v>2.394884962999999</c:v>
                </c:pt>
                <c:pt idx="4685">
                  <c:v>2.017489721</c:v>
                </c:pt>
                <c:pt idx="4686">
                  <c:v>1.781633365</c:v>
                </c:pt>
                <c:pt idx="4687">
                  <c:v>1.502265065</c:v>
                </c:pt>
                <c:pt idx="4688">
                  <c:v>1.639396898</c:v>
                </c:pt>
                <c:pt idx="4689">
                  <c:v>1.894913476</c:v>
                </c:pt>
                <c:pt idx="4690">
                  <c:v>1.874025458</c:v>
                </c:pt>
                <c:pt idx="4691">
                  <c:v>1.820284214</c:v>
                </c:pt>
                <c:pt idx="4692">
                  <c:v>1.79062971</c:v>
                </c:pt>
                <c:pt idx="4693">
                  <c:v>1.923431672</c:v>
                </c:pt>
                <c:pt idx="4694">
                  <c:v>2.020324399</c:v>
                </c:pt>
                <c:pt idx="4695">
                  <c:v>1.872731542</c:v>
                </c:pt>
                <c:pt idx="4696">
                  <c:v>2.023910357</c:v>
                </c:pt>
                <c:pt idx="4697">
                  <c:v>2.057967275</c:v>
                </c:pt>
                <c:pt idx="4698">
                  <c:v>2.027511736</c:v>
                </c:pt>
                <c:pt idx="4699">
                  <c:v>1.636903065</c:v>
                </c:pt>
                <c:pt idx="4700">
                  <c:v>1.331342465</c:v>
                </c:pt>
                <c:pt idx="4701">
                  <c:v>1.297665167</c:v>
                </c:pt>
                <c:pt idx="4702">
                  <c:v>1.117602661</c:v>
                </c:pt>
                <c:pt idx="4703">
                  <c:v>0.8843672354</c:v>
                </c:pt>
                <c:pt idx="4704">
                  <c:v>0.5872337799</c:v>
                </c:pt>
                <c:pt idx="4705">
                  <c:v>0.7450253135</c:v>
                </c:pt>
                <c:pt idx="4706">
                  <c:v>0.6307378325</c:v>
                </c:pt>
                <c:pt idx="4707">
                  <c:v>0.5077434883</c:v>
                </c:pt>
                <c:pt idx="4708">
                  <c:v>0.4850669969</c:v>
                </c:pt>
                <c:pt idx="4709">
                  <c:v>0.6208941479</c:v>
                </c:pt>
                <c:pt idx="4710">
                  <c:v>0.530669078</c:v>
                </c:pt>
                <c:pt idx="4711">
                  <c:v>0.7241906548</c:v>
                </c:pt>
                <c:pt idx="4712">
                  <c:v>0.7814628358</c:v>
                </c:pt>
                <c:pt idx="4713">
                  <c:v>1.395637929</c:v>
                </c:pt>
                <c:pt idx="4714">
                  <c:v>1.399143777</c:v>
                </c:pt>
                <c:pt idx="4715">
                  <c:v>1.443506764</c:v>
                </c:pt>
                <c:pt idx="4716">
                  <c:v>1.059206746</c:v>
                </c:pt>
                <c:pt idx="4717">
                  <c:v>1.08309067</c:v>
                </c:pt>
                <c:pt idx="4718">
                  <c:v>1.028416903</c:v>
                </c:pt>
                <c:pt idx="4719">
                  <c:v>1.292759361</c:v>
                </c:pt>
                <c:pt idx="4720">
                  <c:v>1.155109508</c:v>
                </c:pt>
                <c:pt idx="4721">
                  <c:v>1.454046517</c:v>
                </c:pt>
                <c:pt idx="4722">
                  <c:v>1.117635851</c:v>
                </c:pt>
                <c:pt idx="4723">
                  <c:v>1.381907178</c:v>
                </c:pt>
                <c:pt idx="4724">
                  <c:v>1.126768447</c:v>
                </c:pt>
                <c:pt idx="4725">
                  <c:v>1.444941295999999</c:v>
                </c:pt>
                <c:pt idx="4726">
                  <c:v>1.404391428</c:v>
                </c:pt>
                <c:pt idx="4727">
                  <c:v>1.432077559</c:v>
                </c:pt>
                <c:pt idx="4728">
                  <c:v>1.964314836</c:v>
                </c:pt>
                <c:pt idx="4729">
                  <c:v>1.796129435</c:v>
                </c:pt>
                <c:pt idx="4730">
                  <c:v>1.063231607</c:v>
                </c:pt>
                <c:pt idx="4731">
                  <c:v>0.9427859861</c:v>
                </c:pt>
                <c:pt idx="4732">
                  <c:v>0.7060010024</c:v>
                </c:pt>
                <c:pt idx="4733">
                  <c:v>0.4240838187</c:v>
                </c:pt>
                <c:pt idx="4734">
                  <c:v>0.5241315298</c:v>
                </c:pt>
                <c:pt idx="4735">
                  <c:v>0.3954685763</c:v>
                </c:pt>
                <c:pt idx="4736">
                  <c:v>0.3503091351</c:v>
                </c:pt>
                <c:pt idx="4737">
                  <c:v>0.5446220264</c:v>
                </c:pt>
                <c:pt idx="4738">
                  <c:v>0.5796024056</c:v>
                </c:pt>
                <c:pt idx="4739">
                  <c:v>0.7463074625</c:v>
                </c:pt>
                <c:pt idx="4740">
                  <c:v>0.635883257</c:v>
                </c:pt>
                <c:pt idx="4741">
                  <c:v>0.6443960608</c:v>
                </c:pt>
                <c:pt idx="4742">
                  <c:v>0.7775212232</c:v>
                </c:pt>
                <c:pt idx="4743">
                  <c:v>0.7661485043</c:v>
                </c:pt>
                <c:pt idx="4744">
                  <c:v>1.184074827</c:v>
                </c:pt>
                <c:pt idx="4745">
                  <c:v>1.391412278</c:v>
                </c:pt>
                <c:pt idx="4746">
                  <c:v>1.026561173</c:v>
                </c:pt>
                <c:pt idx="4747">
                  <c:v>1.016137744</c:v>
                </c:pt>
                <c:pt idx="4748">
                  <c:v>1.330478684</c:v>
                </c:pt>
                <c:pt idx="4749">
                  <c:v>1.624581815</c:v>
                </c:pt>
                <c:pt idx="4750">
                  <c:v>0.8283736247</c:v>
                </c:pt>
                <c:pt idx="4751">
                  <c:v>0.7163677019</c:v>
                </c:pt>
                <c:pt idx="4752">
                  <c:v>0.8017679726</c:v>
                </c:pt>
                <c:pt idx="4753">
                  <c:v>0.792599958</c:v>
                </c:pt>
                <c:pt idx="4754">
                  <c:v>0.8119975733</c:v>
                </c:pt>
                <c:pt idx="4755">
                  <c:v>0.6785923769</c:v>
                </c:pt>
                <c:pt idx="4756">
                  <c:v>0.5758362849</c:v>
                </c:pt>
                <c:pt idx="4757">
                  <c:v>0.4494139155</c:v>
                </c:pt>
                <c:pt idx="4758">
                  <c:v>0.45748394</c:v>
                </c:pt>
                <c:pt idx="4759">
                  <c:v>0.5566206209</c:v>
                </c:pt>
                <c:pt idx="4760">
                  <c:v>0.4822548893</c:v>
                </c:pt>
                <c:pt idx="4761">
                  <c:v>0.5429679896</c:v>
                </c:pt>
                <c:pt idx="4762">
                  <c:v>0.7374835546</c:v>
                </c:pt>
                <c:pt idx="4763">
                  <c:v>0.9308449141</c:v>
                </c:pt>
                <c:pt idx="4764">
                  <c:v>1.11617411</c:v>
                </c:pt>
                <c:pt idx="4765">
                  <c:v>1.041418407</c:v>
                </c:pt>
                <c:pt idx="4766">
                  <c:v>1.069049751</c:v>
                </c:pt>
                <c:pt idx="4767">
                  <c:v>1.482882491</c:v>
                </c:pt>
                <c:pt idx="4768">
                  <c:v>1.710845821</c:v>
                </c:pt>
                <c:pt idx="4769">
                  <c:v>2.084829212000001</c:v>
                </c:pt>
                <c:pt idx="4770">
                  <c:v>1.63415511</c:v>
                </c:pt>
                <c:pt idx="4771">
                  <c:v>0.9689553721</c:v>
                </c:pt>
                <c:pt idx="4772">
                  <c:v>0.623568111</c:v>
                </c:pt>
                <c:pt idx="4773">
                  <c:v>0.6984795029</c:v>
                </c:pt>
                <c:pt idx="4774">
                  <c:v>0.9156079042</c:v>
                </c:pt>
                <c:pt idx="4775">
                  <c:v>0.9076729825</c:v>
                </c:pt>
                <c:pt idx="4776">
                  <c:v>0.8772689879</c:v>
                </c:pt>
                <c:pt idx="4777">
                  <c:v>0.8884604533</c:v>
                </c:pt>
                <c:pt idx="4778">
                  <c:v>0.8994988557</c:v>
                </c:pt>
                <c:pt idx="4779">
                  <c:v>0.9904758059</c:v>
                </c:pt>
                <c:pt idx="4780">
                  <c:v>0.8004890114</c:v>
                </c:pt>
                <c:pt idx="4781">
                  <c:v>0.7487196822</c:v>
                </c:pt>
                <c:pt idx="4782">
                  <c:v>0.7292991614</c:v>
                </c:pt>
                <c:pt idx="4783">
                  <c:v>0.6482961404</c:v>
                </c:pt>
                <c:pt idx="4784">
                  <c:v>0.5650831387</c:v>
                </c:pt>
                <c:pt idx="4785">
                  <c:v>0.8020522196</c:v>
                </c:pt>
                <c:pt idx="4786">
                  <c:v>0.7502425786</c:v>
                </c:pt>
                <c:pt idx="4787">
                  <c:v>0.9950386333</c:v>
                </c:pt>
                <c:pt idx="4788">
                  <c:v>0.9660599634</c:v>
                </c:pt>
                <c:pt idx="4789">
                  <c:v>0.9054949391</c:v>
                </c:pt>
                <c:pt idx="4790">
                  <c:v>0.8470325379</c:v>
                </c:pt>
                <c:pt idx="4791">
                  <c:v>0.9680362139</c:v>
                </c:pt>
                <c:pt idx="4792">
                  <c:v>1.21521687</c:v>
                </c:pt>
                <c:pt idx="4793">
                  <c:v>1.391188369</c:v>
                </c:pt>
                <c:pt idx="4794">
                  <c:v>1.372455315</c:v>
                </c:pt>
                <c:pt idx="4795">
                  <c:v>1.348502512</c:v>
                </c:pt>
                <c:pt idx="4796">
                  <c:v>1.244005025</c:v>
                </c:pt>
                <c:pt idx="4797">
                  <c:v>1.287659942</c:v>
                </c:pt>
                <c:pt idx="4798">
                  <c:v>1.336985187</c:v>
                </c:pt>
                <c:pt idx="4799">
                  <c:v>1.324968538</c:v>
                </c:pt>
                <c:pt idx="4800">
                  <c:v>1.435737631</c:v>
                </c:pt>
                <c:pt idx="4801">
                  <c:v>1.412049701</c:v>
                </c:pt>
                <c:pt idx="4802">
                  <c:v>1.391802584</c:v>
                </c:pt>
                <c:pt idx="4803">
                  <c:v>1.283285116</c:v>
                </c:pt>
                <c:pt idx="4804">
                  <c:v>1.200086112</c:v>
                </c:pt>
                <c:pt idx="4805">
                  <c:v>1.543554025</c:v>
                </c:pt>
                <c:pt idx="4806">
                  <c:v>1.639709839</c:v>
                </c:pt>
                <c:pt idx="4807">
                  <c:v>1.402483445</c:v>
                </c:pt>
                <c:pt idx="4808">
                  <c:v>1.141771373</c:v>
                </c:pt>
                <c:pt idx="4809">
                  <c:v>1.123027749</c:v>
                </c:pt>
                <c:pt idx="4810">
                  <c:v>0.8839254531</c:v>
                </c:pt>
                <c:pt idx="4811">
                  <c:v>0.8034418397</c:v>
                </c:pt>
                <c:pt idx="4812">
                  <c:v>0.8764447652</c:v>
                </c:pt>
                <c:pt idx="4813">
                  <c:v>1.199330834</c:v>
                </c:pt>
                <c:pt idx="4814">
                  <c:v>1.230605855</c:v>
                </c:pt>
                <c:pt idx="4815">
                  <c:v>1.367644244</c:v>
                </c:pt>
                <c:pt idx="4816">
                  <c:v>1.780641078</c:v>
                </c:pt>
                <c:pt idx="4817">
                  <c:v>1.86290229</c:v>
                </c:pt>
                <c:pt idx="4818">
                  <c:v>1.762521422</c:v>
                </c:pt>
                <c:pt idx="4819">
                  <c:v>1.437211088</c:v>
                </c:pt>
                <c:pt idx="4820">
                  <c:v>1.561773041</c:v>
                </c:pt>
                <c:pt idx="4821">
                  <c:v>1.868005776</c:v>
                </c:pt>
                <c:pt idx="4822">
                  <c:v>2.06857662</c:v>
                </c:pt>
                <c:pt idx="4823">
                  <c:v>1.973849581</c:v>
                </c:pt>
                <c:pt idx="4824">
                  <c:v>1.707915572</c:v>
                </c:pt>
                <c:pt idx="4825">
                  <c:v>1.452760503</c:v>
                </c:pt>
                <c:pt idx="4826">
                  <c:v>1.311544596</c:v>
                </c:pt>
                <c:pt idx="4827">
                  <c:v>1.451850826</c:v>
                </c:pt>
                <c:pt idx="4828">
                  <c:v>1.591964915</c:v>
                </c:pt>
                <c:pt idx="4829">
                  <c:v>1.81803475</c:v>
                </c:pt>
                <c:pt idx="4830">
                  <c:v>1.562258749</c:v>
                </c:pt>
                <c:pt idx="4831">
                  <c:v>1.310986574</c:v>
                </c:pt>
                <c:pt idx="4832">
                  <c:v>1.176866384</c:v>
                </c:pt>
                <c:pt idx="4833">
                  <c:v>1.67074986</c:v>
                </c:pt>
                <c:pt idx="4834">
                  <c:v>1.586289095</c:v>
                </c:pt>
                <c:pt idx="4835">
                  <c:v>1.566398072</c:v>
                </c:pt>
                <c:pt idx="4836">
                  <c:v>1.949947973</c:v>
                </c:pt>
                <c:pt idx="4837">
                  <c:v>2.118929797</c:v>
                </c:pt>
                <c:pt idx="4838">
                  <c:v>1.919389669</c:v>
                </c:pt>
                <c:pt idx="4839">
                  <c:v>2.007154346</c:v>
                </c:pt>
                <c:pt idx="4840">
                  <c:v>2.134267965</c:v>
                </c:pt>
                <c:pt idx="4841">
                  <c:v>2.080270311</c:v>
                </c:pt>
                <c:pt idx="4842">
                  <c:v>2.092096761</c:v>
                </c:pt>
                <c:pt idx="4843">
                  <c:v>2.299838333</c:v>
                </c:pt>
                <c:pt idx="4844">
                  <c:v>2.56895178</c:v>
                </c:pt>
                <c:pt idx="4845">
                  <c:v>2.94501434</c:v>
                </c:pt>
                <c:pt idx="4846">
                  <c:v>3.181539355</c:v>
                </c:pt>
                <c:pt idx="4847">
                  <c:v>3.56485712</c:v>
                </c:pt>
                <c:pt idx="4848">
                  <c:v>3.507013064</c:v>
                </c:pt>
                <c:pt idx="4849">
                  <c:v>3.469005451</c:v>
                </c:pt>
                <c:pt idx="4850">
                  <c:v>3.135834398</c:v>
                </c:pt>
                <c:pt idx="4851">
                  <c:v>2.781297357</c:v>
                </c:pt>
                <c:pt idx="4852">
                  <c:v>2.788195474</c:v>
                </c:pt>
                <c:pt idx="4853">
                  <c:v>2.86014829</c:v>
                </c:pt>
                <c:pt idx="4854">
                  <c:v>2.715798906</c:v>
                </c:pt>
                <c:pt idx="4855">
                  <c:v>2.470841854</c:v>
                </c:pt>
                <c:pt idx="4856">
                  <c:v>3.425718913999999</c:v>
                </c:pt>
                <c:pt idx="4857">
                  <c:v>4.145974242999998</c:v>
                </c:pt>
                <c:pt idx="4858">
                  <c:v>3.937562691</c:v>
                </c:pt>
                <c:pt idx="4859">
                  <c:v>3.408501432</c:v>
                </c:pt>
                <c:pt idx="4860">
                  <c:v>2.799311657</c:v>
                </c:pt>
                <c:pt idx="4861">
                  <c:v>2.764845842</c:v>
                </c:pt>
                <c:pt idx="4862">
                  <c:v>2.947560438</c:v>
                </c:pt>
                <c:pt idx="4863">
                  <c:v>2.967320417</c:v>
                </c:pt>
                <c:pt idx="4864">
                  <c:v>2.940835199</c:v>
                </c:pt>
                <c:pt idx="4865">
                  <c:v>3.149812822</c:v>
                </c:pt>
                <c:pt idx="4866">
                  <c:v>3.361529738</c:v>
                </c:pt>
                <c:pt idx="4867">
                  <c:v>3.672838475999999</c:v>
                </c:pt>
                <c:pt idx="4868">
                  <c:v>3.429977327</c:v>
                </c:pt>
                <c:pt idx="4869">
                  <c:v>3.312615922999999</c:v>
                </c:pt>
                <c:pt idx="4870">
                  <c:v>3.393066847</c:v>
                </c:pt>
                <c:pt idx="4871">
                  <c:v>3.726811209</c:v>
                </c:pt>
                <c:pt idx="4872">
                  <c:v>3.866105245</c:v>
                </c:pt>
                <c:pt idx="4873">
                  <c:v>3.579940152</c:v>
                </c:pt>
                <c:pt idx="4874">
                  <c:v>3.200943376</c:v>
                </c:pt>
                <c:pt idx="4875">
                  <c:v>3.102800391</c:v>
                </c:pt>
                <c:pt idx="4876">
                  <c:v>3.453676486</c:v>
                </c:pt>
                <c:pt idx="4877">
                  <c:v>3.657740804</c:v>
                </c:pt>
                <c:pt idx="4878">
                  <c:v>3.655591936</c:v>
                </c:pt>
                <c:pt idx="4879">
                  <c:v>3.334292376</c:v>
                </c:pt>
                <c:pt idx="4880">
                  <c:v>3.868387758</c:v>
                </c:pt>
                <c:pt idx="4881">
                  <c:v>4.088010494</c:v>
                </c:pt>
                <c:pt idx="4882">
                  <c:v>3.190464836</c:v>
                </c:pt>
                <c:pt idx="4883">
                  <c:v>2.421740342</c:v>
                </c:pt>
                <c:pt idx="4884">
                  <c:v>2.156441654</c:v>
                </c:pt>
                <c:pt idx="4885">
                  <c:v>2.29170015</c:v>
                </c:pt>
                <c:pt idx="4886">
                  <c:v>2.382451324999999</c:v>
                </c:pt>
                <c:pt idx="4887">
                  <c:v>2.659245691999999</c:v>
                </c:pt>
                <c:pt idx="4888">
                  <c:v>3.013900807</c:v>
                </c:pt>
                <c:pt idx="4889">
                  <c:v>3.274842077</c:v>
                </c:pt>
                <c:pt idx="4890">
                  <c:v>3.706876381</c:v>
                </c:pt>
                <c:pt idx="4891">
                  <c:v>3.937817922</c:v>
                </c:pt>
                <c:pt idx="4892">
                  <c:v>3.583677493</c:v>
                </c:pt>
                <c:pt idx="4893">
                  <c:v>3.931646591999999</c:v>
                </c:pt>
                <c:pt idx="4894">
                  <c:v>4.055074711</c:v>
                </c:pt>
                <c:pt idx="4895">
                  <c:v>4.122008322999999</c:v>
                </c:pt>
                <c:pt idx="4896">
                  <c:v>4.220961224999999</c:v>
                </c:pt>
                <c:pt idx="4897">
                  <c:v>4.092847508999999</c:v>
                </c:pt>
                <c:pt idx="4898">
                  <c:v>4.087062549999999</c:v>
                </c:pt>
                <c:pt idx="4899">
                  <c:v>3.489822452</c:v>
                </c:pt>
                <c:pt idx="4900">
                  <c:v>3.071986707</c:v>
                </c:pt>
                <c:pt idx="4901">
                  <c:v>2.978799083</c:v>
                </c:pt>
                <c:pt idx="4902">
                  <c:v>2.729040911</c:v>
                </c:pt>
                <c:pt idx="4903">
                  <c:v>2.579374694</c:v>
                </c:pt>
                <c:pt idx="4904">
                  <c:v>2.14156418</c:v>
                </c:pt>
                <c:pt idx="4905">
                  <c:v>1.738147089</c:v>
                </c:pt>
                <c:pt idx="4906">
                  <c:v>1.258134667</c:v>
                </c:pt>
                <c:pt idx="4907">
                  <c:v>1.014079735</c:v>
                </c:pt>
                <c:pt idx="4908">
                  <c:v>0.8217072598</c:v>
                </c:pt>
                <c:pt idx="4909">
                  <c:v>1.016769324</c:v>
                </c:pt>
                <c:pt idx="4910">
                  <c:v>1.473507002</c:v>
                </c:pt>
                <c:pt idx="4911">
                  <c:v>1.769338206</c:v>
                </c:pt>
                <c:pt idx="4912">
                  <c:v>1.788803988</c:v>
                </c:pt>
                <c:pt idx="4913">
                  <c:v>1.704728449</c:v>
                </c:pt>
                <c:pt idx="4914">
                  <c:v>1.672610159</c:v>
                </c:pt>
                <c:pt idx="4915">
                  <c:v>1.603476025</c:v>
                </c:pt>
                <c:pt idx="4916">
                  <c:v>1.690074525</c:v>
                </c:pt>
                <c:pt idx="4917">
                  <c:v>1.648067077</c:v>
                </c:pt>
                <c:pt idx="4918">
                  <c:v>1.840688342</c:v>
                </c:pt>
                <c:pt idx="4919">
                  <c:v>2.095165026</c:v>
                </c:pt>
                <c:pt idx="4920">
                  <c:v>2.099575183999999</c:v>
                </c:pt>
                <c:pt idx="4921">
                  <c:v>2.090410307</c:v>
                </c:pt>
                <c:pt idx="4922">
                  <c:v>2.090422185999999</c:v>
                </c:pt>
                <c:pt idx="4923">
                  <c:v>1.93036402</c:v>
                </c:pt>
                <c:pt idx="4924">
                  <c:v>1.709803704</c:v>
                </c:pt>
                <c:pt idx="4925">
                  <c:v>1.606123047</c:v>
                </c:pt>
                <c:pt idx="4926">
                  <c:v>1.59407474</c:v>
                </c:pt>
                <c:pt idx="4927">
                  <c:v>1.413921356999999</c:v>
                </c:pt>
                <c:pt idx="4928">
                  <c:v>1.253424485</c:v>
                </c:pt>
                <c:pt idx="4929">
                  <c:v>1.007591162</c:v>
                </c:pt>
                <c:pt idx="4930">
                  <c:v>0.6971522628</c:v>
                </c:pt>
                <c:pt idx="4931">
                  <c:v>0.5576398456</c:v>
                </c:pt>
                <c:pt idx="4932">
                  <c:v>0.6670416706</c:v>
                </c:pt>
                <c:pt idx="4933">
                  <c:v>0.8713398116</c:v>
                </c:pt>
                <c:pt idx="4934">
                  <c:v>1.499639916</c:v>
                </c:pt>
                <c:pt idx="4935">
                  <c:v>1.829893593</c:v>
                </c:pt>
                <c:pt idx="4936">
                  <c:v>2.175082523</c:v>
                </c:pt>
                <c:pt idx="4937">
                  <c:v>2.281540067</c:v>
                </c:pt>
                <c:pt idx="4938">
                  <c:v>2.412367165</c:v>
                </c:pt>
                <c:pt idx="4939">
                  <c:v>2.577220808</c:v>
                </c:pt>
                <c:pt idx="4940">
                  <c:v>2.524073347</c:v>
                </c:pt>
                <c:pt idx="4941">
                  <c:v>3.194822793</c:v>
                </c:pt>
                <c:pt idx="4942">
                  <c:v>3.319548358</c:v>
                </c:pt>
                <c:pt idx="4943">
                  <c:v>3.676614038</c:v>
                </c:pt>
                <c:pt idx="4944">
                  <c:v>4.292134361</c:v>
                </c:pt>
                <c:pt idx="4945">
                  <c:v>4.143441394000001</c:v>
                </c:pt>
                <c:pt idx="4946">
                  <c:v>4.125801900999999</c:v>
                </c:pt>
                <c:pt idx="4947">
                  <c:v>3.660616594</c:v>
                </c:pt>
                <c:pt idx="4948">
                  <c:v>3.806428551</c:v>
                </c:pt>
                <c:pt idx="4949">
                  <c:v>3.553751816</c:v>
                </c:pt>
                <c:pt idx="4950">
                  <c:v>3.113350396</c:v>
                </c:pt>
                <c:pt idx="4951">
                  <c:v>2.515492998</c:v>
                </c:pt>
                <c:pt idx="4952">
                  <c:v>2.074443912999999</c:v>
                </c:pt>
                <c:pt idx="4953">
                  <c:v>1.709177857</c:v>
                </c:pt>
                <c:pt idx="4954">
                  <c:v>1.395289259</c:v>
                </c:pt>
                <c:pt idx="4955">
                  <c:v>1.373652404</c:v>
                </c:pt>
                <c:pt idx="4956">
                  <c:v>1.457731105</c:v>
                </c:pt>
                <c:pt idx="4957">
                  <c:v>1.730802366</c:v>
                </c:pt>
                <c:pt idx="4958">
                  <c:v>2.344392983</c:v>
                </c:pt>
                <c:pt idx="4959">
                  <c:v>2.928490444</c:v>
                </c:pt>
                <c:pt idx="4960">
                  <c:v>3.517200849</c:v>
                </c:pt>
                <c:pt idx="4961">
                  <c:v>3.765686895</c:v>
                </c:pt>
                <c:pt idx="4962">
                  <c:v>4.103472254999999</c:v>
                </c:pt>
                <c:pt idx="4963">
                  <c:v>4.133970341999999</c:v>
                </c:pt>
                <c:pt idx="4964">
                  <c:v>3.457585708</c:v>
                </c:pt>
                <c:pt idx="4965">
                  <c:v>3.162052115999999</c:v>
                </c:pt>
                <c:pt idx="4966">
                  <c:v>2.432265095999999</c:v>
                </c:pt>
                <c:pt idx="4967">
                  <c:v>2.231539584</c:v>
                </c:pt>
                <c:pt idx="4968">
                  <c:v>2.478873748</c:v>
                </c:pt>
                <c:pt idx="4969">
                  <c:v>2.334003336999999</c:v>
                </c:pt>
                <c:pt idx="4970">
                  <c:v>1.911424209999999</c:v>
                </c:pt>
                <c:pt idx="4971">
                  <c:v>1.562154961</c:v>
                </c:pt>
                <c:pt idx="4972">
                  <c:v>1.550105893</c:v>
                </c:pt>
                <c:pt idx="4973">
                  <c:v>1.315738009</c:v>
                </c:pt>
                <c:pt idx="4974">
                  <c:v>1.167607541</c:v>
                </c:pt>
                <c:pt idx="4975">
                  <c:v>0.8566946929</c:v>
                </c:pt>
                <c:pt idx="4976">
                  <c:v>0.8586467552</c:v>
                </c:pt>
                <c:pt idx="4977">
                  <c:v>1.01888696</c:v>
                </c:pt>
                <c:pt idx="4978">
                  <c:v>1.17691121</c:v>
                </c:pt>
                <c:pt idx="4979">
                  <c:v>0.9156000658</c:v>
                </c:pt>
                <c:pt idx="4980">
                  <c:v>0.6712791523</c:v>
                </c:pt>
                <c:pt idx="4981">
                  <c:v>0.6649903531</c:v>
                </c:pt>
                <c:pt idx="4982">
                  <c:v>0.8474971538</c:v>
                </c:pt>
                <c:pt idx="4983">
                  <c:v>1.27850634</c:v>
                </c:pt>
                <c:pt idx="4984">
                  <c:v>1.637153046</c:v>
                </c:pt>
                <c:pt idx="4985">
                  <c:v>1.618584183</c:v>
                </c:pt>
                <c:pt idx="4986">
                  <c:v>1.87809527</c:v>
                </c:pt>
                <c:pt idx="4987">
                  <c:v>1.632813558</c:v>
                </c:pt>
                <c:pt idx="4988">
                  <c:v>1.574024074</c:v>
                </c:pt>
                <c:pt idx="4989">
                  <c:v>1.962825805</c:v>
                </c:pt>
                <c:pt idx="4990">
                  <c:v>2.599150839</c:v>
                </c:pt>
                <c:pt idx="4991">
                  <c:v>2.720793998</c:v>
                </c:pt>
                <c:pt idx="4992">
                  <c:v>2.835382782</c:v>
                </c:pt>
                <c:pt idx="4993">
                  <c:v>2.716802794999999</c:v>
                </c:pt>
                <c:pt idx="4994">
                  <c:v>2.512728054</c:v>
                </c:pt>
                <c:pt idx="4995">
                  <c:v>2.635402621999999</c:v>
                </c:pt>
                <c:pt idx="4996">
                  <c:v>2.777280113</c:v>
                </c:pt>
                <c:pt idx="4997">
                  <c:v>2.834521137</c:v>
                </c:pt>
                <c:pt idx="4998">
                  <c:v>2.795857679</c:v>
                </c:pt>
                <c:pt idx="4999">
                  <c:v>2.204356787</c:v>
                </c:pt>
                <c:pt idx="5000">
                  <c:v>2.242980371000001</c:v>
                </c:pt>
                <c:pt idx="5001">
                  <c:v>2.356602844999999</c:v>
                </c:pt>
                <c:pt idx="5002">
                  <c:v>1.77351821</c:v>
                </c:pt>
                <c:pt idx="5003">
                  <c:v>1.41304206</c:v>
                </c:pt>
                <c:pt idx="5004">
                  <c:v>1.237793435</c:v>
                </c:pt>
                <c:pt idx="5005">
                  <c:v>1.416229651999999</c:v>
                </c:pt>
                <c:pt idx="5006">
                  <c:v>1.727230777</c:v>
                </c:pt>
                <c:pt idx="5007">
                  <c:v>1.959506064</c:v>
                </c:pt>
                <c:pt idx="5008">
                  <c:v>2.118303165</c:v>
                </c:pt>
                <c:pt idx="5009">
                  <c:v>2.294558401</c:v>
                </c:pt>
                <c:pt idx="5010">
                  <c:v>2.573702</c:v>
                </c:pt>
                <c:pt idx="5011">
                  <c:v>2.795402659</c:v>
                </c:pt>
                <c:pt idx="5012">
                  <c:v>3.070016436</c:v>
                </c:pt>
                <c:pt idx="5013">
                  <c:v>3.768472183</c:v>
                </c:pt>
                <c:pt idx="5014">
                  <c:v>3.751325216</c:v>
                </c:pt>
                <c:pt idx="5015">
                  <c:v>3.388319339</c:v>
                </c:pt>
                <c:pt idx="5016">
                  <c:v>3.026234346000001</c:v>
                </c:pt>
                <c:pt idx="5017">
                  <c:v>2.858652253</c:v>
                </c:pt>
                <c:pt idx="5018">
                  <c:v>2.690875829</c:v>
                </c:pt>
                <c:pt idx="5019">
                  <c:v>2.92332821</c:v>
                </c:pt>
                <c:pt idx="5020">
                  <c:v>3.16010167</c:v>
                </c:pt>
                <c:pt idx="5021">
                  <c:v>3.170617814</c:v>
                </c:pt>
                <c:pt idx="5022">
                  <c:v>3.212279936999999</c:v>
                </c:pt>
                <c:pt idx="5023">
                  <c:v>3.056231071</c:v>
                </c:pt>
                <c:pt idx="5024">
                  <c:v>3.478088492999999</c:v>
                </c:pt>
                <c:pt idx="5025">
                  <c:v>4.140846099</c:v>
                </c:pt>
                <c:pt idx="5026">
                  <c:v>4.172828526999999</c:v>
                </c:pt>
                <c:pt idx="5027">
                  <c:v>4.250149032</c:v>
                </c:pt>
                <c:pt idx="5028">
                  <c:v>4.304118518999997</c:v>
                </c:pt>
                <c:pt idx="5029">
                  <c:v>4.222407742999999</c:v>
                </c:pt>
                <c:pt idx="5030">
                  <c:v>3.803409746</c:v>
                </c:pt>
                <c:pt idx="5031">
                  <c:v>3.745695669</c:v>
                </c:pt>
                <c:pt idx="5032">
                  <c:v>3.912122067</c:v>
                </c:pt>
                <c:pt idx="5033">
                  <c:v>4.022821160999999</c:v>
                </c:pt>
                <c:pt idx="5034">
                  <c:v>4.534189771999999</c:v>
                </c:pt>
                <c:pt idx="5035">
                  <c:v>3.724306796</c:v>
                </c:pt>
                <c:pt idx="5036">
                  <c:v>4.202950580999999</c:v>
                </c:pt>
                <c:pt idx="5037">
                  <c:v>3.957301158000001</c:v>
                </c:pt>
                <c:pt idx="5038">
                  <c:v>4.107908195</c:v>
                </c:pt>
                <c:pt idx="5039">
                  <c:v>4.019567652</c:v>
                </c:pt>
                <c:pt idx="5040">
                  <c:v>4.435846327999998</c:v>
                </c:pt>
                <c:pt idx="5041">
                  <c:v>4.550706798999999</c:v>
                </c:pt>
                <c:pt idx="5042">
                  <c:v>4.375897581999999</c:v>
                </c:pt>
                <c:pt idx="5043">
                  <c:v>4.700390145</c:v>
                </c:pt>
                <c:pt idx="5044">
                  <c:v>4.846360831</c:v>
                </c:pt>
                <c:pt idx="5045">
                  <c:v>4.870118126999999</c:v>
                </c:pt>
                <c:pt idx="5046">
                  <c:v>4.320478650999999</c:v>
                </c:pt>
                <c:pt idx="5047">
                  <c:v>3.439427626</c:v>
                </c:pt>
                <c:pt idx="5048">
                  <c:v>3.233137271</c:v>
                </c:pt>
                <c:pt idx="5049">
                  <c:v>3.717416878</c:v>
                </c:pt>
                <c:pt idx="5050">
                  <c:v>3.775158694999999</c:v>
                </c:pt>
                <c:pt idx="5051">
                  <c:v>3.179829615</c:v>
                </c:pt>
                <c:pt idx="5052">
                  <c:v>2.613382548</c:v>
                </c:pt>
                <c:pt idx="5053">
                  <c:v>2.210647752</c:v>
                </c:pt>
                <c:pt idx="5054">
                  <c:v>1.580999505</c:v>
                </c:pt>
                <c:pt idx="5055">
                  <c:v>1.362816489</c:v>
                </c:pt>
                <c:pt idx="5056">
                  <c:v>1.36172134</c:v>
                </c:pt>
                <c:pt idx="5057">
                  <c:v>1.413798064</c:v>
                </c:pt>
                <c:pt idx="5058">
                  <c:v>1.58528709</c:v>
                </c:pt>
                <c:pt idx="5059">
                  <c:v>1.670175916</c:v>
                </c:pt>
                <c:pt idx="5060">
                  <c:v>1.759705485</c:v>
                </c:pt>
                <c:pt idx="5061">
                  <c:v>1.866353155</c:v>
                </c:pt>
                <c:pt idx="5062">
                  <c:v>2.114808288</c:v>
                </c:pt>
                <c:pt idx="5063">
                  <c:v>2.327956775</c:v>
                </c:pt>
                <c:pt idx="5064">
                  <c:v>2.539669677</c:v>
                </c:pt>
                <c:pt idx="5065">
                  <c:v>2.802017263</c:v>
                </c:pt>
                <c:pt idx="5066">
                  <c:v>3.217880157</c:v>
                </c:pt>
                <c:pt idx="5067">
                  <c:v>3.018574742</c:v>
                </c:pt>
                <c:pt idx="5068">
                  <c:v>3.134529071</c:v>
                </c:pt>
                <c:pt idx="5069">
                  <c:v>2.996049111999999</c:v>
                </c:pt>
                <c:pt idx="5070">
                  <c:v>2.469304732</c:v>
                </c:pt>
                <c:pt idx="5071">
                  <c:v>1.879167518</c:v>
                </c:pt>
                <c:pt idx="5072">
                  <c:v>1.06825018</c:v>
                </c:pt>
                <c:pt idx="5073">
                  <c:v>0.7501420868</c:v>
                </c:pt>
                <c:pt idx="5074">
                  <c:v>0.3664745087</c:v>
                </c:pt>
                <c:pt idx="5075">
                  <c:v>0.2528078309</c:v>
                </c:pt>
                <c:pt idx="5076">
                  <c:v>0.2849418214</c:v>
                </c:pt>
                <c:pt idx="5077">
                  <c:v>0.3824677991</c:v>
                </c:pt>
                <c:pt idx="5078">
                  <c:v>0.6006009943</c:v>
                </c:pt>
                <c:pt idx="5079">
                  <c:v>0.933370669</c:v>
                </c:pt>
                <c:pt idx="5080">
                  <c:v>1.104376671</c:v>
                </c:pt>
                <c:pt idx="5081">
                  <c:v>1.298935229</c:v>
                </c:pt>
                <c:pt idx="5082">
                  <c:v>1.378176945</c:v>
                </c:pt>
                <c:pt idx="5083">
                  <c:v>1.478354698</c:v>
                </c:pt>
                <c:pt idx="5084">
                  <c:v>1.341178178</c:v>
                </c:pt>
                <c:pt idx="5085">
                  <c:v>1.259411853</c:v>
                </c:pt>
                <c:pt idx="5086">
                  <c:v>1.205800604</c:v>
                </c:pt>
                <c:pt idx="5087">
                  <c:v>1.260919825</c:v>
                </c:pt>
                <c:pt idx="5088">
                  <c:v>1.185752125</c:v>
                </c:pt>
                <c:pt idx="5089">
                  <c:v>1.079097449</c:v>
                </c:pt>
                <c:pt idx="5090">
                  <c:v>1.069400578</c:v>
                </c:pt>
                <c:pt idx="5091">
                  <c:v>0.8344193176</c:v>
                </c:pt>
                <c:pt idx="5092">
                  <c:v>0.7450346576</c:v>
                </c:pt>
                <c:pt idx="5093">
                  <c:v>0.6981177979</c:v>
                </c:pt>
                <c:pt idx="5094">
                  <c:v>0.6938918595</c:v>
                </c:pt>
                <c:pt idx="5095">
                  <c:v>0.4400689555</c:v>
                </c:pt>
                <c:pt idx="5096">
                  <c:v>0.2459905672</c:v>
                </c:pt>
                <c:pt idx="5097">
                  <c:v>0.1594065484</c:v>
                </c:pt>
                <c:pt idx="5098">
                  <c:v>0.1095253793</c:v>
                </c:pt>
                <c:pt idx="5099">
                  <c:v>0.06189091038</c:v>
                </c:pt>
                <c:pt idx="5100">
                  <c:v>0.1045970022</c:v>
                </c:pt>
                <c:pt idx="5101">
                  <c:v>0.3131132347</c:v>
                </c:pt>
                <c:pt idx="5102">
                  <c:v>0.526736659</c:v>
                </c:pt>
                <c:pt idx="5103">
                  <c:v>0.872121377</c:v>
                </c:pt>
                <c:pt idx="5104">
                  <c:v>1.341976069</c:v>
                </c:pt>
                <c:pt idx="5105">
                  <c:v>1.201167397</c:v>
                </c:pt>
                <c:pt idx="5106">
                  <c:v>1.126190292</c:v>
                </c:pt>
                <c:pt idx="5107">
                  <c:v>1.168149188</c:v>
                </c:pt>
                <c:pt idx="5108">
                  <c:v>1.210449551</c:v>
                </c:pt>
                <c:pt idx="5109">
                  <c:v>1.515083095</c:v>
                </c:pt>
                <c:pt idx="5110">
                  <c:v>1.712852142</c:v>
                </c:pt>
                <c:pt idx="5111">
                  <c:v>2.116104014</c:v>
                </c:pt>
                <c:pt idx="5112">
                  <c:v>2.946633223</c:v>
                </c:pt>
                <c:pt idx="5113">
                  <c:v>3.031220911</c:v>
                </c:pt>
                <c:pt idx="5114">
                  <c:v>3.197181103000001</c:v>
                </c:pt>
                <c:pt idx="5115">
                  <c:v>3.491716687</c:v>
                </c:pt>
                <c:pt idx="5116">
                  <c:v>3.624945737</c:v>
                </c:pt>
                <c:pt idx="5117">
                  <c:v>3.552107389</c:v>
                </c:pt>
                <c:pt idx="5118">
                  <c:v>3.713518771</c:v>
                </c:pt>
                <c:pt idx="5119">
                  <c:v>3.679620396</c:v>
                </c:pt>
                <c:pt idx="5120">
                  <c:v>3.010181703</c:v>
                </c:pt>
                <c:pt idx="5121">
                  <c:v>3.145639402</c:v>
                </c:pt>
                <c:pt idx="5122">
                  <c:v>2.981477218</c:v>
                </c:pt>
                <c:pt idx="5123">
                  <c:v>2.645634222</c:v>
                </c:pt>
                <c:pt idx="5124">
                  <c:v>2.678027139</c:v>
                </c:pt>
                <c:pt idx="5125">
                  <c:v>2.284881638</c:v>
                </c:pt>
                <c:pt idx="5126">
                  <c:v>2.154605173</c:v>
                </c:pt>
                <c:pt idx="5127">
                  <c:v>2.145857245</c:v>
                </c:pt>
                <c:pt idx="5128">
                  <c:v>1.787531267</c:v>
                </c:pt>
                <c:pt idx="5129">
                  <c:v>1.758504742</c:v>
                </c:pt>
                <c:pt idx="5130">
                  <c:v>1.909977077</c:v>
                </c:pt>
                <c:pt idx="5131">
                  <c:v>2.352598355</c:v>
                </c:pt>
                <c:pt idx="5132">
                  <c:v>3.103635073</c:v>
                </c:pt>
                <c:pt idx="5133">
                  <c:v>4.064956115999998</c:v>
                </c:pt>
                <c:pt idx="5134">
                  <c:v>4.744697398000001</c:v>
                </c:pt>
                <c:pt idx="5135">
                  <c:v>5.167709603999999</c:v>
                </c:pt>
                <c:pt idx="5136">
                  <c:v>5.323664187999999</c:v>
                </c:pt>
                <c:pt idx="5137">
                  <c:v>5.344905758999999</c:v>
                </c:pt>
                <c:pt idx="5138">
                  <c:v>4.941503065</c:v>
                </c:pt>
                <c:pt idx="5139">
                  <c:v>4.832169944</c:v>
                </c:pt>
                <c:pt idx="5140">
                  <c:v>4.846350465</c:v>
                </c:pt>
                <c:pt idx="5141">
                  <c:v>4.566461975999998</c:v>
                </c:pt>
                <c:pt idx="5142">
                  <c:v>4.599406713000001</c:v>
                </c:pt>
                <c:pt idx="5143">
                  <c:v>3.899918763</c:v>
                </c:pt>
                <c:pt idx="5144">
                  <c:v>3.220195783000001</c:v>
                </c:pt>
                <c:pt idx="5145">
                  <c:v>3.041927662</c:v>
                </c:pt>
                <c:pt idx="5146">
                  <c:v>2.08931879</c:v>
                </c:pt>
                <c:pt idx="5147">
                  <c:v>1.782005468</c:v>
                </c:pt>
                <c:pt idx="5148">
                  <c:v>1.690802166</c:v>
                </c:pt>
                <c:pt idx="5149">
                  <c:v>1.833967164</c:v>
                </c:pt>
                <c:pt idx="5150">
                  <c:v>1.973172657</c:v>
                </c:pt>
                <c:pt idx="5151">
                  <c:v>2.068509777</c:v>
                </c:pt>
                <c:pt idx="5152">
                  <c:v>2.320492513</c:v>
                </c:pt>
                <c:pt idx="5153">
                  <c:v>2.693434905</c:v>
                </c:pt>
                <c:pt idx="5154">
                  <c:v>3.205379673</c:v>
                </c:pt>
                <c:pt idx="5155">
                  <c:v>3.241596645</c:v>
                </c:pt>
                <c:pt idx="5156">
                  <c:v>3.066995228</c:v>
                </c:pt>
                <c:pt idx="5157">
                  <c:v>3.412577756</c:v>
                </c:pt>
                <c:pt idx="5158">
                  <c:v>3.900554811</c:v>
                </c:pt>
                <c:pt idx="5159">
                  <c:v>4.458240725</c:v>
                </c:pt>
                <c:pt idx="5160">
                  <c:v>4.570756766999999</c:v>
                </c:pt>
                <c:pt idx="5161">
                  <c:v>4.3733876</c:v>
                </c:pt>
                <c:pt idx="5162">
                  <c:v>4.336734818999999</c:v>
                </c:pt>
                <c:pt idx="5163">
                  <c:v>4.169618134999999</c:v>
                </c:pt>
                <c:pt idx="5164">
                  <c:v>3.740463625</c:v>
                </c:pt>
                <c:pt idx="5165">
                  <c:v>3.738685039</c:v>
                </c:pt>
                <c:pt idx="5166">
                  <c:v>3.597624504</c:v>
                </c:pt>
                <c:pt idx="5167">
                  <c:v>3.247745229</c:v>
                </c:pt>
                <c:pt idx="5168">
                  <c:v>3.351986573</c:v>
                </c:pt>
                <c:pt idx="5169">
                  <c:v>3.420666531</c:v>
                </c:pt>
                <c:pt idx="5170">
                  <c:v>2.699151599</c:v>
                </c:pt>
                <c:pt idx="5171">
                  <c:v>2.562053759</c:v>
                </c:pt>
                <c:pt idx="5172">
                  <c:v>2.45095336</c:v>
                </c:pt>
                <c:pt idx="5173">
                  <c:v>2.351446730999999</c:v>
                </c:pt>
                <c:pt idx="5174">
                  <c:v>2.178848521999999</c:v>
                </c:pt>
                <c:pt idx="5175">
                  <c:v>2.050463482</c:v>
                </c:pt>
                <c:pt idx="5176">
                  <c:v>2.165467501</c:v>
                </c:pt>
                <c:pt idx="5177">
                  <c:v>2.22165298</c:v>
                </c:pt>
                <c:pt idx="5178">
                  <c:v>2.569488617</c:v>
                </c:pt>
                <c:pt idx="5179">
                  <c:v>2.511870279</c:v>
                </c:pt>
                <c:pt idx="5180">
                  <c:v>2.480941289</c:v>
                </c:pt>
                <c:pt idx="5181">
                  <c:v>3.187822293</c:v>
                </c:pt>
                <c:pt idx="5182">
                  <c:v>3.515804588</c:v>
                </c:pt>
                <c:pt idx="5183">
                  <c:v>3.755651053</c:v>
                </c:pt>
                <c:pt idx="5184">
                  <c:v>4.061109141999998</c:v>
                </c:pt>
                <c:pt idx="5185">
                  <c:v>3.901412761</c:v>
                </c:pt>
                <c:pt idx="5186">
                  <c:v>4.036501067000001</c:v>
                </c:pt>
                <c:pt idx="5187">
                  <c:v>4.415156835999999</c:v>
                </c:pt>
                <c:pt idx="5188">
                  <c:v>4.434968164</c:v>
                </c:pt>
                <c:pt idx="5189">
                  <c:v>4.112116276999997</c:v>
                </c:pt>
                <c:pt idx="5190">
                  <c:v>3.446793676</c:v>
                </c:pt>
                <c:pt idx="5191">
                  <c:v>2.899339147</c:v>
                </c:pt>
                <c:pt idx="5192">
                  <c:v>3.079332777000001</c:v>
                </c:pt>
                <c:pt idx="5193">
                  <c:v>2.870000777</c:v>
                </c:pt>
                <c:pt idx="5194">
                  <c:v>2.617433286</c:v>
                </c:pt>
                <c:pt idx="5195">
                  <c:v>2.585525465</c:v>
                </c:pt>
                <c:pt idx="5196">
                  <c:v>2.717602912</c:v>
                </c:pt>
                <c:pt idx="5197">
                  <c:v>2.761080517</c:v>
                </c:pt>
                <c:pt idx="5198">
                  <c:v>2.556280817</c:v>
                </c:pt>
                <c:pt idx="5199">
                  <c:v>2.487653002</c:v>
                </c:pt>
                <c:pt idx="5200">
                  <c:v>2.461982174</c:v>
                </c:pt>
                <c:pt idx="5201">
                  <c:v>2.535620341</c:v>
                </c:pt>
                <c:pt idx="5202">
                  <c:v>2.659704184</c:v>
                </c:pt>
                <c:pt idx="5203">
                  <c:v>3.015463266</c:v>
                </c:pt>
                <c:pt idx="5204">
                  <c:v>3.521192891</c:v>
                </c:pt>
                <c:pt idx="5205">
                  <c:v>4.319206823</c:v>
                </c:pt>
                <c:pt idx="5206">
                  <c:v>4.859925864999999</c:v>
                </c:pt>
                <c:pt idx="5207">
                  <c:v>5.380208961999998</c:v>
                </c:pt>
                <c:pt idx="5208">
                  <c:v>5.395778178999999</c:v>
                </c:pt>
                <c:pt idx="5209">
                  <c:v>5.397125830999998</c:v>
                </c:pt>
                <c:pt idx="5210">
                  <c:v>5.327654419999999</c:v>
                </c:pt>
                <c:pt idx="5211">
                  <c:v>5.296045943</c:v>
                </c:pt>
                <c:pt idx="5212">
                  <c:v>5.354016853999998</c:v>
                </c:pt>
                <c:pt idx="5213">
                  <c:v>4.977227136000001</c:v>
                </c:pt>
                <c:pt idx="5214">
                  <c:v>4.616644658999998</c:v>
                </c:pt>
                <c:pt idx="5215">
                  <c:v>3.98788259</c:v>
                </c:pt>
                <c:pt idx="5216">
                  <c:v>3.998324356</c:v>
                </c:pt>
                <c:pt idx="5217">
                  <c:v>4.037210424</c:v>
                </c:pt>
                <c:pt idx="5218">
                  <c:v>3.39543967</c:v>
                </c:pt>
                <c:pt idx="5219">
                  <c:v>2.720517681</c:v>
                </c:pt>
                <c:pt idx="5220">
                  <c:v>2.295836687</c:v>
                </c:pt>
                <c:pt idx="5221">
                  <c:v>2.091856255</c:v>
                </c:pt>
                <c:pt idx="5222">
                  <c:v>2.046347378</c:v>
                </c:pt>
                <c:pt idx="5223">
                  <c:v>2.099603788</c:v>
                </c:pt>
                <c:pt idx="5224">
                  <c:v>2.308530792</c:v>
                </c:pt>
                <c:pt idx="5225">
                  <c:v>2.539149618</c:v>
                </c:pt>
                <c:pt idx="5226">
                  <c:v>3.573863488</c:v>
                </c:pt>
                <c:pt idx="5227">
                  <c:v>3.935959496999999</c:v>
                </c:pt>
                <c:pt idx="5228">
                  <c:v>4.449427907000001</c:v>
                </c:pt>
                <c:pt idx="5229">
                  <c:v>2.972763428</c:v>
                </c:pt>
                <c:pt idx="5230">
                  <c:v>2.467768452</c:v>
                </c:pt>
                <c:pt idx="5231">
                  <c:v>2.574300543000001</c:v>
                </c:pt>
                <c:pt idx="5232">
                  <c:v>3.626929628</c:v>
                </c:pt>
                <c:pt idx="5233">
                  <c:v>4.014924155999998</c:v>
                </c:pt>
                <c:pt idx="5234">
                  <c:v>3.834708173999999</c:v>
                </c:pt>
                <c:pt idx="5235">
                  <c:v>4.006670326</c:v>
                </c:pt>
                <c:pt idx="5236">
                  <c:v>3.908600499999999</c:v>
                </c:pt>
                <c:pt idx="5237">
                  <c:v>3.966222141</c:v>
                </c:pt>
                <c:pt idx="5238">
                  <c:v>3.968313071</c:v>
                </c:pt>
                <c:pt idx="5239">
                  <c:v>3.430363601</c:v>
                </c:pt>
                <c:pt idx="5240">
                  <c:v>2.738757959</c:v>
                </c:pt>
                <c:pt idx="5241">
                  <c:v>3.115267855</c:v>
                </c:pt>
                <c:pt idx="5242">
                  <c:v>2.722842392999999</c:v>
                </c:pt>
                <c:pt idx="5243">
                  <c:v>1.908566747</c:v>
                </c:pt>
                <c:pt idx="5244">
                  <c:v>1.394595095</c:v>
                </c:pt>
                <c:pt idx="5245">
                  <c:v>1.337682219</c:v>
                </c:pt>
                <c:pt idx="5246">
                  <c:v>1.535174411</c:v>
                </c:pt>
                <c:pt idx="5247">
                  <c:v>1.720918518</c:v>
                </c:pt>
                <c:pt idx="5248">
                  <c:v>1.838242807</c:v>
                </c:pt>
                <c:pt idx="5249">
                  <c:v>2.541314057</c:v>
                </c:pt>
                <c:pt idx="5250">
                  <c:v>2.813923476</c:v>
                </c:pt>
                <c:pt idx="5251">
                  <c:v>3.523864019</c:v>
                </c:pt>
                <c:pt idx="5252">
                  <c:v>3.612895701</c:v>
                </c:pt>
                <c:pt idx="5253">
                  <c:v>3.398471913</c:v>
                </c:pt>
                <c:pt idx="5254">
                  <c:v>2.612255552</c:v>
                </c:pt>
                <c:pt idx="5255">
                  <c:v>2.494447347</c:v>
                </c:pt>
                <c:pt idx="5256">
                  <c:v>2.203720282000001</c:v>
                </c:pt>
                <c:pt idx="5257">
                  <c:v>2.133154976</c:v>
                </c:pt>
                <c:pt idx="5258">
                  <c:v>2.452260061</c:v>
                </c:pt>
                <c:pt idx="5259">
                  <c:v>2.834627611</c:v>
                </c:pt>
                <c:pt idx="5260">
                  <c:v>3.207851511</c:v>
                </c:pt>
                <c:pt idx="5261">
                  <c:v>3.170408159</c:v>
                </c:pt>
                <c:pt idx="5262">
                  <c:v>3.120820121</c:v>
                </c:pt>
                <c:pt idx="5263">
                  <c:v>3.019198266</c:v>
                </c:pt>
                <c:pt idx="5264">
                  <c:v>2.661820507</c:v>
                </c:pt>
                <c:pt idx="5265">
                  <c:v>2.614331467</c:v>
                </c:pt>
                <c:pt idx="5266">
                  <c:v>1.811405818</c:v>
                </c:pt>
                <c:pt idx="5267">
                  <c:v>1.3437118</c:v>
                </c:pt>
                <c:pt idx="5268">
                  <c:v>1.429986597999999</c:v>
                </c:pt>
                <c:pt idx="5269">
                  <c:v>1.542441771</c:v>
                </c:pt>
                <c:pt idx="5270">
                  <c:v>1.622269779</c:v>
                </c:pt>
                <c:pt idx="5271">
                  <c:v>2.302242382999999</c:v>
                </c:pt>
                <c:pt idx="5272">
                  <c:v>2.750631396</c:v>
                </c:pt>
                <c:pt idx="5273">
                  <c:v>2.583667574</c:v>
                </c:pt>
                <c:pt idx="5274">
                  <c:v>2.655922983999999</c:v>
                </c:pt>
                <c:pt idx="5275">
                  <c:v>4.131361656</c:v>
                </c:pt>
                <c:pt idx="5276">
                  <c:v>4.577805649999999</c:v>
                </c:pt>
                <c:pt idx="5277">
                  <c:v>4.043605688</c:v>
                </c:pt>
                <c:pt idx="5278">
                  <c:v>3.430766373999999</c:v>
                </c:pt>
                <c:pt idx="5279">
                  <c:v>3.019475592999999</c:v>
                </c:pt>
                <c:pt idx="5280">
                  <c:v>2.791089302</c:v>
                </c:pt>
                <c:pt idx="5281">
                  <c:v>2.558278643</c:v>
                </c:pt>
                <c:pt idx="5282">
                  <c:v>2.120985332</c:v>
                </c:pt>
                <c:pt idx="5283">
                  <c:v>2.162448353999999</c:v>
                </c:pt>
                <c:pt idx="5284">
                  <c:v>1.920707187</c:v>
                </c:pt>
                <c:pt idx="5285">
                  <c:v>1.526915063</c:v>
                </c:pt>
                <c:pt idx="5286">
                  <c:v>1.257903038</c:v>
                </c:pt>
                <c:pt idx="5287">
                  <c:v>0.9031781869</c:v>
                </c:pt>
                <c:pt idx="5288">
                  <c:v>0.6344815556</c:v>
                </c:pt>
                <c:pt idx="5289">
                  <c:v>0.4017200833</c:v>
                </c:pt>
                <c:pt idx="5290">
                  <c:v>0.3305371717</c:v>
                </c:pt>
                <c:pt idx="5291">
                  <c:v>0.3421565802</c:v>
                </c:pt>
                <c:pt idx="5292">
                  <c:v>0.3190556499</c:v>
                </c:pt>
                <c:pt idx="5293">
                  <c:v>0.3505758667</c:v>
                </c:pt>
                <c:pt idx="5294">
                  <c:v>0.4381591656</c:v>
                </c:pt>
                <c:pt idx="5295">
                  <c:v>0.6416778674</c:v>
                </c:pt>
                <c:pt idx="5296">
                  <c:v>1.191893337</c:v>
                </c:pt>
                <c:pt idx="5297">
                  <c:v>1.287846331</c:v>
                </c:pt>
                <c:pt idx="5298">
                  <c:v>1.740173637</c:v>
                </c:pt>
                <c:pt idx="5299">
                  <c:v>1.977276148</c:v>
                </c:pt>
                <c:pt idx="5300">
                  <c:v>1.920191742</c:v>
                </c:pt>
                <c:pt idx="5301">
                  <c:v>2.802039746</c:v>
                </c:pt>
                <c:pt idx="5302">
                  <c:v>2.777194743000001</c:v>
                </c:pt>
                <c:pt idx="5303">
                  <c:v>2.48457597</c:v>
                </c:pt>
                <c:pt idx="5304">
                  <c:v>2.206806216</c:v>
                </c:pt>
                <c:pt idx="5305">
                  <c:v>2.198436465</c:v>
                </c:pt>
                <c:pt idx="5306">
                  <c:v>2.171501426</c:v>
                </c:pt>
                <c:pt idx="5307">
                  <c:v>2.039533451</c:v>
                </c:pt>
                <c:pt idx="5308">
                  <c:v>1.931779595</c:v>
                </c:pt>
                <c:pt idx="5309">
                  <c:v>1.921468325</c:v>
                </c:pt>
                <c:pt idx="5310">
                  <c:v>1.659010585</c:v>
                </c:pt>
                <c:pt idx="5311">
                  <c:v>1.467460583</c:v>
                </c:pt>
                <c:pt idx="5312">
                  <c:v>1.36819709</c:v>
                </c:pt>
                <c:pt idx="5313">
                  <c:v>1.215777669</c:v>
                </c:pt>
                <c:pt idx="5314">
                  <c:v>1.101251943</c:v>
                </c:pt>
                <c:pt idx="5315">
                  <c:v>1.03778592</c:v>
                </c:pt>
                <c:pt idx="5316">
                  <c:v>0.8271027327</c:v>
                </c:pt>
                <c:pt idx="5317">
                  <c:v>0.5843482037</c:v>
                </c:pt>
                <c:pt idx="5318">
                  <c:v>0.6598089752</c:v>
                </c:pt>
                <c:pt idx="5319">
                  <c:v>0.9384869096</c:v>
                </c:pt>
                <c:pt idx="5320">
                  <c:v>0.9325908338</c:v>
                </c:pt>
                <c:pt idx="5321">
                  <c:v>0.6998285915</c:v>
                </c:pt>
                <c:pt idx="5322">
                  <c:v>0.9657461052</c:v>
                </c:pt>
                <c:pt idx="5323">
                  <c:v>0.9256829554</c:v>
                </c:pt>
                <c:pt idx="5324">
                  <c:v>1.031768499</c:v>
                </c:pt>
                <c:pt idx="5325">
                  <c:v>1.039617119</c:v>
                </c:pt>
                <c:pt idx="5326">
                  <c:v>0.9564287023</c:v>
                </c:pt>
                <c:pt idx="5327">
                  <c:v>0.9563370535</c:v>
                </c:pt>
                <c:pt idx="5328">
                  <c:v>0.7300655716</c:v>
                </c:pt>
                <c:pt idx="5329">
                  <c:v>0.7260699371</c:v>
                </c:pt>
                <c:pt idx="5330">
                  <c:v>0.6782389783</c:v>
                </c:pt>
                <c:pt idx="5331">
                  <c:v>0.6867032962</c:v>
                </c:pt>
                <c:pt idx="5332">
                  <c:v>0.64527926</c:v>
                </c:pt>
                <c:pt idx="5333">
                  <c:v>0.6170968339</c:v>
                </c:pt>
                <c:pt idx="5334">
                  <c:v>0.5232567497</c:v>
                </c:pt>
                <c:pt idx="5335">
                  <c:v>0.3597912182</c:v>
                </c:pt>
                <c:pt idx="5336">
                  <c:v>0.1351594932</c:v>
                </c:pt>
                <c:pt idx="5337">
                  <c:v>0.08855036496</c:v>
                </c:pt>
                <c:pt idx="5338">
                  <c:v>0.1164869821</c:v>
                </c:pt>
                <c:pt idx="5339">
                  <c:v>0.1858850889</c:v>
                </c:pt>
                <c:pt idx="5340">
                  <c:v>0.3641857742</c:v>
                </c:pt>
                <c:pt idx="5341">
                  <c:v>0.480760262</c:v>
                </c:pt>
                <c:pt idx="5342">
                  <c:v>0.6408075367</c:v>
                </c:pt>
                <c:pt idx="5343">
                  <c:v>1.039663183</c:v>
                </c:pt>
                <c:pt idx="5344">
                  <c:v>0.921963967</c:v>
                </c:pt>
                <c:pt idx="5345">
                  <c:v>0.8246076106</c:v>
                </c:pt>
                <c:pt idx="5346">
                  <c:v>0.9004999747</c:v>
                </c:pt>
                <c:pt idx="5347">
                  <c:v>1.140407151</c:v>
                </c:pt>
                <c:pt idx="5348">
                  <c:v>1.230332463</c:v>
                </c:pt>
                <c:pt idx="5349">
                  <c:v>1.622786188</c:v>
                </c:pt>
                <c:pt idx="5350">
                  <c:v>1.862645988</c:v>
                </c:pt>
                <c:pt idx="5351">
                  <c:v>2.120572594</c:v>
                </c:pt>
                <c:pt idx="5352">
                  <c:v>2.190646820999999</c:v>
                </c:pt>
                <c:pt idx="5353">
                  <c:v>2.156518847</c:v>
                </c:pt>
                <c:pt idx="5354">
                  <c:v>2.259463972</c:v>
                </c:pt>
                <c:pt idx="5355">
                  <c:v>2.026839482</c:v>
                </c:pt>
                <c:pt idx="5356">
                  <c:v>1.946606387</c:v>
                </c:pt>
                <c:pt idx="5357">
                  <c:v>1.719700258</c:v>
                </c:pt>
                <c:pt idx="5358">
                  <c:v>1.400267448</c:v>
                </c:pt>
                <c:pt idx="5359">
                  <c:v>1.115590782</c:v>
                </c:pt>
                <c:pt idx="5360">
                  <c:v>0.7010926072</c:v>
                </c:pt>
                <c:pt idx="5361">
                  <c:v>0.7310205969</c:v>
                </c:pt>
                <c:pt idx="5362">
                  <c:v>0.648392152</c:v>
                </c:pt>
                <c:pt idx="5363">
                  <c:v>0.6476636169</c:v>
                </c:pt>
                <c:pt idx="5364">
                  <c:v>0.6195369846</c:v>
                </c:pt>
                <c:pt idx="5365">
                  <c:v>0.7255735995</c:v>
                </c:pt>
                <c:pt idx="5366">
                  <c:v>0.8768685199</c:v>
                </c:pt>
                <c:pt idx="5367">
                  <c:v>1.084969869</c:v>
                </c:pt>
                <c:pt idx="5368">
                  <c:v>1.157079612</c:v>
                </c:pt>
                <c:pt idx="5369">
                  <c:v>1.218077438</c:v>
                </c:pt>
                <c:pt idx="5370">
                  <c:v>1.365572245</c:v>
                </c:pt>
                <c:pt idx="5371">
                  <c:v>1.405590678</c:v>
                </c:pt>
                <c:pt idx="5372">
                  <c:v>1.706414104</c:v>
                </c:pt>
                <c:pt idx="5373">
                  <c:v>2.001479298</c:v>
                </c:pt>
                <c:pt idx="5374">
                  <c:v>2.280657265</c:v>
                </c:pt>
                <c:pt idx="5375">
                  <c:v>2.543822243</c:v>
                </c:pt>
                <c:pt idx="5376">
                  <c:v>2.882155090999999</c:v>
                </c:pt>
                <c:pt idx="5377">
                  <c:v>3.054535362</c:v>
                </c:pt>
                <c:pt idx="5378">
                  <c:v>3.045025869</c:v>
                </c:pt>
                <c:pt idx="5379">
                  <c:v>3.106144126</c:v>
                </c:pt>
                <c:pt idx="5380">
                  <c:v>2.964681452</c:v>
                </c:pt>
                <c:pt idx="5381">
                  <c:v>2.735143773</c:v>
                </c:pt>
                <c:pt idx="5382">
                  <c:v>2.471783921</c:v>
                </c:pt>
                <c:pt idx="5383">
                  <c:v>2.079960541</c:v>
                </c:pt>
                <c:pt idx="5384">
                  <c:v>1.901038227</c:v>
                </c:pt>
                <c:pt idx="5385">
                  <c:v>1.54414431</c:v>
                </c:pt>
                <c:pt idx="5386">
                  <c:v>0.9534460861</c:v>
                </c:pt>
                <c:pt idx="5387">
                  <c:v>0.618867074</c:v>
                </c:pt>
                <c:pt idx="5388">
                  <c:v>0.4567242899</c:v>
                </c:pt>
                <c:pt idx="5389">
                  <c:v>0.6207241275</c:v>
                </c:pt>
                <c:pt idx="5390">
                  <c:v>0.6214935792</c:v>
                </c:pt>
                <c:pt idx="5391">
                  <c:v>0.9025331131</c:v>
                </c:pt>
                <c:pt idx="5392">
                  <c:v>1.188800877</c:v>
                </c:pt>
                <c:pt idx="5393">
                  <c:v>1.291788245</c:v>
                </c:pt>
                <c:pt idx="5394">
                  <c:v>1.334799652</c:v>
                </c:pt>
                <c:pt idx="5395">
                  <c:v>1.426591914</c:v>
                </c:pt>
                <c:pt idx="5396">
                  <c:v>1.870983342</c:v>
                </c:pt>
                <c:pt idx="5397">
                  <c:v>2.118038213</c:v>
                </c:pt>
                <c:pt idx="5398">
                  <c:v>2.318313618999999</c:v>
                </c:pt>
                <c:pt idx="5399">
                  <c:v>2.332705020999999</c:v>
                </c:pt>
                <c:pt idx="5400">
                  <c:v>2.135526927</c:v>
                </c:pt>
                <c:pt idx="5401">
                  <c:v>1.966559933</c:v>
                </c:pt>
                <c:pt idx="5402">
                  <c:v>1.878238609</c:v>
                </c:pt>
                <c:pt idx="5403">
                  <c:v>1.794549442</c:v>
                </c:pt>
                <c:pt idx="5404">
                  <c:v>1.686348411</c:v>
                </c:pt>
                <c:pt idx="5405">
                  <c:v>2.166601304</c:v>
                </c:pt>
                <c:pt idx="5406">
                  <c:v>2.770913385</c:v>
                </c:pt>
                <c:pt idx="5407">
                  <c:v>2.377298805</c:v>
                </c:pt>
                <c:pt idx="5408">
                  <c:v>1.492552524</c:v>
                </c:pt>
                <c:pt idx="5409">
                  <c:v>1.072351642</c:v>
                </c:pt>
                <c:pt idx="5410">
                  <c:v>0.9958275381</c:v>
                </c:pt>
                <c:pt idx="5411">
                  <c:v>0.584918088</c:v>
                </c:pt>
                <c:pt idx="5412">
                  <c:v>0.529608363</c:v>
                </c:pt>
                <c:pt idx="5413">
                  <c:v>0.438842851</c:v>
                </c:pt>
                <c:pt idx="5414">
                  <c:v>0.461737252</c:v>
                </c:pt>
                <c:pt idx="5415">
                  <c:v>0.7175268215</c:v>
                </c:pt>
                <c:pt idx="5416">
                  <c:v>0.9102963243</c:v>
                </c:pt>
                <c:pt idx="5417">
                  <c:v>1.106260248</c:v>
                </c:pt>
                <c:pt idx="5418">
                  <c:v>1.205655853</c:v>
                </c:pt>
                <c:pt idx="5419">
                  <c:v>1.250558542</c:v>
                </c:pt>
                <c:pt idx="5420">
                  <c:v>1.354654741</c:v>
                </c:pt>
                <c:pt idx="5421">
                  <c:v>1.384959463</c:v>
                </c:pt>
                <c:pt idx="5422">
                  <c:v>1.408104724</c:v>
                </c:pt>
                <c:pt idx="5423">
                  <c:v>1.435492485</c:v>
                </c:pt>
                <c:pt idx="5424">
                  <c:v>1.322360083</c:v>
                </c:pt>
                <c:pt idx="5425">
                  <c:v>1.289163925</c:v>
                </c:pt>
                <c:pt idx="5426">
                  <c:v>1.172395879</c:v>
                </c:pt>
                <c:pt idx="5427">
                  <c:v>1.407069815</c:v>
                </c:pt>
                <c:pt idx="5428">
                  <c:v>1.369927028</c:v>
                </c:pt>
                <c:pt idx="5429">
                  <c:v>0.7228313814</c:v>
                </c:pt>
                <c:pt idx="5430">
                  <c:v>0.5065402708</c:v>
                </c:pt>
                <c:pt idx="5431">
                  <c:v>0.2728420238</c:v>
                </c:pt>
                <c:pt idx="5432">
                  <c:v>0.1346310599</c:v>
                </c:pt>
                <c:pt idx="5433">
                  <c:v>0.1756366526</c:v>
                </c:pt>
                <c:pt idx="5434">
                  <c:v>0.1160010983</c:v>
                </c:pt>
                <c:pt idx="5435">
                  <c:v>0.0538223797</c:v>
                </c:pt>
                <c:pt idx="5436">
                  <c:v>0.1135327456</c:v>
                </c:pt>
                <c:pt idx="5437">
                  <c:v>0.3118729798</c:v>
                </c:pt>
                <c:pt idx="5438">
                  <c:v>0.5773180169</c:v>
                </c:pt>
                <c:pt idx="5439">
                  <c:v>0.9365235565</c:v>
                </c:pt>
                <c:pt idx="5440">
                  <c:v>1.050339463</c:v>
                </c:pt>
                <c:pt idx="5441">
                  <c:v>1.161189663</c:v>
                </c:pt>
                <c:pt idx="5442">
                  <c:v>1.375603628</c:v>
                </c:pt>
                <c:pt idx="5443">
                  <c:v>1.899460699</c:v>
                </c:pt>
                <c:pt idx="5444">
                  <c:v>2.047082763</c:v>
                </c:pt>
                <c:pt idx="5445">
                  <c:v>2.169055279</c:v>
                </c:pt>
                <c:pt idx="5446">
                  <c:v>2.131122985</c:v>
                </c:pt>
                <c:pt idx="5447">
                  <c:v>2.210296058</c:v>
                </c:pt>
                <c:pt idx="5448">
                  <c:v>2.293191431000001</c:v>
                </c:pt>
                <c:pt idx="5449">
                  <c:v>2.336531661</c:v>
                </c:pt>
                <c:pt idx="5450">
                  <c:v>2.351226063</c:v>
                </c:pt>
                <c:pt idx="5451">
                  <c:v>2.381172183999999</c:v>
                </c:pt>
                <c:pt idx="5452">
                  <c:v>2.521412798</c:v>
                </c:pt>
                <c:pt idx="5453">
                  <c:v>1.955729172999999</c:v>
                </c:pt>
                <c:pt idx="5454">
                  <c:v>2.441211519</c:v>
                </c:pt>
                <c:pt idx="5455">
                  <c:v>3.105325353</c:v>
                </c:pt>
                <c:pt idx="5456">
                  <c:v>2.828814915</c:v>
                </c:pt>
                <c:pt idx="5457">
                  <c:v>2.38874287</c:v>
                </c:pt>
                <c:pt idx="5458">
                  <c:v>2.869978093</c:v>
                </c:pt>
                <c:pt idx="5459">
                  <c:v>1.984880377</c:v>
                </c:pt>
                <c:pt idx="5460">
                  <c:v>1.275707048</c:v>
                </c:pt>
                <c:pt idx="5461">
                  <c:v>0.8816540297</c:v>
                </c:pt>
                <c:pt idx="5462">
                  <c:v>0.5971124351</c:v>
                </c:pt>
                <c:pt idx="5463">
                  <c:v>0.6131355561</c:v>
                </c:pt>
                <c:pt idx="5464">
                  <c:v>0.7027194767</c:v>
                </c:pt>
                <c:pt idx="5465">
                  <c:v>0.7124967316</c:v>
                </c:pt>
                <c:pt idx="5466">
                  <c:v>0.8597982807</c:v>
                </c:pt>
                <c:pt idx="5467">
                  <c:v>1.004628012</c:v>
                </c:pt>
                <c:pt idx="5468">
                  <c:v>1.32318721</c:v>
                </c:pt>
                <c:pt idx="5469">
                  <c:v>1.695955967</c:v>
                </c:pt>
                <c:pt idx="5470">
                  <c:v>1.88366363</c:v>
                </c:pt>
                <c:pt idx="5471">
                  <c:v>2.008252765</c:v>
                </c:pt>
                <c:pt idx="5472">
                  <c:v>2.057326897</c:v>
                </c:pt>
                <c:pt idx="5473">
                  <c:v>2.121806748</c:v>
                </c:pt>
                <c:pt idx="5474">
                  <c:v>2.151055421999999</c:v>
                </c:pt>
                <c:pt idx="5475">
                  <c:v>1.924018039</c:v>
                </c:pt>
                <c:pt idx="5476">
                  <c:v>1.739653548</c:v>
                </c:pt>
                <c:pt idx="5477">
                  <c:v>1.533718062</c:v>
                </c:pt>
                <c:pt idx="5478">
                  <c:v>1.378916615</c:v>
                </c:pt>
                <c:pt idx="5479">
                  <c:v>1.319311337</c:v>
                </c:pt>
                <c:pt idx="5480">
                  <c:v>0.6376667041</c:v>
                </c:pt>
                <c:pt idx="5481">
                  <c:v>0.7490442098</c:v>
                </c:pt>
                <c:pt idx="5482">
                  <c:v>0.7723964968</c:v>
                </c:pt>
                <c:pt idx="5483">
                  <c:v>0.7816731499</c:v>
                </c:pt>
                <c:pt idx="5484">
                  <c:v>0.6453314276</c:v>
                </c:pt>
                <c:pt idx="5485">
                  <c:v>0.6893654752</c:v>
                </c:pt>
                <c:pt idx="5486">
                  <c:v>0.7960173142</c:v>
                </c:pt>
                <c:pt idx="5487">
                  <c:v>0.9264848818</c:v>
                </c:pt>
                <c:pt idx="5488">
                  <c:v>0.9342443427</c:v>
                </c:pt>
                <c:pt idx="5489">
                  <c:v>1.20412398</c:v>
                </c:pt>
                <c:pt idx="5490">
                  <c:v>1.499635313</c:v>
                </c:pt>
                <c:pt idx="5491">
                  <c:v>1.839604102</c:v>
                </c:pt>
                <c:pt idx="5492">
                  <c:v>2.436594697</c:v>
                </c:pt>
                <c:pt idx="5493">
                  <c:v>2.938127136</c:v>
                </c:pt>
                <c:pt idx="5494">
                  <c:v>3.402675393999999</c:v>
                </c:pt>
                <c:pt idx="5495">
                  <c:v>3.450212736</c:v>
                </c:pt>
                <c:pt idx="5496">
                  <c:v>3.411833263</c:v>
                </c:pt>
                <c:pt idx="5497">
                  <c:v>3.430779197</c:v>
                </c:pt>
                <c:pt idx="5498">
                  <c:v>3.196808892999999</c:v>
                </c:pt>
                <c:pt idx="5499">
                  <c:v>3.095042598</c:v>
                </c:pt>
                <c:pt idx="5500">
                  <c:v>2.683301368</c:v>
                </c:pt>
                <c:pt idx="5501">
                  <c:v>2.756578757</c:v>
                </c:pt>
                <c:pt idx="5502">
                  <c:v>2.325106049</c:v>
                </c:pt>
                <c:pt idx="5503">
                  <c:v>2.121182957</c:v>
                </c:pt>
                <c:pt idx="5504">
                  <c:v>1.402913897</c:v>
                </c:pt>
                <c:pt idx="5505">
                  <c:v>1.293817772</c:v>
                </c:pt>
                <c:pt idx="5506">
                  <c:v>1.211513222</c:v>
                </c:pt>
                <c:pt idx="5507">
                  <c:v>0.9964264789</c:v>
                </c:pt>
                <c:pt idx="5508">
                  <c:v>0.898018441</c:v>
                </c:pt>
                <c:pt idx="5509">
                  <c:v>0.9214263206</c:v>
                </c:pt>
                <c:pt idx="5510">
                  <c:v>1.011564641</c:v>
                </c:pt>
                <c:pt idx="5511">
                  <c:v>1.320346269</c:v>
                </c:pt>
                <c:pt idx="5512">
                  <c:v>1.737430361</c:v>
                </c:pt>
                <c:pt idx="5513">
                  <c:v>2.417923935</c:v>
                </c:pt>
                <c:pt idx="5514">
                  <c:v>2.950801423</c:v>
                </c:pt>
                <c:pt idx="5515">
                  <c:v>3.130287912</c:v>
                </c:pt>
                <c:pt idx="5516">
                  <c:v>3.324852378</c:v>
                </c:pt>
                <c:pt idx="5517">
                  <c:v>3.566055406999999</c:v>
                </c:pt>
                <c:pt idx="5518">
                  <c:v>3.848017859</c:v>
                </c:pt>
                <c:pt idx="5519">
                  <c:v>3.812508209999999</c:v>
                </c:pt>
                <c:pt idx="5520">
                  <c:v>3.90066998</c:v>
                </c:pt>
                <c:pt idx="5521">
                  <c:v>3.896043951999999</c:v>
                </c:pt>
                <c:pt idx="5522">
                  <c:v>3.438209327</c:v>
                </c:pt>
                <c:pt idx="5523">
                  <c:v>2.900116548</c:v>
                </c:pt>
                <c:pt idx="5524">
                  <c:v>2.744798142</c:v>
                </c:pt>
                <c:pt idx="5525">
                  <c:v>3.074149317</c:v>
                </c:pt>
                <c:pt idx="5526">
                  <c:v>3.396317092</c:v>
                </c:pt>
                <c:pt idx="5527">
                  <c:v>3.247289089000001</c:v>
                </c:pt>
                <c:pt idx="5528">
                  <c:v>2.306781622</c:v>
                </c:pt>
                <c:pt idx="5529">
                  <c:v>2.065233401</c:v>
                </c:pt>
                <c:pt idx="5530">
                  <c:v>2.490334994</c:v>
                </c:pt>
                <c:pt idx="5531">
                  <c:v>2.739313563</c:v>
                </c:pt>
                <c:pt idx="5532">
                  <c:v>2.450773214</c:v>
                </c:pt>
                <c:pt idx="5533">
                  <c:v>2.234557629</c:v>
                </c:pt>
                <c:pt idx="5534">
                  <c:v>2.159654486999999</c:v>
                </c:pt>
                <c:pt idx="5535">
                  <c:v>1.966018396</c:v>
                </c:pt>
                <c:pt idx="5536">
                  <c:v>1.539456856</c:v>
                </c:pt>
                <c:pt idx="5537">
                  <c:v>1.445273859</c:v>
                </c:pt>
                <c:pt idx="5538">
                  <c:v>1.676694772</c:v>
                </c:pt>
                <c:pt idx="5539">
                  <c:v>1.991131645</c:v>
                </c:pt>
                <c:pt idx="5540">
                  <c:v>2.501577933</c:v>
                </c:pt>
                <c:pt idx="5541">
                  <c:v>3.258812089</c:v>
                </c:pt>
                <c:pt idx="5542">
                  <c:v>3.600159874</c:v>
                </c:pt>
                <c:pt idx="5543">
                  <c:v>3.757207966</c:v>
                </c:pt>
                <c:pt idx="5544">
                  <c:v>4.096851007999999</c:v>
                </c:pt>
                <c:pt idx="5545">
                  <c:v>4.110306181</c:v>
                </c:pt>
                <c:pt idx="5546">
                  <c:v>3.875566515</c:v>
                </c:pt>
                <c:pt idx="5547">
                  <c:v>3.648525823</c:v>
                </c:pt>
                <c:pt idx="5548">
                  <c:v>2.991780327</c:v>
                </c:pt>
                <c:pt idx="5549">
                  <c:v>2.675425438999999</c:v>
                </c:pt>
                <c:pt idx="5550">
                  <c:v>2.645718724</c:v>
                </c:pt>
                <c:pt idx="5551">
                  <c:v>2.355654745</c:v>
                </c:pt>
                <c:pt idx="5552">
                  <c:v>1.638058894</c:v>
                </c:pt>
                <c:pt idx="5553">
                  <c:v>1.604216675</c:v>
                </c:pt>
                <c:pt idx="5554">
                  <c:v>1.568181271</c:v>
                </c:pt>
                <c:pt idx="5555">
                  <c:v>1.260495887</c:v>
                </c:pt>
                <c:pt idx="5556">
                  <c:v>0.9214550344</c:v>
                </c:pt>
                <c:pt idx="5557">
                  <c:v>0.821853707</c:v>
                </c:pt>
                <c:pt idx="5558">
                  <c:v>0.9816553151</c:v>
                </c:pt>
                <c:pt idx="5559">
                  <c:v>1.301782396</c:v>
                </c:pt>
                <c:pt idx="5560">
                  <c:v>1.420204093</c:v>
                </c:pt>
                <c:pt idx="5561">
                  <c:v>1.699324039</c:v>
                </c:pt>
                <c:pt idx="5562">
                  <c:v>1.849451246</c:v>
                </c:pt>
                <c:pt idx="5563">
                  <c:v>1.892413342</c:v>
                </c:pt>
                <c:pt idx="5564">
                  <c:v>2.138432876</c:v>
                </c:pt>
                <c:pt idx="5565">
                  <c:v>2.69735745</c:v>
                </c:pt>
                <c:pt idx="5566">
                  <c:v>2.996697851</c:v>
                </c:pt>
                <c:pt idx="5567">
                  <c:v>3.028117535</c:v>
                </c:pt>
                <c:pt idx="5568">
                  <c:v>3.032156967</c:v>
                </c:pt>
                <c:pt idx="5569">
                  <c:v>3.12621704</c:v>
                </c:pt>
                <c:pt idx="5570">
                  <c:v>3.491939378</c:v>
                </c:pt>
                <c:pt idx="5571">
                  <c:v>3.182356914</c:v>
                </c:pt>
                <c:pt idx="5572">
                  <c:v>3.031714637</c:v>
                </c:pt>
                <c:pt idx="5573">
                  <c:v>2.635418454999999</c:v>
                </c:pt>
                <c:pt idx="5574">
                  <c:v>2.050286913</c:v>
                </c:pt>
                <c:pt idx="5575">
                  <c:v>1.748265157</c:v>
                </c:pt>
                <c:pt idx="5576">
                  <c:v>0.8758258186</c:v>
                </c:pt>
                <c:pt idx="5577">
                  <c:v>0.6395095535</c:v>
                </c:pt>
                <c:pt idx="5578">
                  <c:v>0.4115768427</c:v>
                </c:pt>
                <c:pt idx="5579">
                  <c:v>0.3994822992</c:v>
                </c:pt>
                <c:pt idx="5580">
                  <c:v>0.3573862568</c:v>
                </c:pt>
                <c:pt idx="5581">
                  <c:v>0.4864566711</c:v>
                </c:pt>
                <c:pt idx="5582">
                  <c:v>0.6897907119</c:v>
                </c:pt>
                <c:pt idx="5583">
                  <c:v>0.8770927917</c:v>
                </c:pt>
                <c:pt idx="5584">
                  <c:v>0.9741758546</c:v>
                </c:pt>
                <c:pt idx="5585">
                  <c:v>0.8252664416</c:v>
                </c:pt>
                <c:pt idx="5586">
                  <c:v>0.7107826493</c:v>
                </c:pt>
                <c:pt idx="5587">
                  <c:v>0.918333186</c:v>
                </c:pt>
                <c:pt idx="5588">
                  <c:v>0.9987234402</c:v>
                </c:pt>
                <c:pt idx="5589">
                  <c:v>1.343572132</c:v>
                </c:pt>
                <c:pt idx="5590">
                  <c:v>2.176089898</c:v>
                </c:pt>
                <c:pt idx="5591">
                  <c:v>2.96006253</c:v>
                </c:pt>
                <c:pt idx="5592">
                  <c:v>2.797748744</c:v>
                </c:pt>
                <c:pt idx="5593">
                  <c:v>2.960183917</c:v>
                </c:pt>
                <c:pt idx="5594">
                  <c:v>2.920399924</c:v>
                </c:pt>
                <c:pt idx="5595">
                  <c:v>2.489455382999999</c:v>
                </c:pt>
                <c:pt idx="5596">
                  <c:v>2.028970124</c:v>
                </c:pt>
                <c:pt idx="5597">
                  <c:v>1.784748509</c:v>
                </c:pt>
                <c:pt idx="5598">
                  <c:v>1.693159778</c:v>
                </c:pt>
                <c:pt idx="5599">
                  <c:v>1.633565214</c:v>
                </c:pt>
                <c:pt idx="5600">
                  <c:v>1.220665187</c:v>
                </c:pt>
                <c:pt idx="5601">
                  <c:v>1.066177726</c:v>
                </c:pt>
                <c:pt idx="5602">
                  <c:v>0.8323705921</c:v>
                </c:pt>
                <c:pt idx="5603">
                  <c:v>0.761388758</c:v>
                </c:pt>
                <c:pt idx="5604">
                  <c:v>0.8125539363</c:v>
                </c:pt>
                <c:pt idx="5605">
                  <c:v>0.7642235615</c:v>
                </c:pt>
                <c:pt idx="5606">
                  <c:v>0.8388133487</c:v>
                </c:pt>
                <c:pt idx="5607">
                  <c:v>0.8666436426</c:v>
                </c:pt>
                <c:pt idx="5608">
                  <c:v>0.9758228649</c:v>
                </c:pt>
                <c:pt idx="5609">
                  <c:v>1.031149387</c:v>
                </c:pt>
                <c:pt idx="5610">
                  <c:v>0.9531336918</c:v>
                </c:pt>
                <c:pt idx="5611">
                  <c:v>0.8657513489</c:v>
                </c:pt>
                <c:pt idx="5612">
                  <c:v>1.15313924</c:v>
                </c:pt>
                <c:pt idx="5613">
                  <c:v>1.624923297</c:v>
                </c:pt>
                <c:pt idx="5614">
                  <c:v>2.00598053</c:v>
                </c:pt>
                <c:pt idx="5615">
                  <c:v>1.974677584</c:v>
                </c:pt>
                <c:pt idx="5616">
                  <c:v>2.092202422999999</c:v>
                </c:pt>
                <c:pt idx="5617">
                  <c:v>2.056247315999999</c:v>
                </c:pt>
                <c:pt idx="5618">
                  <c:v>1.764308274</c:v>
                </c:pt>
                <c:pt idx="5619">
                  <c:v>1.525117711</c:v>
                </c:pt>
                <c:pt idx="5620">
                  <c:v>1.203986925</c:v>
                </c:pt>
                <c:pt idx="5621">
                  <c:v>0.9911942812</c:v>
                </c:pt>
                <c:pt idx="5622">
                  <c:v>1.004490404</c:v>
                </c:pt>
                <c:pt idx="5623">
                  <c:v>0.9172237489</c:v>
                </c:pt>
                <c:pt idx="5624">
                  <c:v>0.5764319041</c:v>
                </c:pt>
                <c:pt idx="5625">
                  <c:v>0.5493195835</c:v>
                </c:pt>
                <c:pt idx="5626">
                  <c:v>0.4676554663</c:v>
                </c:pt>
                <c:pt idx="5627">
                  <c:v>0.4719032677</c:v>
                </c:pt>
                <c:pt idx="5628">
                  <c:v>0.6640799184</c:v>
                </c:pt>
                <c:pt idx="5629">
                  <c:v>0.94831258</c:v>
                </c:pt>
                <c:pt idx="5630">
                  <c:v>1.060775559</c:v>
                </c:pt>
                <c:pt idx="5631">
                  <c:v>1.13887698</c:v>
                </c:pt>
                <c:pt idx="5632">
                  <c:v>1.627697693</c:v>
                </c:pt>
                <c:pt idx="5633">
                  <c:v>2.501423009</c:v>
                </c:pt>
                <c:pt idx="5634">
                  <c:v>2.288024952</c:v>
                </c:pt>
                <c:pt idx="5635">
                  <c:v>1.334320589</c:v>
                </c:pt>
                <c:pt idx="5636">
                  <c:v>0.8287785447</c:v>
                </c:pt>
                <c:pt idx="5637">
                  <c:v>0.6462072456</c:v>
                </c:pt>
                <c:pt idx="5638">
                  <c:v>0.5706608712</c:v>
                </c:pt>
                <c:pt idx="5639">
                  <c:v>0.4991355662</c:v>
                </c:pt>
                <c:pt idx="5640">
                  <c:v>0.4563608903</c:v>
                </c:pt>
                <c:pt idx="5641">
                  <c:v>0.554108244</c:v>
                </c:pt>
                <c:pt idx="5642">
                  <c:v>0.7119860667</c:v>
                </c:pt>
                <c:pt idx="5643">
                  <c:v>0.6623751319</c:v>
                </c:pt>
                <c:pt idx="5644">
                  <c:v>0.6544961613</c:v>
                </c:pt>
                <c:pt idx="5645">
                  <c:v>0.6181888697</c:v>
                </c:pt>
                <c:pt idx="5646">
                  <c:v>0.6683423109</c:v>
                </c:pt>
                <c:pt idx="5647">
                  <c:v>0.679665856</c:v>
                </c:pt>
                <c:pt idx="5648">
                  <c:v>0.3882041965</c:v>
                </c:pt>
                <c:pt idx="5649">
                  <c:v>0.3612498083</c:v>
                </c:pt>
                <c:pt idx="5650">
                  <c:v>0.4871786457</c:v>
                </c:pt>
                <c:pt idx="5651">
                  <c:v>0.7851697165</c:v>
                </c:pt>
                <c:pt idx="5652">
                  <c:v>1.041435768</c:v>
                </c:pt>
                <c:pt idx="5653">
                  <c:v>1.33681811</c:v>
                </c:pt>
                <c:pt idx="5654">
                  <c:v>1.416842626</c:v>
                </c:pt>
                <c:pt idx="5655">
                  <c:v>1.516393552</c:v>
                </c:pt>
                <c:pt idx="5656">
                  <c:v>1.735253032</c:v>
                </c:pt>
                <c:pt idx="5657">
                  <c:v>1.641716971</c:v>
                </c:pt>
                <c:pt idx="5658">
                  <c:v>1.549111976</c:v>
                </c:pt>
                <c:pt idx="5659">
                  <c:v>1.416065839</c:v>
                </c:pt>
                <c:pt idx="5660">
                  <c:v>1.474939071</c:v>
                </c:pt>
                <c:pt idx="5661">
                  <c:v>1.97101086</c:v>
                </c:pt>
                <c:pt idx="5662">
                  <c:v>1.95011331</c:v>
                </c:pt>
                <c:pt idx="5663">
                  <c:v>1.898133115</c:v>
                </c:pt>
                <c:pt idx="5664">
                  <c:v>1.72978152</c:v>
                </c:pt>
                <c:pt idx="5665">
                  <c:v>1.5458052</c:v>
                </c:pt>
                <c:pt idx="5666">
                  <c:v>1.218730424</c:v>
                </c:pt>
                <c:pt idx="5667">
                  <c:v>1.240915683</c:v>
                </c:pt>
                <c:pt idx="5668">
                  <c:v>1.204082344</c:v>
                </c:pt>
                <c:pt idx="5669">
                  <c:v>1.256287478</c:v>
                </c:pt>
                <c:pt idx="5670">
                  <c:v>1.34525297</c:v>
                </c:pt>
                <c:pt idx="5671">
                  <c:v>1.142613811</c:v>
                </c:pt>
                <c:pt idx="5672">
                  <c:v>0.6311253855</c:v>
                </c:pt>
                <c:pt idx="5673">
                  <c:v>0.4542017255</c:v>
                </c:pt>
                <c:pt idx="5674">
                  <c:v>0.3105008039</c:v>
                </c:pt>
                <c:pt idx="5675">
                  <c:v>0.2976384383</c:v>
                </c:pt>
                <c:pt idx="5676">
                  <c:v>0.3836272911</c:v>
                </c:pt>
                <c:pt idx="5677">
                  <c:v>0.6460402497</c:v>
                </c:pt>
                <c:pt idx="5678">
                  <c:v>1.005066817</c:v>
                </c:pt>
                <c:pt idx="5679">
                  <c:v>1.300511937</c:v>
                </c:pt>
                <c:pt idx="5680">
                  <c:v>1.671433426</c:v>
                </c:pt>
                <c:pt idx="5681">
                  <c:v>1.819904499</c:v>
                </c:pt>
                <c:pt idx="5682">
                  <c:v>1.9235783</c:v>
                </c:pt>
                <c:pt idx="5683">
                  <c:v>1.702067933</c:v>
                </c:pt>
                <c:pt idx="5684">
                  <c:v>1.78036749</c:v>
                </c:pt>
                <c:pt idx="5685">
                  <c:v>2.182915725</c:v>
                </c:pt>
                <c:pt idx="5686">
                  <c:v>2.76225138</c:v>
                </c:pt>
                <c:pt idx="5687">
                  <c:v>2.807915176</c:v>
                </c:pt>
                <c:pt idx="5688">
                  <c:v>2.655115209</c:v>
                </c:pt>
                <c:pt idx="5689">
                  <c:v>2.220953867</c:v>
                </c:pt>
                <c:pt idx="5690">
                  <c:v>1.787224834</c:v>
                </c:pt>
                <c:pt idx="5691">
                  <c:v>1.669333711</c:v>
                </c:pt>
                <c:pt idx="5692">
                  <c:v>1.549337856</c:v>
                </c:pt>
                <c:pt idx="5693">
                  <c:v>1.425068104</c:v>
                </c:pt>
                <c:pt idx="5694">
                  <c:v>1.340428809</c:v>
                </c:pt>
                <c:pt idx="5695">
                  <c:v>0.9355393681</c:v>
                </c:pt>
                <c:pt idx="5696">
                  <c:v>0.4954428387</c:v>
                </c:pt>
                <c:pt idx="5697">
                  <c:v>0.5447805818</c:v>
                </c:pt>
                <c:pt idx="5698">
                  <c:v>0.8671660922</c:v>
                </c:pt>
                <c:pt idx="5699">
                  <c:v>0.8425178299</c:v>
                </c:pt>
                <c:pt idx="5700">
                  <c:v>1.036844784</c:v>
                </c:pt>
                <c:pt idx="5701">
                  <c:v>1.223786978</c:v>
                </c:pt>
                <c:pt idx="5702">
                  <c:v>1.615167375</c:v>
                </c:pt>
                <c:pt idx="5703">
                  <c:v>1.488868219</c:v>
                </c:pt>
                <c:pt idx="5704">
                  <c:v>1.533107266</c:v>
                </c:pt>
                <c:pt idx="5705">
                  <c:v>1.686389486</c:v>
                </c:pt>
                <c:pt idx="5706">
                  <c:v>1.889891482</c:v>
                </c:pt>
                <c:pt idx="5707">
                  <c:v>1.897689103</c:v>
                </c:pt>
                <c:pt idx="5708">
                  <c:v>1.856254825</c:v>
                </c:pt>
                <c:pt idx="5709">
                  <c:v>1.81471737</c:v>
                </c:pt>
                <c:pt idx="5710">
                  <c:v>1.765530389</c:v>
                </c:pt>
                <c:pt idx="5711">
                  <c:v>1.780642911</c:v>
                </c:pt>
                <c:pt idx="5712">
                  <c:v>1.823417994</c:v>
                </c:pt>
                <c:pt idx="5713">
                  <c:v>1.699093599</c:v>
                </c:pt>
                <c:pt idx="5714">
                  <c:v>1.616542149</c:v>
                </c:pt>
                <c:pt idx="5715">
                  <c:v>1.579326497</c:v>
                </c:pt>
                <c:pt idx="5716">
                  <c:v>1.45061484</c:v>
                </c:pt>
                <c:pt idx="5717">
                  <c:v>1.11816077</c:v>
                </c:pt>
                <c:pt idx="5718">
                  <c:v>0.730876139</c:v>
                </c:pt>
                <c:pt idx="5719">
                  <c:v>0.6289068127</c:v>
                </c:pt>
                <c:pt idx="5720">
                  <c:v>0.3311991949</c:v>
                </c:pt>
                <c:pt idx="5721">
                  <c:v>0.5119468911</c:v>
                </c:pt>
                <c:pt idx="5722">
                  <c:v>0.5248905489</c:v>
                </c:pt>
                <c:pt idx="5723">
                  <c:v>0.8332853582</c:v>
                </c:pt>
                <c:pt idx="5724">
                  <c:v>1.009118463</c:v>
                </c:pt>
                <c:pt idx="5725">
                  <c:v>1.128598317</c:v>
                </c:pt>
                <c:pt idx="5726">
                  <c:v>1.34651131</c:v>
                </c:pt>
                <c:pt idx="5727">
                  <c:v>1.756277754</c:v>
                </c:pt>
                <c:pt idx="5728">
                  <c:v>2.234459537</c:v>
                </c:pt>
                <c:pt idx="5729">
                  <c:v>2.864500974</c:v>
                </c:pt>
                <c:pt idx="5730">
                  <c:v>2.992595437999999</c:v>
                </c:pt>
                <c:pt idx="5731">
                  <c:v>2.796181569000001</c:v>
                </c:pt>
                <c:pt idx="5732">
                  <c:v>2.737932415</c:v>
                </c:pt>
                <c:pt idx="5733">
                  <c:v>2.606089357</c:v>
                </c:pt>
                <c:pt idx="5734">
                  <c:v>2.724532609000001</c:v>
                </c:pt>
                <c:pt idx="5735">
                  <c:v>2.718408903</c:v>
                </c:pt>
                <c:pt idx="5736">
                  <c:v>2.572016862</c:v>
                </c:pt>
                <c:pt idx="5737">
                  <c:v>2.495222899</c:v>
                </c:pt>
                <c:pt idx="5738">
                  <c:v>2.356634112</c:v>
                </c:pt>
                <c:pt idx="5739">
                  <c:v>2.631470585</c:v>
                </c:pt>
                <c:pt idx="5740">
                  <c:v>2.748267973</c:v>
                </c:pt>
                <c:pt idx="5741">
                  <c:v>2.776034414</c:v>
                </c:pt>
                <c:pt idx="5742">
                  <c:v>2.931289781</c:v>
                </c:pt>
                <c:pt idx="5743">
                  <c:v>2.262858747</c:v>
                </c:pt>
                <c:pt idx="5744">
                  <c:v>2.393783675</c:v>
                </c:pt>
                <c:pt idx="5745">
                  <c:v>2.07870315</c:v>
                </c:pt>
                <c:pt idx="5746">
                  <c:v>2.145130867</c:v>
                </c:pt>
                <c:pt idx="5747">
                  <c:v>2.040372307</c:v>
                </c:pt>
                <c:pt idx="5748">
                  <c:v>1.927976162</c:v>
                </c:pt>
                <c:pt idx="5749">
                  <c:v>2.209777342</c:v>
                </c:pt>
                <c:pt idx="5750">
                  <c:v>2.558858333999999</c:v>
                </c:pt>
                <c:pt idx="5751">
                  <c:v>2.391400045</c:v>
                </c:pt>
                <c:pt idx="5752">
                  <c:v>2.228589393</c:v>
                </c:pt>
                <c:pt idx="5753">
                  <c:v>2.148607521</c:v>
                </c:pt>
                <c:pt idx="5754">
                  <c:v>1.945270305</c:v>
                </c:pt>
                <c:pt idx="5755">
                  <c:v>1.710261957</c:v>
                </c:pt>
                <c:pt idx="5756">
                  <c:v>1.880123593</c:v>
                </c:pt>
                <c:pt idx="5757">
                  <c:v>2.276291238</c:v>
                </c:pt>
                <c:pt idx="5758">
                  <c:v>2.594349051</c:v>
                </c:pt>
                <c:pt idx="5759">
                  <c:v>2.692356184999999</c:v>
                </c:pt>
                <c:pt idx="5760">
                  <c:v>2.664815655</c:v>
                </c:pt>
                <c:pt idx="5761">
                  <c:v>2.321745269</c:v>
                </c:pt>
                <c:pt idx="5762">
                  <c:v>2.12947403</c:v>
                </c:pt>
                <c:pt idx="5763">
                  <c:v>1.996292558</c:v>
                </c:pt>
                <c:pt idx="5764">
                  <c:v>1.987830222</c:v>
                </c:pt>
                <c:pt idx="5765">
                  <c:v>2.283493589000001</c:v>
                </c:pt>
                <c:pt idx="5766">
                  <c:v>2.543084669000001</c:v>
                </c:pt>
                <c:pt idx="5767">
                  <c:v>2.458963923</c:v>
                </c:pt>
                <c:pt idx="5768">
                  <c:v>1.697669233</c:v>
                </c:pt>
                <c:pt idx="5769">
                  <c:v>1.779751432</c:v>
                </c:pt>
                <c:pt idx="5770">
                  <c:v>1.623197902</c:v>
                </c:pt>
                <c:pt idx="5771">
                  <c:v>1.25710334</c:v>
                </c:pt>
                <c:pt idx="5772">
                  <c:v>1.195846781</c:v>
                </c:pt>
                <c:pt idx="5773">
                  <c:v>0.9983059738</c:v>
                </c:pt>
                <c:pt idx="5774">
                  <c:v>1.001412866</c:v>
                </c:pt>
                <c:pt idx="5775">
                  <c:v>0.8689944391</c:v>
                </c:pt>
                <c:pt idx="5776">
                  <c:v>0.678272708</c:v>
                </c:pt>
                <c:pt idx="5777">
                  <c:v>0.6174615275</c:v>
                </c:pt>
                <c:pt idx="5778">
                  <c:v>0.613303198</c:v>
                </c:pt>
                <c:pt idx="5779">
                  <c:v>0.9959976502</c:v>
                </c:pt>
                <c:pt idx="5780">
                  <c:v>1.652132438</c:v>
                </c:pt>
                <c:pt idx="5781">
                  <c:v>2.305596184</c:v>
                </c:pt>
                <c:pt idx="5782">
                  <c:v>2.611049676999999</c:v>
                </c:pt>
                <c:pt idx="5783">
                  <c:v>2.58390765</c:v>
                </c:pt>
                <c:pt idx="5784">
                  <c:v>2.434714091</c:v>
                </c:pt>
                <c:pt idx="5785">
                  <c:v>2.250660705</c:v>
                </c:pt>
                <c:pt idx="5786">
                  <c:v>2.065060612</c:v>
                </c:pt>
                <c:pt idx="5787">
                  <c:v>1.947941412</c:v>
                </c:pt>
                <c:pt idx="5788">
                  <c:v>1.747734808</c:v>
                </c:pt>
                <c:pt idx="5789">
                  <c:v>1.70103388</c:v>
                </c:pt>
                <c:pt idx="5790">
                  <c:v>1.559009018</c:v>
                </c:pt>
                <c:pt idx="5791">
                  <c:v>1.245708447</c:v>
                </c:pt>
                <c:pt idx="5792">
                  <c:v>0.5902752515</c:v>
                </c:pt>
                <c:pt idx="5793">
                  <c:v>0.6666161161</c:v>
                </c:pt>
                <c:pt idx="5794">
                  <c:v>0.5634736616</c:v>
                </c:pt>
                <c:pt idx="5795">
                  <c:v>0.6348232306</c:v>
                </c:pt>
                <c:pt idx="5796">
                  <c:v>0.5848388411</c:v>
                </c:pt>
                <c:pt idx="5797">
                  <c:v>0.5585350664</c:v>
                </c:pt>
                <c:pt idx="5798">
                  <c:v>0.571817202</c:v>
                </c:pt>
                <c:pt idx="5799">
                  <c:v>0.5916116732</c:v>
                </c:pt>
                <c:pt idx="5800">
                  <c:v>0.6149932374</c:v>
                </c:pt>
                <c:pt idx="5801">
                  <c:v>0.6534962239</c:v>
                </c:pt>
                <c:pt idx="5802">
                  <c:v>0.6509870468</c:v>
                </c:pt>
                <c:pt idx="5803">
                  <c:v>0.8360941933</c:v>
                </c:pt>
                <c:pt idx="5804">
                  <c:v>1.341034292</c:v>
                </c:pt>
                <c:pt idx="5805">
                  <c:v>2.060477772</c:v>
                </c:pt>
                <c:pt idx="5806">
                  <c:v>2.460839705</c:v>
                </c:pt>
                <c:pt idx="5807">
                  <c:v>2.673639671</c:v>
                </c:pt>
                <c:pt idx="5808">
                  <c:v>2.640377277</c:v>
                </c:pt>
                <c:pt idx="5809">
                  <c:v>2.512281269</c:v>
                </c:pt>
                <c:pt idx="5810">
                  <c:v>2.507642124999999</c:v>
                </c:pt>
                <c:pt idx="5811">
                  <c:v>2.230000009</c:v>
                </c:pt>
                <c:pt idx="5812">
                  <c:v>1.962180396</c:v>
                </c:pt>
                <c:pt idx="5813">
                  <c:v>1.738446396</c:v>
                </c:pt>
                <c:pt idx="5814">
                  <c:v>1.545519789</c:v>
                </c:pt>
                <c:pt idx="5815">
                  <c:v>1.467536283999999</c:v>
                </c:pt>
                <c:pt idx="5816">
                  <c:v>0.9267090396</c:v>
                </c:pt>
                <c:pt idx="5817">
                  <c:v>0.837519849</c:v>
                </c:pt>
                <c:pt idx="5818">
                  <c:v>0.6398213372</c:v>
                </c:pt>
                <c:pt idx="5819">
                  <c:v>0.5035747279</c:v>
                </c:pt>
                <c:pt idx="5820">
                  <c:v>0.5447851663</c:v>
                </c:pt>
                <c:pt idx="5821">
                  <c:v>0.6877818931</c:v>
                </c:pt>
                <c:pt idx="5822">
                  <c:v>0.8002100404</c:v>
                </c:pt>
                <c:pt idx="5823">
                  <c:v>0.9365688975</c:v>
                </c:pt>
                <c:pt idx="5824">
                  <c:v>0.9657328076</c:v>
                </c:pt>
                <c:pt idx="5825">
                  <c:v>0.9593492611</c:v>
                </c:pt>
                <c:pt idx="5826">
                  <c:v>1.040075292</c:v>
                </c:pt>
                <c:pt idx="5827">
                  <c:v>1.052462673</c:v>
                </c:pt>
                <c:pt idx="5828">
                  <c:v>1.621309096</c:v>
                </c:pt>
                <c:pt idx="5829">
                  <c:v>2.434473477</c:v>
                </c:pt>
                <c:pt idx="5830">
                  <c:v>2.836634995999999</c:v>
                </c:pt>
                <c:pt idx="5831">
                  <c:v>3.014419776</c:v>
                </c:pt>
                <c:pt idx="5832">
                  <c:v>3.196821637</c:v>
                </c:pt>
                <c:pt idx="5833">
                  <c:v>3.223481651</c:v>
                </c:pt>
                <c:pt idx="5834">
                  <c:v>3.186337797</c:v>
                </c:pt>
                <c:pt idx="5835">
                  <c:v>3.094411982</c:v>
                </c:pt>
                <c:pt idx="5836">
                  <c:v>2.834414756</c:v>
                </c:pt>
                <c:pt idx="5837">
                  <c:v>2.530678353</c:v>
                </c:pt>
                <c:pt idx="5838">
                  <c:v>2.237648949</c:v>
                </c:pt>
                <c:pt idx="5839">
                  <c:v>1.87194835</c:v>
                </c:pt>
                <c:pt idx="5840">
                  <c:v>1.070796664</c:v>
                </c:pt>
                <c:pt idx="5841">
                  <c:v>1.001660137</c:v>
                </c:pt>
                <c:pt idx="5842">
                  <c:v>0.6593269836</c:v>
                </c:pt>
                <c:pt idx="5843">
                  <c:v>0.4688377537</c:v>
                </c:pt>
                <c:pt idx="5844">
                  <c:v>0.4728470233</c:v>
                </c:pt>
                <c:pt idx="5845">
                  <c:v>0.5529227622</c:v>
                </c:pt>
                <c:pt idx="5846">
                  <c:v>0.8503839145</c:v>
                </c:pt>
                <c:pt idx="5847">
                  <c:v>1.014888445</c:v>
                </c:pt>
                <c:pt idx="5848">
                  <c:v>1.176620935</c:v>
                </c:pt>
                <c:pt idx="5849">
                  <c:v>1.211249226</c:v>
                </c:pt>
                <c:pt idx="5850">
                  <c:v>1.084398158</c:v>
                </c:pt>
                <c:pt idx="5851">
                  <c:v>1.070647889</c:v>
                </c:pt>
                <c:pt idx="5852">
                  <c:v>1.267731591</c:v>
                </c:pt>
                <c:pt idx="5853">
                  <c:v>1.539441893</c:v>
                </c:pt>
                <c:pt idx="5854">
                  <c:v>1.749246895</c:v>
                </c:pt>
                <c:pt idx="5855">
                  <c:v>1.844501651</c:v>
                </c:pt>
                <c:pt idx="5856">
                  <c:v>1.581553939</c:v>
                </c:pt>
                <c:pt idx="5857">
                  <c:v>1.48509531</c:v>
                </c:pt>
                <c:pt idx="5858">
                  <c:v>1.610280184</c:v>
                </c:pt>
                <c:pt idx="5859">
                  <c:v>1.323378569</c:v>
                </c:pt>
                <c:pt idx="5860">
                  <c:v>1.167545525</c:v>
                </c:pt>
                <c:pt idx="5861">
                  <c:v>1.169587458</c:v>
                </c:pt>
                <c:pt idx="5862">
                  <c:v>1.497693776</c:v>
                </c:pt>
                <c:pt idx="5863">
                  <c:v>1.241444494</c:v>
                </c:pt>
                <c:pt idx="5864">
                  <c:v>1.093591001</c:v>
                </c:pt>
                <c:pt idx="5865">
                  <c:v>1.153713105</c:v>
                </c:pt>
                <c:pt idx="5866">
                  <c:v>1.030091758</c:v>
                </c:pt>
                <c:pt idx="5867">
                  <c:v>1.188102677</c:v>
                </c:pt>
                <c:pt idx="5868">
                  <c:v>1.541992622</c:v>
                </c:pt>
                <c:pt idx="5869">
                  <c:v>1.276687954</c:v>
                </c:pt>
                <c:pt idx="5870">
                  <c:v>1.136959681</c:v>
                </c:pt>
                <c:pt idx="5871">
                  <c:v>0.8325043477</c:v>
                </c:pt>
                <c:pt idx="5872">
                  <c:v>0.6941474144</c:v>
                </c:pt>
                <c:pt idx="5873">
                  <c:v>0.9367775814</c:v>
                </c:pt>
                <c:pt idx="5874">
                  <c:v>0.9146362492</c:v>
                </c:pt>
                <c:pt idx="5875">
                  <c:v>0.7724890623</c:v>
                </c:pt>
                <c:pt idx="5876">
                  <c:v>1.3366436</c:v>
                </c:pt>
                <c:pt idx="5877">
                  <c:v>1.57042211</c:v>
                </c:pt>
                <c:pt idx="5878">
                  <c:v>1.466786072</c:v>
                </c:pt>
                <c:pt idx="5879">
                  <c:v>1.20661843</c:v>
                </c:pt>
                <c:pt idx="5880">
                  <c:v>1.061921002999999</c:v>
                </c:pt>
                <c:pt idx="5881">
                  <c:v>0.7758268785</c:v>
                </c:pt>
                <c:pt idx="5882">
                  <c:v>0.5644518349</c:v>
                </c:pt>
                <c:pt idx="5883">
                  <c:v>0.451566388</c:v>
                </c:pt>
                <c:pt idx="5884">
                  <c:v>0.3959166468</c:v>
                </c:pt>
                <c:pt idx="5885">
                  <c:v>0.2427911641</c:v>
                </c:pt>
                <c:pt idx="5886">
                  <c:v>0.1211164605</c:v>
                </c:pt>
                <c:pt idx="5887">
                  <c:v>0.1160099311</c:v>
                </c:pt>
                <c:pt idx="5888">
                  <c:v>0.02778563973</c:v>
                </c:pt>
                <c:pt idx="5889">
                  <c:v>0.01946168659</c:v>
                </c:pt>
                <c:pt idx="5890">
                  <c:v>0.01616897177</c:v>
                </c:pt>
                <c:pt idx="5891">
                  <c:v>0.0491047739</c:v>
                </c:pt>
                <c:pt idx="5892">
                  <c:v>0.162814357</c:v>
                </c:pt>
                <c:pt idx="5893">
                  <c:v>0.3231439976</c:v>
                </c:pt>
                <c:pt idx="5894">
                  <c:v>0.4114272255</c:v>
                </c:pt>
                <c:pt idx="5895">
                  <c:v>0.5885125034</c:v>
                </c:pt>
                <c:pt idx="5896">
                  <c:v>0.5205491663</c:v>
                </c:pt>
                <c:pt idx="5897">
                  <c:v>0.6718688127</c:v>
                </c:pt>
                <c:pt idx="5898">
                  <c:v>0.6330418119</c:v>
                </c:pt>
                <c:pt idx="5899">
                  <c:v>0.7088377646</c:v>
                </c:pt>
                <c:pt idx="5900">
                  <c:v>1.185952639</c:v>
                </c:pt>
                <c:pt idx="5901">
                  <c:v>1.6500606</c:v>
                </c:pt>
                <c:pt idx="5902">
                  <c:v>1.592863611</c:v>
                </c:pt>
                <c:pt idx="5903">
                  <c:v>1.451827269</c:v>
                </c:pt>
                <c:pt idx="5904">
                  <c:v>1.301504204</c:v>
                </c:pt>
                <c:pt idx="5905">
                  <c:v>1.133011667</c:v>
                </c:pt>
                <c:pt idx="5906">
                  <c:v>0.7581158103</c:v>
                </c:pt>
                <c:pt idx="5907">
                  <c:v>0.4204865695</c:v>
                </c:pt>
                <c:pt idx="5908">
                  <c:v>0.1979212318</c:v>
                </c:pt>
                <c:pt idx="5909">
                  <c:v>0.1059086487</c:v>
                </c:pt>
                <c:pt idx="5910">
                  <c:v>0.0668679597</c:v>
                </c:pt>
                <c:pt idx="5911">
                  <c:v>0.05343068502</c:v>
                </c:pt>
                <c:pt idx="5912">
                  <c:v>0.01878523707</c:v>
                </c:pt>
                <c:pt idx="5913">
                  <c:v>0.006065423568</c:v>
                </c:pt>
                <c:pt idx="5914">
                  <c:v>0.006110493942</c:v>
                </c:pt>
                <c:pt idx="5915">
                  <c:v>0.1121334735</c:v>
                </c:pt>
                <c:pt idx="5916">
                  <c:v>0.4066173473</c:v>
                </c:pt>
                <c:pt idx="5917">
                  <c:v>0.6849958923</c:v>
                </c:pt>
                <c:pt idx="5918">
                  <c:v>0.7441264775</c:v>
                </c:pt>
                <c:pt idx="5919">
                  <c:v>0.8042686688</c:v>
                </c:pt>
                <c:pt idx="5920">
                  <c:v>1.022472132</c:v>
                </c:pt>
                <c:pt idx="5921">
                  <c:v>1.013152388</c:v>
                </c:pt>
                <c:pt idx="5922">
                  <c:v>1.3374262</c:v>
                </c:pt>
                <c:pt idx="5923">
                  <c:v>1.176610544</c:v>
                </c:pt>
                <c:pt idx="5924">
                  <c:v>1.157156956</c:v>
                </c:pt>
                <c:pt idx="5925">
                  <c:v>1.287642775</c:v>
                </c:pt>
                <c:pt idx="5926">
                  <c:v>1.526479846</c:v>
                </c:pt>
                <c:pt idx="5927">
                  <c:v>1.375337762</c:v>
                </c:pt>
                <c:pt idx="5928">
                  <c:v>0.995559491</c:v>
                </c:pt>
                <c:pt idx="5929">
                  <c:v>0.8795185036</c:v>
                </c:pt>
                <c:pt idx="5930">
                  <c:v>0.5959710991</c:v>
                </c:pt>
                <c:pt idx="5931">
                  <c:v>0.4545293196</c:v>
                </c:pt>
                <c:pt idx="5932">
                  <c:v>0.396821528</c:v>
                </c:pt>
                <c:pt idx="5933">
                  <c:v>0.2493074871</c:v>
                </c:pt>
                <c:pt idx="5934">
                  <c:v>0.281916265</c:v>
                </c:pt>
                <c:pt idx="5935">
                  <c:v>0.3398138648</c:v>
                </c:pt>
                <c:pt idx="5936">
                  <c:v>0.2247088104</c:v>
                </c:pt>
                <c:pt idx="5937">
                  <c:v>0.1702428775</c:v>
                </c:pt>
                <c:pt idx="5938">
                  <c:v>0.2038610061</c:v>
                </c:pt>
                <c:pt idx="5939">
                  <c:v>0.3447284251</c:v>
                </c:pt>
                <c:pt idx="5940">
                  <c:v>0.5887519593</c:v>
                </c:pt>
                <c:pt idx="5941">
                  <c:v>0.7114163622</c:v>
                </c:pt>
                <c:pt idx="5942">
                  <c:v>0.7873531149</c:v>
                </c:pt>
                <c:pt idx="5943">
                  <c:v>0.5859433687</c:v>
                </c:pt>
                <c:pt idx="5944">
                  <c:v>0.9831875168</c:v>
                </c:pt>
                <c:pt idx="5945">
                  <c:v>1.262420121</c:v>
                </c:pt>
                <c:pt idx="5946">
                  <c:v>1.340070892</c:v>
                </c:pt>
                <c:pt idx="5947">
                  <c:v>1.422249358</c:v>
                </c:pt>
                <c:pt idx="5948">
                  <c:v>1.659118981</c:v>
                </c:pt>
                <c:pt idx="5949">
                  <c:v>1.609354852</c:v>
                </c:pt>
                <c:pt idx="5950">
                  <c:v>1.241862076</c:v>
                </c:pt>
                <c:pt idx="5951">
                  <c:v>1.27974638</c:v>
                </c:pt>
                <c:pt idx="5952">
                  <c:v>1.460582364</c:v>
                </c:pt>
                <c:pt idx="5953">
                  <c:v>1.519662081</c:v>
                </c:pt>
                <c:pt idx="5954">
                  <c:v>1.458396049</c:v>
                </c:pt>
                <c:pt idx="5955">
                  <c:v>1.3835265</c:v>
                </c:pt>
                <c:pt idx="5956">
                  <c:v>1.374915454</c:v>
                </c:pt>
                <c:pt idx="5957">
                  <c:v>1.290677512</c:v>
                </c:pt>
                <c:pt idx="5958">
                  <c:v>1.052879471</c:v>
                </c:pt>
                <c:pt idx="5959">
                  <c:v>0.782694241</c:v>
                </c:pt>
                <c:pt idx="5960">
                  <c:v>0.190986108</c:v>
                </c:pt>
                <c:pt idx="5961">
                  <c:v>0.1431000277</c:v>
                </c:pt>
                <c:pt idx="5962">
                  <c:v>0.1562569184</c:v>
                </c:pt>
                <c:pt idx="5963">
                  <c:v>0.335044544</c:v>
                </c:pt>
                <c:pt idx="5964">
                  <c:v>0.4405470166</c:v>
                </c:pt>
                <c:pt idx="5965">
                  <c:v>0.8404494143</c:v>
                </c:pt>
                <c:pt idx="5966">
                  <c:v>0.7499235524</c:v>
                </c:pt>
                <c:pt idx="5967">
                  <c:v>0.8147028335</c:v>
                </c:pt>
                <c:pt idx="5968">
                  <c:v>0.7482456039</c:v>
                </c:pt>
                <c:pt idx="5969">
                  <c:v>0.6827848676</c:v>
                </c:pt>
                <c:pt idx="5970">
                  <c:v>0.7528535711</c:v>
                </c:pt>
                <c:pt idx="5971">
                  <c:v>0.8754742938</c:v>
                </c:pt>
                <c:pt idx="5972">
                  <c:v>1.256303879</c:v>
                </c:pt>
                <c:pt idx="5973">
                  <c:v>1.65816275</c:v>
                </c:pt>
                <c:pt idx="5974">
                  <c:v>1.95431503</c:v>
                </c:pt>
                <c:pt idx="5975">
                  <c:v>2.11736108</c:v>
                </c:pt>
                <c:pt idx="5976">
                  <c:v>2.161403502</c:v>
                </c:pt>
                <c:pt idx="5977">
                  <c:v>1.985267925</c:v>
                </c:pt>
                <c:pt idx="5978">
                  <c:v>1.628227762</c:v>
                </c:pt>
                <c:pt idx="5979">
                  <c:v>1.320599814</c:v>
                </c:pt>
                <c:pt idx="5980">
                  <c:v>1.236873516</c:v>
                </c:pt>
                <c:pt idx="5981">
                  <c:v>1.130326598</c:v>
                </c:pt>
                <c:pt idx="5982">
                  <c:v>0.8523351387</c:v>
                </c:pt>
                <c:pt idx="5983">
                  <c:v>0.6515217056</c:v>
                </c:pt>
                <c:pt idx="5984">
                  <c:v>0.2949831907</c:v>
                </c:pt>
                <c:pt idx="5985">
                  <c:v>0.1236538608</c:v>
                </c:pt>
                <c:pt idx="5986">
                  <c:v>0.1379862975</c:v>
                </c:pt>
                <c:pt idx="5987">
                  <c:v>0.1654323343</c:v>
                </c:pt>
                <c:pt idx="5988">
                  <c:v>0.240770746</c:v>
                </c:pt>
                <c:pt idx="5989">
                  <c:v>0.3683268253</c:v>
                </c:pt>
                <c:pt idx="5990">
                  <c:v>0.5015493151</c:v>
                </c:pt>
                <c:pt idx="5991">
                  <c:v>1.018302135</c:v>
                </c:pt>
                <c:pt idx="5992">
                  <c:v>1.14604391</c:v>
                </c:pt>
                <c:pt idx="5993">
                  <c:v>1.249424009</c:v>
                </c:pt>
                <c:pt idx="5994">
                  <c:v>0.9356086051</c:v>
                </c:pt>
                <c:pt idx="5995">
                  <c:v>1.126851929</c:v>
                </c:pt>
                <c:pt idx="5996">
                  <c:v>1.393357771</c:v>
                </c:pt>
                <c:pt idx="5997">
                  <c:v>1.738159893</c:v>
                </c:pt>
                <c:pt idx="5998">
                  <c:v>2.090422451</c:v>
                </c:pt>
                <c:pt idx="5999">
                  <c:v>2.486172737</c:v>
                </c:pt>
                <c:pt idx="6000">
                  <c:v>2.387450831</c:v>
                </c:pt>
                <c:pt idx="6001">
                  <c:v>2.199145092</c:v>
                </c:pt>
                <c:pt idx="6002">
                  <c:v>1.901763331</c:v>
                </c:pt>
                <c:pt idx="6003">
                  <c:v>1.619594404</c:v>
                </c:pt>
                <c:pt idx="6004">
                  <c:v>1.39084077</c:v>
                </c:pt>
                <c:pt idx="6005">
                  <c:v>1.304744108</c:v>
                </c:pt>
                <c:pt idx="6006">
                  <c:v>0.993906833</c:v>
                </c:pt>
                <c:pt idx="6007">
                  <c:v>0.6197014672</c:v>
                </c:pt>
                <c:pt idx="6008">
                  <c:v>0.300216594</c:v>
                </c:pt>
                <c:pt idx="6009">
                  <c:v>0.164487139</c:v>
                </c:pt>
                <c:pt idx="6010">
                  <c:v>0.1419706935</c:v>
                </c:pt>
                <c:pt idx="6011">
                  <c:v>0.4784340631</c:v>
                </c:pt>
                <c:pt idx="6012">
                  <c:v>0.6353279317</c:v>
                </c:pt>
                <c:pt idx="6013">
                  <c:v>1.054060885</c:v>
                </c:pt>
                <c:pt idx="6014">
                  <c:v>1.128337567</c:v>
                </c:pt>
                <c:pt idx="6015">
                  <c:v>1.346827979</c:v>
                </c:pt>
                <c:pt idx="6016">
                  <c:v>1.625058743</c:v>
                </c:pt>
                <c:pt idx="6017">
                  <c:v>1.99645457</c:v>
                </c:pt>
                <c:pt idx="6018">
                  <c:v>2.740950607000001</c:v>
                </c:pt>
                <c:pt idx="6019">
                  <c:v>3.344834236</c:v>
                </c:pt>
                <c:pt idx="6020">
                  <c:v>2.715286798</c:v>
                </c:pt>
                <c:pt idx="6021">
                  <c:v>2.737876976</c:v>
                </c:pt>
                <c:pt idx="6022">
                  <c:v>2.455174477</c:v>
                </c:pt>
                <c:pt idx="6023">
                  <c:v>2.290173323</c:v>
                </c:pt>
                <c:pt idx="6024">
                  <c:v>2.650580715000001</c:v>
                </c:pt>
                <c:pt idx="6025">
                  <c:v>2.53377206</c:v>
                </c:pt>
                <c:pt idx="6026">
                  <c:v>2.463234268000001</c:v>
                </c:pt>
                <c:pt idx="6027">
                  <c:v>2.227211766</c:v>
                </c:pt>
                <c:pt idx="6028">
                  <c:v>1.961765483</c:v>
                </c:pt>
                <c:pt idx="6029">
                  <c:v>1.432221578</c:v>
                </c:pt>
                <c:pt idx="6030">
                  <c:v>1.327485984</c:v>
                </c:pt>
                <c:pt idx="6031">
                  <c:v>1.101402901</c:v>
                </c:pt>
                <c:pt idx="6032">
                  <c:v>1.139975366</c:v>
                </c:pt>
                <c:pt idx="6033">
                  <c:v>1.691713209</c:v>
                </c:pt>
                <c:pt idx="6034">
                  <c:v>1.701829706</c:v>
                </c:pt>
                <c:pt idx="6035">
                  <c:v>2.068405847</c:v>
                </c:pt>
                <c:pt idx="6036">
                  <c:v>2.356482309999999</c:v>
                </c:pt>
                <c:pt idx="6037">
                  <c:v>2.46963045</c:v>
                </c:pt>
                <c:pt idx="6038">
                  <c:v>2.832184468</c:v>
                </c:pt>
                <c:pt idx="6039">
                  <c:v>2.617116001</c:v>
                </c:pt>
                <c:pt idx="6040">
                  <c:v>2.718485516</c:v>
                </c:pt>
                <c:pt idx="6041">
                  <c:v>3.119942363</c:v>
                </c:pt>
                <c:pt idx="6042">
                  <c:v>3.480927875</c:v>
                </c:pt>
                <c:pt idx="6043">
                  <c:v>2.850862709999999</c:v>
                </c:pt>
                <c:pt idx="6044">
                  <c:v>3.174132662</c:v>
                </c:pt>
                <c:pt idx="6045">
                  <c:v>3.09429387</c:v>
                </c:pt>
                <c:pt idx="6046">
                  <c:v>4.127700121999999</c:v>
                </c:pt>
                <c:pt idx="6047">
                  <c:v>3.770055845</c:v>
                </c:pt>
                <c:pt idx="6048">
                  <c:v>3.302253702</c:v>
                </c:pt>
                <c:pt idx="6049">
                  <c:v>2.930221429</c:v>
                </c:pt>
                <c:pt idx="6050">
                  <c:v>2.727755463</c:v>
                </c:pt>
                <c:pt idx="6051">
                  <c:v>2.147549242</c:v>
                </c:pt>
                <c:pt idx="6052">
                  <c:v>2.364569583</c:v>
                </c:pt>
                <c:pt idx="6053">
                  <c:v>2.032806829999999</c:v>
                </c:pt>
                <c:pt idx="6054">
                  <c:v>1.731115006</c:v>
                </c:pt>
                <c:pt idx="6055">
                  <c:v>1.561581508</c:v>
                </c:pt>
                <c:pt idx="6056">
                  <c:v>1.326515744</c:v>
                </c:pt>
                <c:pt idx="6057">
                  <c:v>1.44480659</c:v>
                </c:pt>
                <c:pt idx="6058">
                  <c:v>1.704754719</c:v>
                </c:pt>
                <c:pt idx="6059">
                  <c:v>1.557931132</c:v>
                </c:pt>
                <c:pt idx="6060">
                  <c:v>2.103376789000001</c:v>
                </c:pt>
                <c:pt idx="6061">
                  <c:v>2.242846173999999</c:v>
                </c:pt>
                <c:pt idx="6062">
                  <c:v>2.817700541</c:v>
                </c:pt>
                <c:pt idx="6063">
                  <c:v>3.152851107</c:v>
                </c:pt>
                <c:pt idx="6064">
                  <c:v>3.397312214</c:v>
                </c:pt>
                <c:pt idx="6065">
                  <c:v>3.789702499</c:v>
                </c:pt>
                <c:pt idx="6066">
                  <c:v>3.512201038999999</c:v>
                </c:pt>
                <c:pt idx="6067">
                  <c:v>2.684733782</c:v>
                </c:pt>
                <c:pt idx="6068">
                  <c:v>2.037129405</c:v>
                </c:pt>
                <c:pt idx="6069">
                  <c:v>2.150988328</c:v>
                </c:pt>
                <c:pt idx="6070">
                  <c:v>3.224668825</c:v>
                </c:pt>
                <c:pt idx="6071">
                  <c:v>2.99005362</c:v>
                </c:pt>
                <c:pt idx="6072">
                  <c:v>2.702251312</c:v>
                </c:pt>
                <c:pt idx="6073">
                  <c:v>2.530447779</c:v>
                </c:pt>
                <c:pt idx="6074">
                  <c:v>2.428232413</c:v>
                </c:pt>
                <c:pt idx="6075">
                  <c:v>1.998513947</c:v>
                </c:pt>
                <c:pt idx="6076">
                  <c:v>1.492767384</c:v>
                </c:pt>
                <c:pt idx="6077">
                  <c:v>1.243285986</c:v>
                </c:pt>
                <c:pt idx="6078">
                  <c:v>1.235739102</c:v>
                </c:pt>
                <c:pt idx="6079">
                  <c:v>1.202510117</c:v>
                </c:pt>
                <c:pt idx="6080">
                  <c:v>1.21325918</c:v>
                </c:pt>
                <c:pt idx="6081">
                  <c:v>1.467945344</c:v>
                </c:pt>
                <c:pt idx="6082">
                  <c:v>1.759386864</c:v>
                </c:pt>
                <c:pt idx="6083">
                  <c:v>2.142907109</c:v>
                </c:pt>
                <c:pt idx="6084">
                  <c:v>2.210941514</c:v>
                </c:pt>
                <c:pt idx="6085">
                  <c:v>2.289625271</c:v>
                </c:pt>
                <c:pt idx="6086">
                  <c:v>2.140961311</c:v>
                </c:pt>
                <c:pt idx="6087">
                  <c:v>2.130566948</c:v>
                </c:pt>
                <c:pt idx="6088">
                  <c:v>2.130750968</c:v>
                </c:pt>
                <c:pt idx="6089">
                  <c:v>2.480673886</c:v>
                </c:pt>
                <c:pt idx="6090">
                  <c:v>2.369841599</c:v>
                </c:pt>
                <c:pt idx="6091">
                  <c:v>1.769989102</c:v>
                </c:pt>
                <c:pt idx="6092">
                  <c:v>1.897521064</c:v>
                </c:pt>
                <c:pt idx="6093">
                  <c:v>1.923648008</c:v>
                </c:pt>
                <c:pt idx="6094">
                  <c:v>1.946547757</c:v>
                </c:pt>
                <c:pt idx="6095">
                  <c:v>2.167564427</c:v>
                </c:pt>
                <c:pt idx="6096">
                  <c:v>2.164864296</c:v>
                </c:pt>
                <c:pt idx="6097">
                  <c:v>2.028391187</c:v>
                </c:pt>
                <c:pt idx="6098">
                  <c:v>1.68554187</c:v>
                </c:pt>
                <c:pt idx="6099">
                  <c:v>1.38501378</c:v>
                </c:pt>
                <c:pt idx="6100">
                  <c:v>1.179303096</c:v>
                </c:pt>
                <c:pt idx="6101">
                  <c:v>1.014170873</c:v>
                </c:pt>
                <c:pt idx="6102">
                  <c:v>0.7631421468</c:v>
                </c:pt>
                <c:pt idx="6103">
                  <c:v>0.6491062681</c:v>
                </c:pt>
                <c:pt idx="6104">
                  <c:v>0.4586433508</c:v>
                </c:pt>
                <c:pt idx="6105">
                  <c:v>0.5478694318</c:v>
                </c:pt>
                <c:pt idx="6106">
                  <c:v>0.6449381705</c:v>
                </c:pt>
                <c:pt idx="6107">
                  <c:v>1.076475992</c:v>
                </c:pt>
                <c:pt idx="6108">
                  <c:v>1.241458654</c:v>
                </c:pt>
                <c:pt idx="6109">
                  <c:v>1.407494809</c:v>
                </c:pt>
                <c:pt idx="6110">
                  <c:v>1.424534702</c:v>
                </c:pt>
                <c:pt idx="6111">
                  <c:v>1.481253908</c:v>
                </c:pt>
                <c:pt idx="6112">
                  <c:v>1.441989795</c:v>
                </c:pt>
                <c:pt idx="6113">
                  <c:v>1.420382165</c:v>
                </c:pt>
                <c:pt idx="6114">
                  <c:v>1.254001412</c:v>
                </c:pt>
                <c:pt idx="6115">
                  <c:v>1.040136186</c:v>
                </c:pt>
                <c:pt idx="6116">
                  <c:v>1.265725946</c:v>
                </c:pt>
                <c:pt idx="6117">
                  <c:v>1.185999245</c:v>
                </c:pt>
                <c:pt idx="6118">
                  <c:v>1.119647087</c:v>
                </c:pt>
                <c:pt idx="6119">
                  <c:v>1.096923698</c:v>
                </c:pt>
                <c:pt idx="6120">
                  <c:v>1.035234345</c:v>
                </c:pt>
                <c:pt idx="6121">
                  <c:v>0.8350732963</c:v>
                </c:pt>
                <c:pt idx="6122">
                  <c:v>0.7688607298</c:v>
                </c:pt>
                <c:pt idx="6123">
                  <c:v>0.7302743444</c:v>
                </c:pt>
                <c:pt idx="6124">
                  <c:v>0.7137644776</c:v>
                </c:pt>
                <c:pt idx="6125">
                  <c:v>0.6182358135</c:v>
                </c:pt>
                <c:pt idx="6126">
                  <c:v>0.4769838276</c:v>
                </c:pt>
                <c:pt idx="6127">
                  <c:v>0.3893825615</c:v>
                </c:pt>
                <c:pt idx="6128">
                  <c:v>0.2175194038</c:v>
                </c:pt>
                <c:pt idx="6129">
                  <c:v>0.3070066152</c:v>
                </c:pt>
                <c:pt idx="6130">
                  <c:v>0.4615384035</c:v>
                </c:pt>
                <c:pt idx="6131">
                  <c:v>0.8090118144</c:v>
                </c:pt>
                <c:pt idx="6132">
                  <c:v>0.9019571727</c:v>
                </c:pt>
                <c:pt idx="6133">
                  <c:v>1.269672046</c:v>
                </c:pt>
                <c:pt idx="6134">
                  <c:v>1.570009419</c:v>
                </c:pt>
                <c:pt idx="6135">
                  <c:v>1.689444996</c:v>
                </c:pt>
                <c:pt idx="6136">
                  <c:v>2.182532605</c:v>
                </c:pt>
                <c:pt idx="6137">
                  <c:v>1.953636494</c:v>
                </c:pt>
                <c:pt idx="6138">
                  <c:v>2.276907993</c:v>
                </c:pt>
                <c:pt idx="6139">
                  <c:v>1.798824437</c:v>
                </c:pt>
                <c:pt idx="6140">
                  <c:v>1.702780597</c:v>
                </c:pt>
                <c:pt idx="6141">
                  <c:v>1.600857818</c:v>
                </c:pt>
                <c:pt idx="6142">
                  <c:v>1.483657613</c:v>
                </c:pt>
                <c:pt idx="6143">
                  <c:v>1.579381064</c:v>
                </c:pt>
                <c:pt idx="6144">
                  <c:v>1.448367635</c:v>
                </c:pt>
                <c:pt idx="6145">
                  <c:v>1.359556614</c:v>
                </c:pt>
                <c:pt idx="6146">
                  <c:v>1.346572182</c:v>
                </c:pt>
                <c:pt idx="6147">
                  <c:v>1.218154521</c:v>
                </c:pt>
                <c:pt idx="6148">
                  <c:v>1.116643779</c:v>
                </c:pt>
                <c:pt idx="6149">
                  <c:v>1.062890096</c:v>
                </c:pt>
                <c:pt idx="6150">
                  <c:v>0.8968743052</c:v>
                </c:pt>
                <c:pt idx="6151">
                  <c:v>0.7487131555</c:v>
                </c:pt>
                <c:pt idx="6152">
                  <c:v>0.4555067574</c:v>
                </c:pt>
                <c:pt idx="6153">
                  <c:v>0.7243418368</c:v>
                </c:pt>
                <c:pt idx="6154">
                  <c:v>0.8732734931</c:v>
                </c:pt>
                <c:pt idx="6155">
                  <c:v>1.306056931</c:v>
                </c:pt>
                <c:pt idx="6156">
                  <c:v>1.575604859</c:v>
                </c:pt>
                <c:pt idx="6157">
                  <c:v>1.781489794</c:v>
                </c:pt>
                <c:pt idx="6158">
                  <c:v>1.756851231</c:v>
                </c:pt>
                <c:pt idx="6159">
                  <c:v>2.001837733</c:v>
                </c:pt>
                <c:pt idx="6160">
                  <c:v>2.052506044</c:v>
                </c:pt>
                <c:pt idx="6161">
                  <c:v>2.244639936</c:v>
                </c:pt>
                <c:pt idx="6162">
                  <c:v>2.274464396</c:v>
                </c:pt>
                <c:pt idx="6163">
                  <c:v>1.920549855</c:v>
                </c:pt>
                <c:pt idx="6164">
                  <c:v>2.267650983</c:v>
                </c:pt>
                <c:pt idx="6165">
                  <c:v>2.6682779</c:v>
                </c:pt>
                <c:pt idx="6166">
                  <c:v>3.045650384</c:v>
                </c:pt>
                <c:pt idx="6167">
                  <c:v>2.992097849</c:v>
                </c:pt>
                <c:pt idx="6168">
                  <c:v>3.162704571000001</c:v>
                </c:pt>
                <c:pt idx="6169">
                  <c:v>3.09271143</c:v>
                </c:pt>
                <c:pt idx="6170">
                  <c:v>2.903606626</c:v>
                </c:pt>
                <c:pt idx="6171">
                  <c:v>2.995503494</c:v>
                </c:pt>
                <c:pt idx="6172">
                  <c:v>2.844243039</c:v>
                </c:pt>
                <c:pt idx="6173">
                  <c:v>2.802916483999999</c:v>
                </c:pt>
                <c:pt idx="6174">
                  <c:v>2.461573758</c:v>
                </c:pt>
                <c:pt idx="6175">
                  <c:v>2.099876271</c:v>
                </c:pt>
                <c:pt idx="6176">
                  <c:v>1.561925479</c:v>
                </c:pt>
                <c:pt idx="6177">
                  <c:v>1.661035203</c:v>
                </c:pt>
                <c:pt idx="6178">
                  <c:v>2.068435411</c:v>
                </c:pt>
                <c:pt idx="6179">
                  <c:v>2.249256285</c:v>
                </c:pt>
                <c:pt idx="6180">
                  <c:v>2.426284687</c:v>
                </c:pt>
                <c:pt idx="6181">
                  <c:v>2.581816004</c:v>
                </c:pt>
                <c:pt idx="6182">
                  <c:v>2.698915464</c:v>
                </c:pt>
                <c:pt idx="6183">
                  <c:v>2.634847854</c:v>
                </c:pt>
                <c:pt idx="6184">
                  <c:v>2.740150858</c:v>
                </c:pt>
                <c:pt idx="6185">
                  <c:v>3.049340588</c:v>
                </c:pt>
                <c:pt idx="6186">
                  <c:v>3.258898836</c:v>
                </c:pt>
                <c:pt idx="6187">
                  <c:v>2.919831596</c:v>
                </c:pt>
                <c:pt idx="6188">
                  <c:v>2.536810102999999</c:v>
                </c:pt>
                <c:pt idx="6189">
                  <c:v>2.231668903999999</c:v>
                </c:pt>
                <c:pt idx="6190">
                  <c:v>2.484901384</c:v>
                </c:pt>
                <c:pt idx="6191">
                  <c:v>2.268144728</c:v>
                </c:pt>
                <c:pt idx="6192">
                  <c:v>2.347120756</c:v>
                </c:pt>
                <c:pt idx="6193">
                  <c:v>2.498662869</c:v>
                </c:pt>
                <c:pt idx="6194">
                  <c:v>2.069275704</c:v>
                </c:pt>
                <c:pt idx="6195">
                  <c:v>1.643422802</c:v>
                </c:pt>
                <c:pt idx="6196">
                  <c:v>1.315238969</c:v>
                </c:pt>
                <c:pt idx="6197">
                  <c:v>1.12009618</c:v>
                </c:pt>
                <c:pt idx="6198">
                  <c:v>0.9126907001</c:v>
                </c:pt>
                <c:pt idx="6199">
                  <c:v>0.5679598701</c:v>
                </c:pt>
                <c:pt idx="6200">
                  <c:v>0.5746480823</c:v>
                </c:pt>
                <c:pt idx="6201">
                  <c:v>0.7434708506</c:v>
                </c:pt>
                <c:pt idx="6202">
                  <c:v>0.9069883761</c:v>
                </c:pt>
                <c:pt idx="6203">
                  <c:v>0.8543659421</c:v>
                </c:pt>
                <c:pt idx="6204">
                  <c:v>1.264271447</c:v>
                </c:pt>
                <c:pt idx="6205">
                  <c:v>1.492652105</c:v>
                </c:pt>
                <c:pt idx="6206">
                  <c:v>1.50352207</c:v>
                </c:pt>
                <c:pt idx="6207">
                  <c:v>2.613763327</c:v>
                </c:pt>
                <c:pt idx="6208">
                  <c:v>2.575126128</c:v>
                </c:pt>
                <c:pt idx="6209">
                  <c:v>3.108319631</c:v>
                </c:pt>
                <c:pt idx="6210">
                  <c:v>2.187910597</c:v>
                </c:pt>
                <c:pt idx="6211">
                  <c:v>1.702378966</c:v>
                </c:pt>
                <c:pt idx="6212">
                  <c:v>1.491862997</c:v>
                </c:pt>
                <c:pt idx="6213">
                  <c:v>1.530292119</c:v>
                </c:pt>
                <c:pt idx="6214">
                  <c:v>1.566166127</c:v>
                </c:pt>
                <c:pt idx="6215">
                  <c:v>1.492010699</c:v>
                </c:pt>
                <c:pt idx="6216">
                  <c:v>1.144968239</c:v>
                </c:pt>
                <c:pt idx="6217">
                  <c:v>0.8172308329</c:v>
                </c:pt>
                <c:pt idx="6218">
                  <c:v>0.7234143187</c:v>
                </c:pt>
                <c:pt idx="6219">
                  <c:v>0.5849012326</c:v>
                </c:pt>
                <c:pt idx="6220">
                  <c:v>0.4528926731</c:v>
                </c:pt>
                <c:pt idx="6221">
                  <c:v>0.4056084136</c:v>
                </c:pt>
                <c:pt idx="6222">
                  <c:v>0.3966731417</c:v>
                </c:pt>
                <c:pt idx="6223">
                  <c:v>0.3586361609</c:v>
                </c:pt>
                <c:pt idx="6224">
                  <c:v>0.277688786</c:v>
                </c:pt>
                <c:pt idx="6225">
                  <c:v>0.3748758197</c:v>
                </c:pt>
                <c:pt idx="6226">
                  <c:v>0.676197158</c:v>
                </c:pt>
                <c:pt idx="6227">
                  <c:v>0.6860364004</c:v>
                </c:pt>
                <c:pt idx="6228">
                  <c:v>0.8865406612</c:v>
                </c:pt>
                <c:pt idx="6229">
                  <c:v>1.34109304</c:v>
                </c:pt>
                <c:pt idx="6230">
                  <c:v>1.573920792</c:v>
                </c:pt>
                <c:pt idx="6231">
                  <c:v>1.502925814</c:v>
                </c:pt>
                <c:pt idx="6232">
                  <c:v>1.469393999</c:v>
                </c:pt>
                <c:pt idx="6233">
                  <c:v>1.231331241</c:v>
                </c:pt>
                <c:pt idx="6234">
                  <c:v>0.9475701308</c:v>
                </c:pt>
                <c:pt idx="6235">
                  <c:v>0.9085066836</c:v>
                </c:pt>
                <c:pt idx="6236">
                  <c:v>1.030342758</c:v>
                </c:pt>
                <c:pt idx="6237">
                  <c:v>1.526018756</c:v>
                </c:pt>
                <c:pt idx="6238">
                  <c:v>2.09405938</c:v>
                </c:pt>
                <c:pt idx="6239">
                  <c:v>2.729180397</c:v>
                </c:pt>
                <c:pt idx="6240">
                  <c:v>2.404287034</c:v>
                </c:pt>
                <c:pt idx="6241">
                  <c:v>2.551392587</c:v>
                </c:pt>
                <c:pt idx="6242">
                  <c:v>2.041422433999999</c:v>
                </c:pt>
                <c:pt idx="6243">
                  <c:v>1.795473571</c:v>
                </c:pt>
                <c:pt idx="6244">
                  <c:v>1.693216668</c:v>
                </c:pt>
                <c:pt idx="6245">
                  <c:v>1.48350883</c:v>
                </c:pt>
                <c:pt idx="6246">
                  <c:v>1.283302748</c:v>
                </c:pt>
                <c:pt idx="6247">
                  <c:v>1.125245154</c:v>
                </c:pt>
                <c:pt idx="6248">
                  <c:v>1.017223794</c:v>
                </c:pt>
                <c:pt idx="6249">
                  <c:v>1.374120885</c:v>
                </c:pt>
                <c:pt idx="6250">
                  <c:v>1.981449007</c:v>
                </c:pt>
                <c:pt idx="6251">
                  <c:v>2.431403955</c:v>
                </c:pt>
                <c:pt idx="6252">
                  <c:v>2.831769709</c:v>
                </c:pt>
                <c:pt idx="6253">
                  <c:v>2.806611032</c:v>
                </c:pt>
                <c:pt idx="6254">
                  <c:v>2.935134971</c:v>
                </c:pt>
                <c:pt idx="6255">
                  <c:v>3.202702126</c:v>
                </c:pt>
                <c:pt idx="6256">
                  <c:v>2.952690549</c:v>
                </c:pt>
                <c:pt idx="6257">
                  <c:v>3.038293089</c:v>
                </c:pt>
                <c:pt idx="6258">
                  <c:v>2.511181915</c:v>
                </c:pt>
                <c:pt idx="6259">
                  <c:v>2.453630334</c:v>
                </c:pt>
                <c:pt idx="6260">
                  <c:v>2.727990675</c:v>
                </c:pt>
                <c:pt idx="6261">
                  <c:v>3.045703613</c:v>
                </c:pt>
                <c:pt idx="6262">
                  <c:v>3.117108379</c:v>
                </c:pt>
                <c:pt idx="6263">
                  <c:v>3.341389577</c:v>
                </c:pt>
                <c:pt idx="6264">
                  <c:v>3.395408954999999</c:v>
                </c:pt>
                <c:pt idx="6265">
                  <c:v>2.966002761</c:v>
                </c:pt>
                <c:pt idx="6266">
                  <c:v>2.872659154999999</c:v>
                </c:pt>
                <c:pt idx="6267">
                  <c:v>2.678161708</c:v>
                </c:pt>
                <c:pt idx="6268">
                  <c:v>2.121590422</c:v>
                </c:pt>
                <c:pt idx="6269">
                  <c:v>1.921709224</c:v>
                </c:pt>
                <c:pt idx="6270">
                  <c:v>1.418044649</c:v>
                </c:pt>
                <c:pt idx="6271">
                  <c:v>1.370079322</c:v>
                </c:pt>
                <c:pt idx="6272">
                  <c:v>1.043220429</c:v>
                </c:pt>
                <c:pt idx="6273">
                  <c:v>1.183248323</c:v>
                </c:pt>
                <c:pt idx="6274">
                  <c:v>1.365418742</c:v>
                </c:pt>
                <c:pt idx="6275">
                  <c:v>1.166133834</c:v>
                </c:pt>
                <c:pt idx="6276">
                  <c:v>1.047466409</c:v>
                </c:pt>
                <c:pt idx="6277">
                  <c:v>0.9162718612</c:v>
                </c:pt>
                <c:pt idx="6278">
                  <c:v>0.9439913759</c:v>
                </c:pt>
                <c:pt idx="6279">
                  <c:v>0.8546754978</c:v>
                </c:pt>
                <c:pt idx="6280">
                  <c:v>1.075141239</c:v>
                </c:pt>
                <c:pt idx="6281">
                  <c:v>1.026288586</c:v>
                </c:pt>
                <c:pt idx="6282">
                  <c:v>1.039773034</c:v>
                </c:pt>
                <c:pt idx="6283">
                  <c:v>1.081936527</c:v>
                </c:pt>
                <c:pt idx="6284">
                  <c:v>1.123163549</c:v>
                </c:pt>
                <c:pt idx="6285">
                  <c:v>1.039639085</c:v>
                </c:pt>
                <c:pt idx="6286">
                  <c:v>1.049084124</c:v>
                </c:pt>
                <c:pt idx="6287">
                  <c:v>0.9444863398</c:v>
                </c:pt>
                <c:pt idx="6288">
                  <c:v>0.8144114795</c:v>
                </c:pt>
                <c:pt idx="6289">
                  <c:v>0.637293561</c:v>
                </c:pt>
                <c:pt idx="6290">
                  <c:v>0.6211161824</c:v>
                </c:pt>
                <c:pt idx="6291">
                  <c:v>0.5912642899</c:v>
                </c:pt>
                <c:pt idx="6292">
                  <c:v>0.5769789576</c:v>
                </c:pt>
                <c:pt idx="6293">
                  <c:v>0.701648585</c:v>
                </c:pt>
                <c:pt idx="6294">
                  <c:v>1.504394657</c:v>
                </c:pt>
                <c:pt idx="6295">
                  <c:v>1.925912307</c:v>
                </c:pt>
                <c:pt idx="6296">
                  <c:v>2.062410259</c:v>
                </c:pt>
                <c:pt idx="6297">
                  <c:v>3.458967058000001</c:v>
                </c:pt>
                <c:pt idx="6298">
                  <c:v>3.25298034</c:v>
                </c:pt>
                <c:pt idx="6299">
                  <c:v>2.574086399</c:v>
                </c:pt>
                <c:pt idx="6300">
                  <c:v>2.779182319</c:v>
                </c:pt>
                <c:pt idx="6301">
                  <c:v>2.706592679</c:v>
                </c:pt>
                <c:pt idx="6302">
                  <c:v>3.194987578</c:v>
                </c:pt>
                <c:pt idx="6303">
                  <c:v>3.08473333</c:v>
                </c:pt>
                <c:pt idx="6304">
                  <c:v>2.633037872</c:v>
                </c:pt>
                <c:pt idx="6305">
                  <c:v>2.080592683</c:v>
                </c:pt>
                <c:pt idx="6306">
                  <c:v>1.884047964</c:v>
                </c:pt>
                <c:pt idx="6307">
                  <c:v>1.621590491</c:v>
                </c:pt>
                <c:pt idx="6308">
                  <c:v>1.486002328</c:v>
                </c:pt>
                <c:pt idx="6309">
                  <c:v>1.592255167</c:v>
                </c:pt>
                <c:pt idx="6310">
                  <c:v>1.536479958</c:v>
                </c:pt>
                <c:pt idx="6311">
                  <c:v>1.6566922</c:v>
                </c:pt>
                <c:pt idx="6312">
                  <c:v>1.772721812</c:v>
                </c:pt>
                <c:pt idx="6313">
                  <c:v>1.366799721</c:v>
                </c:pt>
                <c:pt idx="6314">
                  <c:v>1.443458484</c:v>
                </c:pt>
                <c:pt idx="6315">
                  <c:v>1.43255312</c:v>
                </c:pt>
                <c:pt idx="6316">
                  <c:v>1.407687008</c:v>
                </c:pt>
                <c:pt idx="6317">
                  <c:v>1.630002847</c:v>
                </c:pt>
                <c:pt idx="6318">
                  <c:v>1.765103906</c:v>
                </c:pt>
                <c:pt idx="6319">
                  <c:v>1.897900512</c:v>
                </c:pt>
                <c:pt idx="6320">
                  <c:v>1.665011783</c:v>
                </c:pt>
                <c:pt idx="6321">
                  <c:v>1.69357755</c:v>
                </c:pt>
                <c:pt idx="6322">
                  <c:v>1.545220789</c:v>
                </c:pt>
                <c:pt idx="6323">
                  <c:v>1.54696126</c:v>
                </c:pt>
                <c:pt idx="6324">
                  <c:v>1.496083276</c:v>
                </c:pt>
                <c:pt idx="6325">
                  <c:v>1.235439242</c:v>
                </c:pt>
                <c:pt idx="6326">
                  <c:v>1.062511309</c:v>
                </c:pt>
                <c:pt idx="6327">
                  <c:v>0.9780362599</c:v>
                </c:pt>
                <c:pt idx="6328">
                  <c:v>0.929886121</c:v>
                </c:pt>
                <c:pt idx="6329">
                  <c:v>0.7705329126</c:v>
                </c:pt>
                <c:pt idx="6330">
                  <c:v>0.5000624282</c:v>
                </c:pt>
                <c:pt idx="6331">
                  <c:v>0.5039617393</c:v>
                </c:pt>
                <c:pt idx="6332">
                  <c:v>0.6856881735</c:v>
                </c:pt>
                <c:pt idx="6333">
                  <c:v>0.7848333353</c:v>
                </c:pt>
                <c:pt idx="6334">
                  <c:v>0.9714253322</c:v>
                </c:pt>
                <c:pt idx="6335">
                  <c:v>1.0514507</c:v>
                </c:pt>
                <c:pt idx="6336">
                  <c:v>1.085443087</c:v>
                </c:pt>
                <c:pt idx="6337">
                  <c:v>0.9576764574</c:v>
                </c:pt>
                <c:pt idx="6338">
                  <c:v>1.028241533</c:v>
                </c:pt>
                <c:pt idx="6339">
                  <c:v>1.161922624</c:v>
                </c:pt>
                <c:pt idx="6340">
                  <c:v>1.224895136</c:v>
                </c:pt>
                <c:pt idx="6341">
                  <c:v>1.285393659</c:v>
                </c:pt>
                <c:pt idx="6342">
                  <c:v>1.398881243</c:v>
                </c:pt>
                <c:pt idx="6343">
                  <c:v>1.285466153</c:v>
                </c:pt>
                <c:pt idx="6344">
                  <c:v>0.9700591904</c:v>
                </c:pt>
                <c:pt idx="6345">
                  <c:v>0.6561069031</c:v>
                </c:pt>
                <c:pt idx="6346">
                  <c:v>0.6183418165</c:v>
                </c:pt>
                <c:pt idx="6347">
                  <c:v>0.7942604372</c:v>
                </c:pt>
                <c:pt idx="6348">
                  <c:v>0.8301218305</c:v>
                </c:pt>
                <c:pt idx="6349">
                  <c:v>0.7838716687</c:v>
                </c:pt>
                <c:pt idx="6350">
                  <c:v>0.7107808226</c:v>
                </c:pt>
                <c:pt idx="6351">
                  <c:v>0.7671535161</c:v>
                </c:pt>
                <c:pt idx="6352">
                  <c:v>0.8566328882</c:v>
                </c:pt>
                <c:pt idx="6353">
                  <c:v>1.059120089</c:v>
                </c:pt>
                <c:pt idx="6354">
                  <c:v>1.135818758</c:v>
                </c:pt>
                <c:pt idx="6355">
                  <c:v>1.649153659</c:v>
                </c:pt>
                <c:pt idx="6356">
                  <c:v>2.351677615</c:v>
                </c:pt>
                <c:pt idx="6357">
                  <c:v>2.551864312</c:v>
                </c:pt>
                <c:pt idx="6358">
                  <c:v>2.873635197</c:v>
                </c:pt>
                <c:pt idx="6359">
                  <c:v>3.058586824</c:v>
                </c:pt>
                <c:pt idx="6360">
                  <c:v>3.431760255</c:v>
                </c:pt>
                <c:pt idx="6361">
                  <c:v>3.713433808000001</c:v>
                </c:pt>
                <c:pt idx="6362">
                  <c:v>3.713404476</c:v>
                </c:pt>
                <c:pt idx="6363">
                  <c:v>4.166669505</c:v>
                </c:pt>
                <c:pt idx="6364">
                  <c:v>4.248489014</c:v>
                </c:pt>
                <c:pt idx="6365">
                  <c:v>3.94504874</c:v>
                </c:pt>
                <c:pt idx="6366">
                  <c:v>4.194028105</c:v>
                </c:pt>
                <c:pt idx="6367">
                  <c:v>4.348787769999999</c:v>
                </c:pt>
                <c:pt idx="6368">
                  <c:v>3.29157097</c:v>
                </c:pt>
                <c:pt idx="6369">
                  <c:v>3.251013568</c:v>
                </c:pt>
                <c:pt idx="6370">
                  <c:v>3.333012228</c:v>
                </c:pt>
                <c:pt idx="6371">
                  <c:v>2.4433224</c:v>
                </c:pt>
                <c:pt idx="6372">
                  <c:v>1.662485541</c:v>
                </c:pt>
                <c:pt idx="6373">
                  <c:v>1.294549506</c:v>
                </c:pt>
                <c:pt idx="6374">
                  <c:v>1.208628463</c:v>
                </c:pt>
                <c:pt idx="6375">
                  <c:v>1.159024255</c:v>
                </c:pt>
                <c:pt idx="6376">
                  <c:v>1.042723462</c:v>
                </c:pt>
                <c:pt idx="6377">
                  <c:v>0.9734473724</c:v>
                </c:pt>
                <c:pt idx="6378">
                  <c:v>0.8938041466</c:v>
                </c:pt>
                <c:pt idx="6379">
                  <c:v>1.163451356</c:v>
                </c:pt>
                <c:pt idx="6380">
                  <c:v>1.613362194</c:v>
                </c:pt>
                <c:pt idx="6381">
                  <c:v>1.886814199</c:v>
                </c:pt>
                <c:pt idx="6382">
                  <c:v>1.665342414</c:v>
                </c:pt>
                <c:pt idx="6383">
                  <c:v>1.590547458</c:v>
                </c:pt>
                <c:pt idx="6384">
                  <c:v>1.546401497</c:v>
                </c:pt>
                <c:pt idx="6385">
                  <c:v>1.366999245</c:v>
                </c:pt>
                <c:pt idx="6386">
                  <c:v>1.221543343</c:v>
                </c:pt>
                <c:pt idx="6387">
                  <c:v>1.170823832</c:v>
                </c:pt>
                <c:pt idx="6388">
                  <c:v>1.158334613</c:v>
                </c:pt>
                <c:pt idx="6389">
                  <c:v>1.019695511</c:v>
                </c:pt>
                <c:pt idx="6390">
                  <c:v>1.341150182</c:v>
                </c:pt>
                <c:pt idx="6391">
                  <c:v>1.997785021</c:v>
                </c:pt>
                <c:pt idx="6392">
                  <c:v>1.495308656</c:v>
                </c:pt>
                <c:pt idx="6393">
                  <c:v>1.396460522</c:v>
                </c:pt>
                <c:pt idx="6394">
                  <c:v>1.508261241</c:v>
                </c:pt>
                <c:pt idx="6395">
                  <c:v>1.377911284</c:v>
                </c:pt>
                <c:pt idx="6396">
                  <c:v>1.191182356</c:v>
                </c:pt>
                <c:pt idx="6397">
                  <c:v>0.9900667412</c:v>
                </c:pt>
                <c:pt idx="6398">
                  <c:v>0.6989017346</c:v>
                </c:pt>
                <c:pt idx="6399">
                  <c:v>0.4701335057</c:v>
                </c:pt>
                <c:pt idx="6400">
                  <c:v>0.330046133</c:v>
                </c:pt>
                <c:pt idx="6401">
                  <c:v>0.3180635843</c:v>
                </c:pt>
                <c:pt idx="6402">
                  <c:v>0.2814506698</c:v>
                </c:pt>
                <c:pt idx="6403">
                  <c:v>0.4427199542</c:v>
                </c:pt>
                <c:pt idx="6404">
                  <c:v>0.6697820981</c:v>
                </c:pt>
                <c:pt idx="6405">
                  <c:v>0.7545939294</c:v>
                </c:pt>
                <c:pt idx="6406">
                  <c:v>0.8534436159</c:v>
                </c:pt>
                <c:pt idx="6407">
                  <c:v>0.8785301579</c:v>
                </c:pt>
                <c:pt idx="6408">
                  <c:v>1.032784976</c:v>
                </c:pt>
                <c:pt idx="6409">
                  <c:v>1.180258465</c:v>
                </c:pt>
                <c:pt idx="6410">
                  <c:v>1.420576412</c:v>
                </c:pt>
                <c:pt idx="6411">
                  <c:v>1.634496658</c:v>
                </c:pt>
                <c:pt idx="6412">
                  <c:v>2.095921161</c:v>
                </c:pt>
                <c:pt idx="6413">
                  <c:v>2.074206458</c:v>
                </c:pt>
                <c:pt idx="6414">
                  <c:v>2.020513613</c:v>
                </c:pt>
                <c:pt idx="6415">
                  <c:v>2.018251512</c:v>
                </c:pt>
                <c:pt idx="6416">
                  <c:v>1.29417835</c:v>
                </c:pt>
                <c:pt idx="6417">
                  <c:v>0.9205791946</c:v>
                </c:pt>
                <c:pt idx="6418">
                  <c:v>1.049002824</c:v>
                </c:pt>
                <c:pt idx="6419">
                  <c:v>1.246114963</c:v>
                </c:pt>
                <c:pt idx="6420">
                  <c:v>1.354148658</c:v>
                </c:pt>
                <c:pt idx="6421">
                  <c:v>1.386449426</c:v>
                </c:pt>
                <c:pt idx="6422">
                  <c:v>1.557556146</c:v>
                </c:pt>
                <c:pt idx="6423">
                  <c:v>1.894643839</c:v>
                </c:pt>
                <c:pt idx="6424">
                  <c:v>2.099844526</c:v>
                </c:pt>
                <c:pt idx="6425">
                  <c:v>2.320730919</c:v>
                </c:pt>
                <c:pt idx="6426">
                  <c:v>2.401032023</c:v>
                </c:pt>
                <c:pt idx="6427">
                  <c:v>2.916571051</c:v>
                </c:pt>
                <c:pt idx="6428">
                  <c:v>4.111444250999999</c:v>
                </c:pt>
                <c:pt idx="6429">
                  <c:v>4.491460583</c:v>
                </c:pt>
                <c:pt idx="6430">
                  <c:v>4.790222355</c:v>
                </c:pt>
                <c:pt idx="6431">
                  <c:v>4.884455039</c:v>
                </c:pt>
                <c:pt idx="6432">
                  <c:v>4.754739800999999</c:v>
                </c:pt>
                <c:pt idx="6433">
                  <c:v>4.862058032999999</c:v>
                </c:pt>
                <c:pt idx="6434">
                  <c:v>5.046304153</c:v>
                </c:pt>
                <c:pt idx="6435">
                  <c:v>4.949024699</c:v>
                </c:pt>
                <c:pt idx="6436">
                  <c:v>4.974225962</c:v>
                </c:pt>
                <c:pt idx="6437">
                  <c:v>4.958062695</c:v>
                </c:pt>
                <c:pt idx="6438">
                  <c:v>5.014146047999998</c:v>
                </c:pt>
                <c:pt idx="6439">
                  <c:v>4.717187411999999</c:v>
                </c:pt>
                <c:pt idx="6440">
                  <c:v>4.018466414</c:v>
                </c:pt>
                <c:pt idx="6441">
                  <c:v>4.122049463000001</c:v>
                </c:pt>
                <c:pt idx="6442">
                  <c:v>4.278136299999999</c:v>
                </c:pt>
                <c:pt idx="6443">
                  <c:v>3.995819808</c:v>
                </c:pt>
                <c:pt idx="6444">
                  <c:v>3.590942056</c:v>
                </c:pt>
                <c:pt idx="6445">
                  <c:v>3.257407832</c:v>
                </c:pt>
                <c:pt idx="6446">
                  <c:v>3.090440652</c:v>
                </c:pt>
                <c:pt idx="6447">
                  <c:v>3.315906312</c:v>
                </c:pt>
                <c:pt idx="6448">
                  <c:v>3.774763263</c:v>
                </c:pt>
                <c:pt idx="6449">
                  <c:v>4.172863247</c:v>
                </c:pt>
                <c:pt idx="6450">
                  <c:v>4.141260632000001</c:v>
                </c:pt>
                <c:pt idx="6451">
                  <c:v>3.901106833</c:v>
                </c:pt>
                <c:pt idx="6452">
                  <c:v>4.538617296</c:v>
                </c:pt>
                <c:pt idx="6453">
                  <c:v>4.908601186</c:v>
                </c:pt>
                <c:pt idx="6454">
                  <c:v>5.263091371999999</c:v>
                </c:pt>
                <c:pt idx="6455">
                  <c:v>5.442883001999998</c:v>
                </c:pt>
                <c:pt idx="6456">
                  <c:v>5.410488313</c:v>
                </c:pt>
                <c:pt idx="6457">
                  <c:v>5.184613449999999</c:v>
                </c:pt>
                <c:pt idx="6458">
                  <c:v>5.128566353999997</c:v>
                </c:pt>
                <c:pt idx="6459">
                  <c:v>5.069735429999999</c:v>
                </c:pt>
                <c:pt idx="6460">
                  <c:v>4.888712589999999</c:v>
                </c:pt>
                <c:pt idx="6461">
                  <c:v>4.852686922999999</c:v>
                </c:pt>
                <c:pt idx="6462">
                  <c:v>4.835176961999998</c:v>
                </c:pt>
                <c:pt idx="6463">
                  <c:v>4.409978870999999</c:v>
                </c:pt>
                <c:pt idx="6464">
                  <c:v>4.239279595</c:v>
                </c:pt>
                <c:pt idx="6465">
                  <c:v>5.408704538999999</c:v>
                </c:pt>
                <c:pt idx="6466">
                  <c:v>5.98561374</c:v>
                </c:pt>
                <c:pt idx="6467">
                  <c:v>6.066793161</c:v>
                </c:pt>
                <c:pt idx="6468">
                  <c:v>6.084017355999999</c:v>
                </c:pt>
                <c:pt idx="6469">
                  <c:v>6.162486058999997</c:v>
                </c:pt>
                <c:pt idx="6470">
                  <c:v>6.191809947999999</c:v>
                </c:pt>
                <c:pt idx="6471">
                  <c:v>6.361477423999998</c:v>
                </c:pt>
                <c:pt idx="6472">
                  <c:v>6.569431253999999</c:v>
                </c:pt>
                <c:pt idx="6473">
                  <c:v>6.655677122</c:v>
                </c:pt>
                <c:pt idx="6474">
                  <c:v>6.422716283999999</c:v>
                </c:pt>
                <c:pt idx="6475">
                  <c:v>5.545929136999999</c:v>
                </c:pt>
                <c:pt idx="6476">
                  <c:v>5.875401187000001</c:v>
                </c:pt>
                <c:pt idx="6477">
                  <c:v>6.113631299999999</c:v>
                </c:pt>
                <c:pt idx="6478">
                  <c:v>5.788109561000001</c:v>
                </c:pt>
                <c:pt idx="6479">
                  <c:v>6.103151134</c:v>
                </c:pt>
                <c:pt idx="6480">
                  <c:v>6.001913112</c:v>
                </c:pt>
                <c:pt idx="6481">
                  <c:v>5.817188598999998</c:v>
                </c:pt>
                <c:pt idx="6482">
                  <c:v>5.656843123</c:v>
                </c:pt>
                <c:pt idx="6483">
                  <c:v>5.039342732</c:v>
                </c:pt>
                <c:pt idx="6484">
                  <c:v>4.458978323999998</c:v>
                </c:pt>
                <c:pt idx="6485">
                  <c:v>3.563300245</c:v>
                </c:pt>
                <c:pt idx="6486">
                  <c:v>3.056283644</c:v>
                </c:pt>
                <c:pt idx="6487">
                  <c:v>4.466299496</c:v>
                </c:pt>
                <c:pt idx="6488">
                  <c:v>4.376256962999999</c:v>
                </c:pt>
                <c:pt idx="6489">
                  <c:v>4.850161283999999</c:v>
                </c:pt>
                <c:pt idx="6490">
                  <c:v>4.476352868</c:v>
                </c:pt>
                <c:pt idx="6491">
                  <c:v>3.943613148</c:v>
                </c:pt>
                <c:pt idx="6492">
                  <c:v>3.888440099999999</c:v>
                </c:pt>
                <c:pt idx="6493">
                  <c:v>3.931512691</c:v>
                </c:pt>
                <c:pt idx="6494">
                  <c:v>3.819466954999999</c:v>
                </c:pt>
                <c:pt idx="6495">
                  <c:v>3.810394387</c:v>
                </c:pt>
                <c:pt idx="6496">
                  <c:v>3.137612571</c:v>
                </c:pt>
                <c:pt idx="6497">
                  <c:v>2.885970717</c:v>
                </c:pt>
                <c:pt idx="6498">
                  <c:v>2.098199050000001</c:v>
                </c:pt>
                <c:pt idx="6499">
                  <c:v>1.759249386</c:v>
                </c:pt>
                <c:pt idx="6500">
                  <c:v>1.748867433</c:v>
                </c:pt>
                <c:pt idx="6501">
                  <c:v>1.538300169</c:v>
                </c:pt>
                <c:pt idx="6502">
                  <c:v>1.515548533</c:v>
                </c:pt>
                <c:pt idx="6503">
                  <c:v>1.537424941</c:v>
                </c:pt>
                <c:pt idx="6504">
                  <c:v>1.566417969000001</c:v>
                </c:pt>
                <c:pt idx="6505">
                  <c:v>1.506512978</c:v>
                </c:pt>
                <c:pt idx="6506">
                  <c:v>1.230866798</c:v>
                </c:pt>
                <c:pt idx="6507">
                  <c:v>0.9919138138</c:v>
                </c:pt>
                <c:pt idx="6508">
                  <c:v>0.761699041</c:v>
                </c:pt>
                <c:pt idx="6509">
                  <c:v>0.6725514122</c:v>
                </c:pt>
                <c:pt idx="6510">
                  <c:v>0.6372652371</c:v>
                </c:pt>
                <c:pt idx="6511">
                  <c:v>0.5759410331</c:v>
                </c:pt>
                <c:pt idx="6512">
                  <c:v>0.4180845121</c:v>
                </c:pt>
                <c:pt idx="6513">
                  <c:v>0.4457187396</c:v>
                </c:pt>
                <c:pt idx="6514">
                  <c:v>0.4831272422</c:v>
                </c:pt>
                <c:pt idx="6515">
                  <c:v>0.3824914606</c:v>
                </c:pt>
                <c:pt idx="6516">
                  <c:v>0.3743063463</c:v>
                </c:pt>
                <c:pt idx="6517">
                  <c:v>0.3919852747</c:v>
                </c:pt>
                <c:pt idx="6518">
                  <c:v>0.5261427376</c:v>
                </c:pt>
                <c:pt idx="6519">
                  <c:v>0.578529968</c:v>
                </c:pt>
                <c:pt idx="6520">
                  <c:v>0.4945002395</c:v>
                </c:pt>
                <c:pt idx="6521">
                  <c:v>0.3837453661</c:v>
                </c:pt>
                <c:pt idx="6522">
                  <c:v>0.3060810623</c:v>
                </c:pt>
                <c:pt idx="6523">
                  <c:v>0.4283485411</c:v>
                </c:pt>
                <c:pt idx="6524">
                  <c:v>0.6791840157</c:v>
                </c:pt>
                <c:pt idx="6525">
                  <c:v>1.106672413</c:v>
                </c:pt>
                <c:pt idx="6526">
                  <c:v>1.934030054</c:v>
                </c:pt>
                <c:pt idx="6527">
                  <c:v>2.743514789000001</c:v>
                </c:pt>
                <c:pt idx="6528">
                  <c:v>3.015204547</c:v>
                </c:pt>
                <c:pt idx="6529">
                  <c:v>3.549865898</c:v>
                </c:pt>
                <c:pt idx="6530">
                  <c:v>3.704633849000001</c:v>
                </c:pt>
                <c:pt idx="6531">
                  <c:v>3.749596598</c:v>
                </c:pt>
                <c:pt idx="6532">
                  <c:v>3.506581683</c:v>
                </c:pt>
                <c:pt idx="6533">
                  <c:v>3.549544901</c:v>
                </c:pt>
                <c:pt idx="6534">
                  <c:v>3.723835508</c:v>
                </c:pt>
                <c:pt idx="6535">
                  <c:v>3.329847691999999</c:v>
                </c:pt>
                <c:pt idx="6536">
                  <c:v>2.518549546</c:v>
                </c:pt>
                <c:pt idx="6537">
                  <c:v>1.530302975</c:v>
                </c:pt>
                <c:pt idx="6538">
                  <c:v>1.264601499</c:v>
                </c:pt>
                <c:pt idx="6539">
                  <c:v>1.066375636</c:v>
                </c:pt>
                <c:pt idx="6540">
                  <c:v>0.9133707131</c:v>
                </c:pt>
                <c:pt idx="6541">
                  <c:v>0.8696826839</c:v>
                </c:pt>
                <c:pt idx="6542">
                  <c:v>1.043186892</c:v>
                </c:pt>
                <c:pt idx="6543">
                  <c:v>1.384064897</c:v>
                </c:pt>
                <c:pt idx="6544">
                  <c:v>1.711051646</c:v>
                </c:pt>
                <c:pt idx="6545">
                  <c:v>2.196999676</c:v>
                </c:pt>
                <c:pt idx="6546">
                  <c:v>2.257462501</c:v>
                </c:pt>
                <c:pt idx="6547">
                  <c:v>3.441710138</c:v>
                </c:pt>
                <c:pt idx="6548">
                  <c:v>4.428409859999999</c:v>
                </c:pt>
                <c:pt idx="6549">
                  <c:v>5.383451237999997</c:v>
                </c:pt>
                <c:pt idx="6550">
                  <c:v>5.542924963</c:v>
                </c:pt>
                <c:pt idx="6551">
                  <c:v>5.384888301999999</c:v>
                </c:pt>
                <c:pt idx="6552">
                  <c:v>5.276858891</c:v>
                </c:pt>
                <c:pt idx="6553">
                  <c:v>5.001973108000001</c:v>
                </c:pt>
                <c:pt idx="6554">
                  <c:v>4.886677462</c:v>
                </c:pt>
                <c:pt idx="6555">
                  <c:v>4.77284844</c:v>
                </c:pt>
                <c:pt idx="6556">
                  <c:v>4.372894207999998</c:v>
                </c:pt>
                <c:pt idx="6557">
                  <c:v>4.06626062</c:v>
                </c:pt>
                <c:pt idx="6558">
                  <c:v>3.947992806</c:v>
                </c:pt>
                <c:pt idx="6559">
                  <c:v>3.653551569</c:v>
                </c:pt>
                <c:pt idx="6560">
                  <c:v>2.693800085</c:v>
                </c:pt>
                <c:pt idx="6561">
                  <c:v>2.186545457</c:v>
                </c:pt>
                <c:pt idx="6562">
                  <c:v>2.273049972</c:v>
                </c:pt>
                <c:pt idx="6563">
                  <c:v>2.1546846</c:v>
                </c:pt>
                <c:pt idx="6564">
                  <c:v>2.116796709</c:v>
                </c:pt>
                <c:pt idx="6565">
                  <c:v>2.179296068</c:v>
                </c:pt>
                <c:pt idx="6566">
                  <c:v>2.28471473</c:v>
                </c:pt>
                <c:pt idx="6567">
                  <c:v>2.22735772</c:v>
                </c:pt>
                <c:pt idx="6568">
                  <c:v>2.173430924</c:v>
                </c:pt>
                <c:pt idx="6569">
                  <c:v>2.437003036</c:v>
                </c:pt>
                <c:pt idx="6570">
                  <c:v>2.568757377</c:v>
                </c:pt>
                <c:pt idx="6571">
                  <c:v>3.197472473</c:v>
                </c:pt>
                <c:pt idx="6572">
                  <c:v>4.313070043999999</c:v>
                </c:pt>
                <c:pt idx="6573">
                  <c:v>4.92304871</c:v>
                </c:pt>
                <c:pt idx="6574">
                  <c:v>5.158926383999999</c:v>
                </c:pt>
                <c:pt idx="6575">
                  <c:v>5.056684712999998</c:v>
                </c:pt>
                <c:pt idx="6576">
                  <c:v>4.948551143</c:v>
                </c:pt>
                <c:pt idx="6577">
                  <c:v>4.957261712</c:v>
                </c:pt>
                <c:pt idx="6578">
                  <c:v>4.674430844</c:v>
                </c:pt>
                <c:pt idx="6579">
                  <c:v>4.580802657</c:v>
                </c:pt>
                <c:pt idx="6580">
                  <c:v>4.281344607</c:v>
                </c:pt>
                <c:pt idx="6581">
                  <c:v>4.157421311999999</c:v>
                </c:pt>
                <c:pt idx="6582">
                  <c:v>4.164033893999999</c:v>
                </c:pt>
                <c:pt idx="6583">
                  <c:v>4.126977982000001</c:v>
                </c:pt>
                <c:pt idx="6584">
                  <c:v>3.657448686</c:v>
                </c:pt>
                <c:pt idx="6585">
                  <c:v>4.181372152</c:v>
                </c:pt>
                <c:pt idx="6586">
                  <c:v>4.334886158</c:v>
                </c:pt>
                <c:pt idx="6587">
                  <c:v>3.787663522</c:v>
                </c:pt>
                <c:pt idx="6588">
                  <c:v>3.249538332</c:v>
                </c:pt>
                <c:pt idx="6589">
                  <c:v>2.774942315</c:v>
                </c:pt>
                <c:pt idx="6590">
                  <c:v>2.505393901</c:v>
                </c:pt>
                <c:pt idx="6591">
                  <c:v>2.641827925</c:v>
                </c:pt>
                <c:pt idx="6592">
                  <c:v>2.857194691</c:v>
                </c:pt>
                <c:pt idx="6593">
                  <c:v>3.233858002</c:v>
                </c:pt>
                <c:pt idx="6594">
                  <c:v>3.607706541</c:v>
                </c:pt>
                <c:pt idx="6595">
                  <c:v>4.179129401</c:v>
                </c:pt>
                <c:pt idx="6596">
                  <c:v>4.848187274999998</c:v>
                </c:pt>
                <c:pt idx="6597">
                  <c:v>5.166084435999998</c:v>
                </c:pt>
                <c:pt idx="6598">
                  <c:v>5.391920422</c:v>
                </c:pt>
                <c:pt idx="6599">
                  <c:v>5.357153006999999</c:v>
                </c:pt>
                <c:pt idx="6600">
                  <c:v>5.132118030999999</c:v>
                </c:pt>
                <c:pt idx="6601">
                  <c:v>5.196892219999999</c:v>
                </c:pt>
                <c:pt idx="6602">
                  <c:v>5.005625346</c:v>
                </c:pt>
                <c:pt idx="6603">
                  <c:v>4.967504594999999</c:v>
                </c:pt>
                <c:pt idx="6604">
                  <c:v>4.948989677999999</c:v>
                </c:pt>
                <c:pt idx="6605">
                  <c:v>4.580473561999999</c:v>
                </c:pt>
                <c:pt idx="6606">
                  <c:v>4.532062118</c:v>
                </c:pt>
                <c:pt idx="6607">
                  <c:v>4.457413998999999</c:v>
                </c:pt>
                <c:pt idx="6608">
                  <c:v>3.703799708</c:v>
                </c:pt>
                <c:pt idx="6609">
                  <c:v>4.191820885</c:v>
                </c:pt>
                <c:pt idx="6610">
                  <c:v>4.263574226999999</c:v>
                </c:pt>
                <c:pt idx="6611">
                  <c:v>3.986824276</c:v>
                </c:pt>
                <c:pt idx="6612">
                  <c:v>4.013465716999999</c:v>
                </c:pt>
                <c:pt idx="6613">
                  <c:v>3.927202198</c:v>
                </c:pt>
                <c:pt idx="6614">
                  <c:v>4.333913165</c:v>
                </c:pt>
                <c:pt idx="6615">
                  <c:v>4.518737041000001</c:v>
                </c:pt>
                <c:pt idx="6616">
                  <c:v>4.959097859000001</c:v>
                </c:pt>
                <c:pt idx="6617">
                  <c:v>5.061529438</c:v>
                </c:pt>
                <c:pt idx="6618">
                  <c:v>5.139246643000001</c:v>
                </c:pt>
                <c:pt idx="6619">
                  <c:v>5.376117638999999</c:v>
                </c:pt>
                <c:pt idx="6620">
                  <c:v>5.735987102</c:v>
                </c:pt>
                <c:pt idx="6621">
                  <c:v>5.947643608</c:v>
                </c:pt>
                <c:pt idx="6622">
                  <c:v>5.934032006000001</c:v>
                </c:pt>
                <c:pt idx="6623">
                  <c:v>5.814065379999998</c:v>
                </c:pt>
                <c:pt idx="6624">
                  <c:v>5.824519576999998</c:v>
                </c:pt>
                <c:pt idx="6625">
                  <c:v>5.546136043999999</c:v>
                </c:pt>
                <c:pt idx="6626">
                  <c:v>5.271031474</c:v>
                </c:pt>
                <c:pt idx="6627">
                  <c:v>5.070676584</c:v>
                </c:pt>
                <c:pt idx="6628">
                  <c:v>4.651131940999999</c:v>
                </c:pt>
                <c:pt idx="6629">
                  <c:v>4.319856633000001</c:v>
                </c:pt>
                <c:pt idx="6630">
                  <c:v>4.195530375</c:v>
                </c:pt>
                <c:pt idx="6631">
                  <c:v>4.224994786999999</c:v>
                </c:pt>
                <c:pt idx="6632">
                  <c:v>4.351213907</c:v>
                </c:pt>
                <c:pt idx="6633">
                  <c:v>5.286674568999999</c:v>
                </c:pt>
                <c:pt idx="6634">
                  <c:v>5.097279555</c:v>
                </c:pt>
                <c:pt idx="6635">
                  <c:v>4.601580186999999</c:v>
                </c:pt>
                <c:pt idx="6636">
                  <c:v>4.13836715</c:v>
                </c:pt>
                <c:pt idx="6637">
                  <c:v>3.47635785</c:v>
                </c:pt>
                <c:pt idx="6638">
                  <c:v>3.224429788</c:v>
                </c:pt>
                <c:pt idx="6639">
                  <c:v>3.0868628</c:v>
                </c:pt>
                <c:pt idx="6640">
                  <c:v>3.218202747</c:v>
                </c:pt>
                <c:pt idx="6641">
                  <c:v>3.423055654</c:v>
                </c:pt>
                <c:pt idx="6642">
                  <c:v>3.228397763000001</c:v>
                </c:pt>
                <c:pt idx="6643">
                  <c:v>3.549687236</c:v>
                </c:pt>
                <c:pt idx="6644">
                  <c:v>4.176693006000001</c:v>
                </c:pt>
                <c:pt idx="6645">
                  <c:v>4.506077053</c:v>
                </c:pt>
                <c:pt idx="6646">
                  <c:v>4.3563507</c:v>
                </c:pt>
                <c:pt idx="6647">
                  <c:v>3.968012065</c:v>
                </c:pt>
                <c:pt idx="6648">
                  <c:v>3.640759111</c:v>
                </c:pt>
                <c:pt idx="6649">
                  <c:v>3.451593079</c:v>
                </c:pt>
                <c:pt idx="6650">
                  <c:v>3.050852437999999</c:v>
                </c:pt>
                <c:pt idx="6651">
                  <c:v>3.847739682</c:v>
                </c:pt>
                <c:pt idx="6652">
                  <c:v>4.803415429999999</c:v>
                </c:pt>
                <c:pt idx="6653">
                  <c:v>5.108010484999999</c:v>
                </c:pt>
                <c:pt idx="6654">
                  <c:v>5.223927545999999</c:v>
                </c:pt>
                <c:pt idx="6655">
                  <c:v>5.284968995</c:v>
                </c:pt>
                <c:pt idx="6656">
                  <c:v>5.377470243999999</c:v>
                </c:pt>
                <c:pt idx="6657">
                  <c:v>5.327048483</c:v>
                </c:pt>
                <c:pt idx="6658">
                  <c:v>4.893035877999998</c:v>
                </c:pt>
                <c:pt idx="6659">
                  <c:v>4.187342856999999</c:v>
                </c:pt>
                <c:pt idx="6660">
                  <c:v>3.369946855</c:v>
                </c:pt>
                <c:pt idx="6661">
                  <c:v>2.756754157</c:v>
                </c:pt>
                <c:pt idx="6662">
                  <c:v>1.792530611</c:v>
                </c:pt>
                <c:pt idx="6663">
                  <c:v>1.569835323</c:v>
                </c:pt>
                <c:pt idx="6664">
                  <c:v>1.506427874</c:v>
                </c:pt>
                <c:pt idx="6665">
                  <c:v>1.535242593</c:v>
                </c:pt>
                <c:pt idx="6666">
                  <c:v>1.129169078</c:v>
                </c:pt>
                <c:pt idx="6667">
                  <c:v>0.9006237509</c:v>
                </c:pt>
                <c:pt idx="6668">
                  <c:v>0.7966687835</c:v>
                </c:pt>
                <c:pt idx="6669">
                  <c:v>0.6227411418</c:v>
                </c:pt>
                <c:pt idx="6670">
                  <c:v>0.4186733321</c:v>
                </c:pt>
                <c:pt idx="6671">
                  <c:v>0.3170180399</c:v>
                </c:pt>
                <c:pt idx="6672">
                  <c:v>0.4229618323</c:v>
                </c:pt>
                <c:pt idx="6673">
                  <c:v>0.411295789</c:v>
                </c:pt>
                <c:pt idx="6674">
                  <c:v>0.3893360283</c:v>
                </c:pt>
                <c:pt idx="6675">
                  <c:v>0.7785712241</c:v>
                </c:pt>
                <c:pt idx="6676">
                  <c:v>0.9519805641</c:v>
                </c:pt>
                <c:pt idx="6677">
                  <c:v>1.35362041</c:v>
                </c:pt>
                <c:pt idx="6678">
                  <c:v>1.889163513</c:v>
                </c:pt>
                <c:pt idx="6679">
                  <c:v>2.092214281</c:v>
                </c:pt>
                <c:pt idx="6680">
                  <c:v>2.013946974</c:v>
                </c:pt>
                <c:pt idx="6681">
                  <c:v>1.740550397</c:v>
                </c:pt>
                <c:pt idx="6682">
                  <c:v>1.713730377</c:v>
                </c:pt>
                <c:pt idx="6683">
                  <c:v>1.344399804</c:v>
                </c:pt>
                <c:pt idx="6684">
                  <c:v>1.124889088</c:v>
                </c:pt>
                <c:pt idx="6685">
                  <c:v>0.9992996424</c:v>
                </c:pt>
                <c:pt idx="6686">
                  <c:v>0.9885869181</c:v>
                </c:pt>
                <c:pt idx="6687">
                  <c:v>1.102508935</c:v>
                </c:pt>
                <c:pt idx="6688">
                  <c:v>0.812857195</c:v>
                </c:pt>
                <c:pt idx="6689">
                  <c:v>0.5096840748</c:v>
                </c:pt>
                <c:pt idx="6690">
                  <c:v>0.1640638045</c:v>
                </c:pt>
                <c:pt idx="6691">
                  <c:v>0.1854699763</c:v>
                </c:pt>
                <c:pt idx="6692">
                  <c:v>0.182407169</c:v>
                </c:pt>
                <c:pt idx="6693">
                  <c:v>0.2604560606</c:v>
                </c:pt>
                <c:pt idx="6694">
                  <c:v>0.4777240583</c:v>
                </c:pt>
                <c:pt idx="6695">
                  <c:v>0.7567192094</c:v>
                </c:pt>
                <c:pt idx="6696">
                  <c:v>1.075035352</c:v>
                </c:pt>
                <c:pt idx="6697">
                  <c:v>1.198300466</c:v>
                </c:pt>
                <c:pt idx="6698">
                  <c:v>1.304474002</c:v>
                </c:pt>
                <c:pt idx="6699">
                  <c:v>1.4879544</c:v>
                </c:pt>
                <c:pt idx="6700">
                  <c:v>1.631855188</c:v>
                </c:pt>
                <c:pt idx="6701">
                  <c:v>1.653644322</c:v>
                </c:pt>
                <c:pt idx="6702">
                  <c:v>1.655864442</c:v>
                </c:pt>
                <c:pt idx="6703">
                  <c:v>1.40328687</c:v>
                </c:pt>
                <c:pt idx="6704">
                  <c:v>1.010532337</c:v>
                </c:pt>
                <c:pt idx="6705">
                  <c:v>0.2957866227</c:v>
                </c:pt>
                <c:pt idx="6706">
                  <c:v>0.2591699473</c:v>
                </c:pt>
                <c:pt idx="6707">
                  <c:v>0.2216117267</c:v>
                </c:pt>
                <c:pt idx="6708">
                  <c:v>0.1945671444</c:v>
                </c:pt>
                <c:pt idx="6709">
                  <c:v>0.180184824</c:v>
                </c:pt>
                <c:pt idx="6710">
                  <c:v>0.1939933243</c:v>
                </c:pt>
                <c:pt idx="6711">
                  <c:v>0.1955604206</c:v>
                </c:pt>
                <c:pt idx="6712">
                  <c:v>0.2042341289</c:v>
                </c:pt>
                <c:pt idx="6713">
                  <c:v>0.1844943697</c:v>
                </c:pt>
                <c:pt idx="6714">
                  <c:v>0.2730679875</c:v>
                </c:pt>
                <c:pt idx="6715">
                  <c:v>0.6659205528</c:v>
                </c:pt>
                <c:pt idx="6716">
                  <c:v>1.165194835</c:v>
                </c:pt>
                <c:pt idx="6717">
                  <c:v>1.564529733</c:v>
                </c:pt>
                <c:pt idx="6718">
                  <c:v>2.02996034</c:v>
                </c:pt>
                <c:pt idx="6719">
                  <c:v>2.294458311</c:v>
                </c:pt>
                <c:pt idx="6720">
                  <c:v>2.510768278</c:v>
                </c:pt>
                <c:pt idx="6721">
                  <c:v>2.890040561</c:v>
                </c:pt>
                <c:pt idx="6722">
                  <c:v>3.034990442</c:v>
                </c:pt>
                <c:pt idx="6723">
                  <c:v>2.920381712</c:v>
                </c:pt>
                <c:pt idx="6724">
                  <c:v>2.729671455</c:v>
                </c:pt>
                <c:pt idx="6725">
                  <c:v>2.278655434999999</c:v>
                </c:pt>
                <c:pt idx="6726">
                  <c:v>2.205833844000001</c:v>
                </c:pt>
                <c:pt idx="6727">
                  <c:v>2.190202338</c:v>
                </c:pt>
                <c:pt idx="6728">
                  <c:v>1.859743776</c:v>
                </c:pt>
                <c:pt idx="6729">
                  <c:v>1.12756523</c:v>
                </c:pt>
                <c:pt idx="6730">
                  <c:v>1.794646207</c:v>
                </c:pt>
                <c:pt idx="6731">
                  <c:v>2.128957951</c:v>
                </c:pt>
                <c:pt idx="6732">
                  <c:v>1.993809423</c:v>
                </c:pt>
                <c:pt idx="6733">
                  <c:v>2.256432867</c:v>
                </c:pt>
                <c:pt idx="6734">
                  <c:v>2.371201109</c:v>
                </c:pt>
                <c:pt idx="6735">
                  <c:v>2.621949516</c:v>
                </c:pt>
                <c:pt idx="6736">
                  <c:v>2.810425442999999</c:v>
                </c:pt>
                <c:pt idx="6737">
                  <c:v>2.799767915</c:v>
                </c:pt>
                <c:pt idx="6738">
                  <c:v>2.79482001</c:v>
                </c:pt>
                <c:pt idx="6739">
                  <c:v>3.752542034999999</c:v>
                </c:pt>
                <c:pt idx="6740">
                  <c:v>4.751245627</c:v>
                </c:pt>
                <c:pt idx="6741">
                  <c:v>5.335536949999998</c:v>
                </c:pt>
                <c:pt idx="6742">
                  <c:v>5.444950448999999</c:v>
                </c:pt>
                <c:pt idx="6743">
                  <c:v>5.547535450999998</c:v>
                </c:pt>
                <c:pt idx="6744">
                  <c:v>5.673420764999999</c:v>
                </c:pt>
                <c:pt idx="6745">
                  <c:v>5.463766097</c:v>
                </c:pt>
                <c:pt idx="6746">
                  <c:v>5.319357838999999</c:v>
                </c:pt>
                <c:pt idx="6747">
                  <c:v>5.385671545</c:v>
                </c:pt>
                <c:pt idx="6748">
                  <c:v>5.576148416</c:v>
                </c:pt>
                <c:pt idx="6749">
                  <c:v>5.446042276999998</c:v>
                </c:pt>
                <c:pt idx="6750">
                  <c:v>5.295441954</c:v>
                </c:pt>
                <c:pt idx="6751">
                  <c:v>5.174576491999999</c:v>
                </c:pt>
                <c:pt idx="6752">
                  <c:v>4.504547158999999</c:v>
                </c:pt>
                <c:pt idx="6753">
                  <c:v>4.231280492</c:v>
                </c:pt>
                <c:pt idx="6754">
                  <c:v>4.540867358000001</c:v>
                </c:pt>
                <c:pt idx="6755">
                  <c:v>4.284914806999997</c:v>
                </c:pt>
                <c:pt idx="6756">
                  <c:v>3.521857869</c:v>
                </c:pt>
                <c:pt idx="6757">
                  <c:v>3.285557846</c:v>
                </c:pt>
                <c:pt idx="6758">
                  <c:v>3.23631363</c:v>
                </c:pt>
                <c:pt idx="6759">
                  <c:v>3.302579642</c:v>
                </c:pt>
                <c:pt idx="6760">
                  <c:v>3.682442063</c:v>
                </c:pt>
                <c:pt idx="6761">
                  <c:v>3.878469856</c:v>
                </c:pt>
                <c:pt idx="6762">
                  <c:v>3.433002774</c:v>
                </c:pt>
                <c:pt idx="6763">
                  <c:v>3.977207317</c:v>
                </c:pt>
                <c:pt idx="6764">
                  <c:v>4.674748574999999</c:v>
                </c:pt>
                <c:pt idx="6765">
                  <c:v>5.224916425999998</c:v>
                </c:pt>
                <c:pt idx="6766">
                  <c:v>5.529959364000001</c:v>
                </c:pt>
                <c:pt idx="6767">
                  <c:v>5.667799393999998</c:v>
                </c:pt>
                <c:pt idx="6768">
                  <c:v>5.699326881</c:v>
                </c:pt>
                <c:pt idx="6769">
                  <c:v>5.709750542</c:v>
                </c:pt>
                <c:pt idx="6770">
                  <c:v>5.746792604</c:v>
                </c:pt>
                <c:pt idx="6771">
                  <c:v>5.588727368999999</c:v>
                </c:pt>
                <c:pt idx="6772">
                  <c:v>5.391014709999999</c:v>
                </c:pt>
                <c:pt idx="6773">
                  <c:v>5.240526631999999</c:v>
                </c:pt>
                <c:pt idx="6774">
                  <c:v>5.410590924</c:v>
                </c:pt>
                <c:pt idx="6775">
                  <c:v>5.421120211000001</c:v>
                </c:pt>
                <c:pt idx="6776">
                  <c:v>4.910386559999999</c:v>
                </c:pt>
                <c:pt idx="6777">
                  <c:v>5.497316197</c:v>
                </c:pt>
                <c:pt idx="6778">
                  <c:v>5.591035760999999</c:v>
                </c:pt>
                <c:pt idx="6779">
                  <c:v>5.331395485</c:v>
                </c:pt>
                <c:pt idx="6780">
                  <c:v>5.132030205</c:v>
                </c:pt>
                <c:pt idx="6781">
                  <c:v>5.452688092000001</c:v>
                </c:pt>
                <c:pt idx="6782">
                  <c:v>5.630146739999999</c:v>
                </c:pt>
                <c:pt idx="6783">
                  <c:v>6.123282135999998</c:v>
                </c:pt>
                <c:pt idx="6784">
                  <c:v>6.469308361</c:v>
                </c:pt>
                <c:pt idx="6785">
                  <c:v>6.616933728999999</c:v>
                </c:pt>
                <c:pt idx="6786">
                  <c:v>6.170309908999998</c:v>
                </c:pt>
                <c:pt idx="6787">
                  <c:v>6.1393884</c:v>
                </c:pt>
                <c:pt idx="6788">
                  <c:v>6.750775163999998</c:v>
                </c:pt>
                <c:pt idx="6789">
                  <c:v>6.874707767999999</c:v>
                </c:pt>
                <c:pt idx="6790">
                  <c:v>7.000153876</c:v>
                </c:pt>
                <c:pt idx="6791">
                  <c:v>6.889238462000001</c:v>
                </c:pt>
                <c:pt idx="6792">
                  <c:v>6.531985275999999</c:v>
                </c:pt>
                <c:pt idx="6793">
                  <c:v>6.345184885999998</c:v>
                </c:pt>
                <c:pt idx="6794">
                  <c:v>5.36914914</c:v>
                </c:pt>
                <c:pt idx="6795">
                  <c:v>4.068179927999999</c:v>
                </c:pt>
                <c:pt idx="6796">
                  <c:v>3.403506912</c:v>
                </c:pt>
                <c:pt idx="6797">
                  <c:v>3.445139018</c:v>
                </c:pt>
                <c:pt idx="6798">
                  <c:v>3.375486287</c:v>
                </c:pt>
                <c:pt idx="6799">
                  <c:v>2.523270781000001</c:v>
                </c:pt>
                <c:pt idx="6800">
                  <c:v>1.752882546000001</c:v>
                </c:pt>
                <c:pt idx="6801">
                  <c:v>1.98834153</c:v>
                </c:pt>
                <c:pt idx="6802">
                  <c:v>1.899607029</c:v>
                </c:pt>
                <c:pt idx="6803">
                  <c:v>1.568847389</c:v>
                </c:pt>
                <c:pt idx="6804">
                  <c:v>1.317957888</c:v>
                </c:pt>
                <c:pt idx="6805">
                  <c:v>1.593069125</c:v>
                </c:pt>
                <c:pt idx="6806">
                  <c:v>1.782796177</c:v>
                </c:pt>
                <c:pt idx="6807">
                  <c:v>1.810451172</c:v>
                </c:pt>
                <c:pt idx="6808">
                  <c:v>1.910523783</c:v>
                </c:pt>
                <c:pt idx="6809">
                  <c:v>1.908953733</c:v>
                </c:pt>
                <c:pt idx="6810">
                  <c:v>1.406067766</c:v>
                </c:pt>
                <c:pt idx="6811">
                  <c:v>1.43371315</c:v>
                </c:pt>
                <c:pt idx="6812">
                  <c:v>1.436324956</c:v>
                </c:pt>
                <c:pt idx="6813">
                  <c:v>1.608462649</c:v>
                </c:pt>
                <c:pt idx="6814">
                  <c:v>1.789057839</c:v>
                </c:pt>
                <c:pt idx="6815">
                  <c:v>1.858886792</c:v>
                </c:pt>
                <c:pt idx="6816">
                  <c:v>1.813990285999999</c:v>
                </c:pt>
                <c:pt idx="6817">
                  <c:v>1.798700644</c:v>
                </c:pt>
                <c:pt idx="6818">
                  <c:v>1.496210772</c:v>
                </c:pt>
                <c:pt idx="6819">
                  <c:v>1.53439148</c:v>
                </c:pt>
                <c:pt idx="6820">
                  <c:v>1.294697257</c:v>
                </c:pt>
                <c:pt idx="6821">
                  <c:v>1.152345874</c:v>
                </c:pt>
                <c:pt idx="6822">
                  <c:v>1.386703193</c:v>
                </c:pt>
                <c:pt idx="6823">
                  <c:v>1.168619076</c:v>
                </c:pt>
                <c:pt idx="6824">
                  <c:v>1.029728868</c:v>
                </c:pt>
                <c:pt idx="6825">
                  <c:v>1.071594603</c:v>
                </c:pt>
                <c:pt idx="6826">
                  <c:v>0.9622950062</c:v>
                </c:pt>
                <c:pt idx="6827">
                  <c:v>0.8389341236</c:v>
                </c:pt>
                <c:pt idx="6828">
                  <c:v>0.8720309229</c:v>
                </c:pt>
                <c:pt idx="6829">
                  <c:v>0.9495925374</c:v>
                </c:pt>
                <c:pt idx="6830">
                  <c:v>1.087502442</c:v>
                </c:pt>
                <c:pt idx="6831">
                  <c:v>1.154249423</c:v>
                </c:pt>
                <c:pt idx="6832">
                  <c:v>1.281023167</c:v>
                </c:pt>
                <c:pt idx="6833">
                  <c:v>1.50211992</c:v>
                </c:pt>
                <c:pt idx="6834">
                  <c:v>1.808594267</c:v>
                </c:pt>
                <c:pt idx="6835">
                  <c:v>2.599777502</c:v>
                </c:pt>
                <c:pt idx="6836">
                  <c:v>3.043304282</c:v>
                </c:pt>
                <c:pt idx="6837">
                  <c:v>3.277507482</c:v>
                </c:pt>
                <c:pt idx="6838">
                  <c:v>3.374776156</c:v>
                </c:pt>
                <c:pt idx="6839">
                  <c:v>2.939662694999999</c:v>
                </c:pt>
                <c:pt idx="6840">
                  <c:v>2.427426777</c:v>
                </c:pt>
                <c:pt idx="6841">
                  <c:v>1.722341469</c:v>
                </c:pt>
                <c:pt idx="6842">
                  <c:v>1.369483731</c:v>
                </c:pt>
                <c:pt idx="6843">
                  <c:v>1.236208358</c:v>
                </c:pt>
                <c:pt idx="6844">
                  <c:v>1.070884503</c:v>
                </c:pt>
                <c:pt idx="6845">
                  <c:v>1.022261464</c:v>
                </c:pt>
                <c:pt idx="6846">
                  <c:v>0.8776163035</c:v>
                </c:pt>
                <c:pt idx="6847">
                  <c:v>0.9156700881</c:v>
                </c:pt>
                <c:pt idx="6848">
                  <c:v>1.319842354</c:v>
                </c:pt>
                <c:pt idx="6849">
                  <c:v>1.56249313</c:v>
                </c:pt>
                <c:pt idx="6850">
                  <c:v>2.172602163999999</c:v>
                </c:pt>
                <c:pt idx="6851">
                  <c:v>2.665627907</c:v>
                </c:pt>
                <c:pt idx="6852">
                  <c:v>2.420637544000001</c:v>
                </c:pt>
                <c:pt idx="6853">
                  <c:v>2.316138465999999</c:v>
                </c:pt>
                <c:pt idx="6854">
                  <c:v>2.305213275</c:v>
                </c:pt>
                <c:pt idx="6855">
                  <c:v>2.711354213</c:v>
                </c:pt>
                <c:pt idx="6856">
                  <c:v>2.768884166</c:v>
                </c:pt>
                <c:pt idx="6857">
                  <c:v>2.537584767</c:v>
                </c:pt>
                <c:pt idx="6858">
                  <c:v>2.801481018</c:v>
                </c:pt>
                <c:pt idx="6859">
                  <c:v>3.028634753</c:v>
                </c:pt>
                <c:pt idx="6860">
                  <c:v>3.277694173</c:v>
                </c:pt>
                <c:pt idx="6861">
                  <c:v>3.09966174</c:v>
                </c:pt>
                <c:pt idx="6862">
                  <c:v>3.055178336999999</c:v>
                </c:pt>
                <c:pt idx="6863">
                  <c:v>2.59955449</c:v>
                </c:pt>
                <c:pt idx="6864">
                  <c:v>2.596958272</c:v>
                </c:pt>
                <c:pt idx="6865">
                  <c:v>3.037235583</c:v>
                </c:pt>
                <c:pt idx="6866">
                  <c:v>3.319687932999999</c:v>
                </c:pt>
                <c:pt idx="6867">
                  <c:v>3.327763333</c:v>
                </c:pt>
                <c:pt idx="6868">
                  <c:v>3.402773267</c:v>
                </c:pt>
                <c:pt idx="6869">
                  <c:v>2.98354169</c:v>
                </c:pt>
                <c:pt idx="6870">
                  <c:v>2.704225584</c:v>
                </c:pt>
                <c:pt idx="6871">
                  <c:v>2.584610392</c:v>
                </c:pt>
                <c:pt idx="6872">
                  <c:v>2.462674375</c:v>
                </c:pt>
                <c:pt idx="6873">
                  <c:v>2.774361522</c:v>
                </c:pt>
                <c:pt idx="6874">
                  <c:v>3.297472732</c:v>
                </c:pt>
                <c:pt idx="6875">
                  <c:v>3.59677353</c:v>
                </c:pt>
                <c:pt idx="6876">
                  <c:v>3.59743219</c:v>
                </c:pt>
                <c:pt idx="6877">
                  <c:v>3.498715639</c:v>
                </c:pt>
                <c:pt idx="6878">
                  <c:v>2.911631342</c:v>
                </c:pt>
                <c:pt idx="6879">
                  <c:v>2.471710128</c:v>
                </c:pt>
                <c:pt idx="6880">
                  <c:v>2.199854349</c:v>
                </c:pt>
                <c:pt idx="6881">
                  <c:v>2.027617352</c:v>
                </c:pt>
                <c:pt idx="6882">
                  <c:v>2.173780651</c:v>
                </c:pt>
                <c:pt idx="6883">
                  <c:v>2.971940503</c:v>
                </c:pt>
                <c:pt idx="6884">
                  <c:v>3.324630605</c:v>
                </c:pt>
                <c:pt idx="6885">
                  <c:v>3.697359117</c:v>
                </c:pt>
                <c:pt idx="6886">
                  <c:v>3.817012096</c:v>
                </c:pt>
                <c:pt idx="6887">
                  <c:v>3.821488678</c:v>
                </c:pt>
                <c:pt idx="6888">
                  <c:v>3.586466775</c:v>
                </c:pt>
                <c:pt idx="6889">
                  <c:v>3.235175905</c:v>
                </c:pt>
                <c:pt idx="6890">
                  <c:v>2.872725646</c:v>
                </c:pt>
                <c:pt idx="6891">
                  <c:v>2.556855528</c:v>
                </c:pt>
                <c:pt idx="6892">
                  <c:v>2.415194138</c:v>
                </c:pt>
                <c:pt idx="6893">
                  <c:v>2.142623075</c:v>
                </c:pt>
                <c:pt idx="6894">
                  <c:v>1.867713979</c:v>
                </c:pt>
                <c:pt idx="6895">
                  <c:v>2.794668137999999</c:v>
                </c:pt>
                <c:pt idx="6896">
                  <c:v>2.996114358</c:v>
                </c:pt>
                <c:pt idx="6897">
                  <c:v>4.195435195</c:v>
                </c:pt>
                <c:pt idx="6898">
                  <c:v>4.479561171</c:v>
                </c:pt>
                <c:pt idx="6899">
                  <c:v>4.300060855999999</c:v>
                </c:pt>
                <c:pt idx="6900">
                  <c:v>4.443972682</c:v>
                </c:pt>
                <c:pt idx="6901">
                  <c:v>4.380286808999999</c:v>
                </c:pt>
                <c:pt idx="6902">
                  <c:v>3.797934844</c:v>
                </c:pt>
                <c:pt idx="6903">
                  <c:v>4.021380224999999</c:v>
                </c:pt>
                <c:pt idx="6904">
                  <c:v>3.699270365</c:v>
                </c:pt>
                <c:pt idx="6905">
                  <c:v>3.296319552</c:v>
                </c:pt>
                <c:pt idx="6906">
                  <c:v>3.295402811</c:v>
                </c:pt>
                <c:pt idx="6907">
                  <c:v>3.144605791</c:v>
                </c:pt>
                <c:pt idx="6908">
                  <c:v>3.051784822</c:v>
                </c:pt>
                <c:pt idx="6909">
                  <c:v>2.920938243</c:v>
                </c:pt>
                <c:pt idx="6910">
                  <c:v>2.682958692</c:v>
                </c:pt>
                <c:pt idx="6911">
                  <c:v>2.333656691999999</c:v>
                </c:pt>
                <c:pt idx="6912">
                  <c:v>1.752675567</c:v>
                </c:pt>
                <c:pt idx="6913">
                  <c:v>1.476986401</c:v>
                </c:pt>
                <c:pt idx="6914">
                  <c:v>1.093629478</c:v>
                </c:pt>
                <c:pt idx="6915">
                  <c:v>0.9272664729</c:v>
                </c:pt>
                <c:pt idx="6916">
                  <c:v>1.397689977</c:v>
                </c:pt>
                <c:pt idx="6917">
                  <c:v>2.236893428999999</c:v>
                </c:pt>
                <c:pt idx="6918">
                  <c:v>2.410007973</c:v>
                </c:pt>
                <c:pt idx="6919">
                  <c:v>2.511983011</c:v>
                </c:pt>
                <c:pt idx="6920">
                  <c:v>2.40162633</c:v>
                </c:pt>
                <c:pt idx="6921">
                  <c:v>2.306680133999999</c:v>
                </c:pt>
                <c:pt idx="6922">
                  <c:v>1.574874625</c:v>
                </c:pt>
                <c:pt idx="6923">
                  <c:v>0.7841619072</c:v>
                </c:pt>
                <c:pt idx="6924">
                  <c:v>0.3884890382</c:v>
                </c:pt>
                <c:pt idx="6925">
                  <c:v>0.3793868443</c:v>
                </c:pt>
                <c:pt idx="6926">
                  <c:v>0.4323722012</c:v>
                </c:pt>
                <c:pt idx="6927">
                  <c:v>0.5000660054</c:v>
                </c:pt>
                <c:pt idx="6928">
                  <c:v>0.7045832745</c:v>
                </c:pt>
                <c:pt idx="6929">
                  <c:v>0.6809706222</c:v>
                </c:pt>
                <c:pt idx="6930">
                  <c:v>0.6843922398</c:v>
                </c:pt>
                <c:pt idx="6931">
                  <c:v>0.6341701792</c:v>
                </c:pt>
                <c:pt idx="6932">
                  <c:v>0.5651061364</c:v>
                </c:pt>
                <c:pt idx="6933">
                  <c:v>0.6006272632</c:v>
                </c:pt>
                <c:pt idx="6934">
                  <c:v>0.6398639281</c:v>
                </c:pt>
                <c:pt idx="6935">
                  <c:v>0.7006307512</c:v>
                </c:pt>
                <c:pt idx="6936">
                  <c:v>0.7146780863</c:v>
                </c:pt>
                <c:pt idx="6937">
                  <c:v>0.6222689741</c:v>
                </c:pt>
                <c:pt idx="6938">
                  <c:v>0.6118293376</c:v>
                </c:pt>
                <c:pt idx="6939">
                  <c:v>0.5843357735</c:v>
                </c:pt>
                <c:pt idx="6940">
                  <c:v>0.7224602561</c:v>
                </c:pt>
                <c:pt idx="6941">
                  <c:v>0.7830683375</c:v>
                </c:pt>
                <c:pt idx="6942">
                  <c:v>0.8727735911</c:v>
                </c:pt>
                <c:pt idx="6943">
                  <c:v>0.8717027742</c:v>
                </c:pt>
                <c:pt idx="6944">
                  <c:v>0.7549003777</c:v>
                </c:pt>
                <c:pt idx="6945">
                  <c:v>0.5347596668</c:v>
                </c:pt>
                <c:pt idx="6946">
                  <c:v>0.4090550702</c:v>
                </c:pt>
                <c:pt idx="6947">
                  <c:v>0.3083829647</c:v>
                </c:pt>
                <c:pt idx="6948">
                  <c:v>0.3397017524</c:v>
                </c:pt>
                <c:pt idx="6949">
                  <c:v>0.5278843382</c:v>
                </c:pt>
                <c:pt idx="6950">
                  <c:v>0.7559731418</c:v>
                </c:pt>
                <c:pt idx="6951">
                  <c:v>0.9496443658</c:v>
                </c:pt>
                <c:pt idx="6952">
                  <c:v>1.215939611</c:v>
                </c:pt>
                <c:pt idx="6953">
                  <c:v>1.387260419</c:v>
                </c:pt>
                <c:pt idx="6954">
                  <c:v>1.470500085</c:v>
                </c:pt>
                <c:pt idx="6955">
                  <c:v>2.292487299</c:v>
                </c:pt>
                <c:pt idx="6956">
                  <c:v>3.305204947</c:v>
                </c:pt>
                <c:pt idx="6957">
                  <c:v>3.502721403</c:v>
                </c:pt>
                <c:pt idx="6958">
                  <c:v>4.044126620999999</c:v>
                </c:pt>
                <c:pt idx="6959">
                  <c:v>4.219336067999999</c:v>
                </c:pt>
                <c:pt idx="6960">
                  <c:v>4.166540893999999</c:v>
                </c:pt>
                <c:pt idx="6961">
                  <c:v>3.809508306</c:v>
                </c:pt>
                <c:pt idx="6962">
                  <c:v>3.497223747</c:v>
                </c:pt>
                <c:pt idx="6963">
                  <c:v>3.683826235</c:v>
                </c:pt>
                <c:pt idx="6964">
                  <c:v>3.361878777</c:v>
                </c:pt>
                <c:pt idx="6965">
                  <c:v>3.075121757</c:v>
                </c:pt>
                <c:pt idx="6966">
                  <c:v>2.723578273</c:v>
                </c:pt>
                <c:pt idx="6967">
                  <c:v>2.330782349</c:v>
                </c:pt>
                <c:pt idx="6968">
                  <c:v>1.841427219</c:v>
                </c:pt>
                <c:pt idx="6969">
                  <c:v>1.550060462</c:v>
                </c:pt>
                <c:pt idx="6970">
                  <c:v>1.461966464</c:v>
                </c:pt>
                <c:pt idx="6971">
                  <c:v>1.328000286</c:v>
                </c:pt>
                <c:pt idx="6972">
                  <c:v>1.110566297</c:v>
                </c:pt>
                <c:pt idx="6973">
                  <c:v>1.058330113</c:v>
                </c:pt>
                <c:pt idx="6974">
                  <c:v>0.9320625794</c:v>
                </c:pt>
                <c:pt idx="6975">
                  <c:v>0.9192430112</c:v>
                </c:pt>
                <c:pt idx="6976">
                  <c:v>1.875055963</c:v>
                </c:pt>
                <c:pt idx="6977">
                  <c:v>4.989670674</c:v>
                </c:pt>
                <c:pt idx="6978">
                  <c:v>5.634587871999998</c:v>
                </c:pt>
                <c:pt idx="6979">
                  <c:v>5.853963321999998</c:v>
                </c:pt>
                <c:pt idx="6980">
                  <c:v>5.853474868999997</c:v>
                </c:pt>
                <c:pt idx="6981">
                  <c:v>5.586867835</c:v>
                </c:pt>
                <c:pt idx="6982">
                  <c:v>5.242766385</c:v>
                </c:pt>
                <c:pt idx="6983">
                  <c:v>4.617953369999999</c:v>
                </c:pt>
                <c:pt idx="6984">
                  <c:v>3.485397126</c:v>
                </c:pt>
                <c:pt idx="6985">
                  <c:v>2.38380926</c:v>
                </c:pt>
                <c:pt idx="6986">
                  <c:v>1.741785345</c:v>
                </c:pt>
                <c:pt idx="6987">
                  <c:v>1.35750831</c:v>
                </c:pt>
                <c:pt idx="6988">
                  <c:v>1.784149016</c:v>
                </c:pt>
                <c:pt idx="6989">
                  <c:v>2.061762803</c:v>
                </c:pt>
                <c:pt idx="6990">
                  <c:v>1.946402822</c:v>
                </c:pt>
                <c:pt idx="6991">
                  <c:v>1.827788955</c:v>
                </c:pt>
                <c:pt idx="6992">
                  <c:v>1.69750556</c:v>
                </c:pt>
                <c:pt idx="6993">
                  <c:v>1.306673739</c:v>
                </c:pt>
                <c:pt idx="6994">
                  <c:v>1.083946079</c:v>
                </c:pt>
                <c:pt idx="6995">
                  <c:v>0.9290993781</c:v>
                </c:pt>
                <c:pt idx="6996">
                  <c:v>0.780448246</c:v>
                </c:pt>
                <c:pt idx="6997">
                  <c:v>0.6378361131</c:v>
                </c:pt>
                <c:pt idx="6998">
                  <c:v>0.7284948353</c:v>
                </c:pt>
                <c:pt idx="6999">
                  <c:v>0.6976471492</c:v>
                </c:pt>
                <c:pt idx="7000">
                  <c:v>0.7090153749</c:v>
                </c:pt>
                <c:pt idx="7001">
                  <c:v>0.8142209261</c:v>
                </c:pt>
                <c:pt idx="7002">
                  <c:v>0.9288514787</c:v>
                </c:pt>
                <c:pt idx="7003">
                  <c:v>1.884235249</c:v>
                </c:pt>
                <c:pt idx="7004">
                  <c:v>2.362008800999999</c:v>
                </c:pt>
                <c:pt idx="7005">
                  <c:v>2.998343722</c:v>
                </c:pt>
                <c:pt idx="7006">
                  <c:v>3.614755008999999</c:v>
                </c:pt>
                <c:pt idx="7007">
                  <c:v>4.065015893999999</c:v>
                </c:pt>
                <c:pt idx="7008">
                  <c:v>4.416341215</c:v>
                </c:pt>
                <c:pt idx="7009">
                  <c:v>4.728901130999999</c:v>
                </c:pt>
                <c:pt idx="7010">
                  <c:v>4.915290257999999</c:v>
                </c:pt>
                <c:pt idx="7011">
                  <c:v>4.75166233</c:v>
                </c:pt>
                <c:pt idx="7012">
                  <c:v>4.608447339999999</c:v>
                </c:pt>
                <c:pt idx="7013">
                  <c:v>4.382233046999999</c:v>
                </c:pt>
                <c:pt idx="7014">
                  <c:v>4.137921153000001</c:v>
                </c:pt>
                <c:pt idx="7015">
                  <c:v>4.162228691999998</c:v>
                </c:pt>
                <c:pt idx="7016">
                  <c:v>3.578707713</c:v>
                </c:pt>
                <c:pt idx="7017">
                  <c:v>2.585382391</c:v>
                </c:pt>
                <c:pt idx="7018">
                  <c:v>2.522604122</c:v>
                </c:pt>
                <c:pt idx="7019">
                  <c:v>2.448277138</c:v>
                </c:pt>
                <c:pt idx="7020">
                  <c:v>2.349294851</c:v>
                </c:pt>
                <c:pt idx="7021">
                  <c:v>2.337966206</c:v>
                </c:pt>
                <c:pt idx="7022">
                  <c:v>2.631763643</c:v>
                </c:pt>
                <c:pt idx="7023">
                  <c:v>3.031035224</c:v>
                </c:pt>
                <c:pt idx="7024">
                  <c:v>3.09170122</c:v>
                </c:pt>
                <c:pt idx="7025">
                  <c:v>3.38954506</c:v>
                </c:pt>
                <c:pt idx="7026">
                  <c:v>3.678191315</c:v>
                </c:pt>
                <c:pt idx="7027">
                  <c:v>4.628637988999999</c:v>
                </c:pt>
                <c:pt idx="7028">
                  <c:v>5.103161116</c:v>
                </c:pt>
                <c:pt idx="7029">
                  <c:v>5.258406391</c:v>
                </c:pt>
                <c:pt idx="7030">
                  <c:v>5.452079515</c:v>
                </c:pt>
                <c:pt idx="7031">
                  <c:v>5.038803789</c:v>
                </c:pt>
                <c:pt idx="7032">
                  <c:v>4.686318104</c:v>
                </c:pt>
                <c:pt idx="7033">
                  <c:v>4.114701891999999</c:v>
                </c:pt>
                <c:pt idx="7034">
                  <c:v>3.356573496999999</c:v>
                </c:pt>
                <c:pt idx="7035">
                  <c:v>2.439562394999999</c:v>
                </c:pt>
                <c:pt idx="7036">
                  <c:v>1.578551089</c:v>
                </c:pt>
                <c:pt idx="7037">
                  <c:v>1.05607952</c:v>
                </c:pt>
                <c:pt idx="7038">
                  <c:v>1.297806486</c:v>
                </c:pt>
                <c:pt idx="7039">
                  <c:v>1.669201763</c:v>
                </c:pt>
                <c:pt idx="7040">
                  <c:v>2.239144544</c:v>
                </c:pt>
                <c:pt idx="7041">
                  <c:v>2.969875222</c:v>
                </c:pt>
                <c:pt idx="7042">
                  <c:v>3.143822295</c:v>
                </c:pt>
                <c:pt idx="7043">
                  <c:v>2.74466835</c:v>
                </c:pt>
                <c:pt idx="7044">
                  <c:v>2.844600748</c:v>
                </c:pt>
                <c:pt idx="7045">
                  <c:v>2.885621761</c:v>
                </c:pt>
                <c:pt idx="7046">
                  <c:v>3.373776174</c:v>
                </c:pt>
                <c:pt idx="7047">
                  <c:v>3.234075032</c:v>
                </c:pt>
                <c:pt idx="7048">
                  <c:v>3.116397476</c:v>
                </c:pt>
                <c:pt idx="7049">
                  <c:v>2.626504780000001</c:v>
                </c:pt>
                <c:pt idx="7050">
                  <c:v>1.661780708</c:v>
                </c:pt>
                <c:pt idx="7051">
                  <c:v>1.760158316</c:v>
                </c:pt>
                <c:pt idx="7052">
                  <c:v>1.660075817</c:v>
                </c:pt>
                <c:pt idx="7053">
                  <c:v>1.539237917</c:v>
                </c:pt>
                <c:pt idx="7054">
                  <c:v>1.54379836</c:v>
                </c:pt>
                <c:pt idx="7055">
                  <c:v>1.111455948</c:v>
                </c:pt>
                <c:pt idx="7056">
                  <c:v>0.7135611877</c:v>
                </c:pt>
                <c:pt idx="7057">
                  <c:v>0.6284861553</c:v>
                </c:pt>
                <c:pt idx="7058">
                  <c:v>0.4917262751</c:v>
                </c:pt>
                <c:pt idx="7059">
                  <c:v>0.5870016132</c:v>
                </c:pt>
                <c:pt idx="7060">
                  <c:v>0.5493948229</c:v>
                </c:pt>
                <c:pt idx="7061">
                  <c:v>0.7835406127</c:v>
                </c:pt>
                <c:pt idx="7062">
                  <c:v>0.9806811987</c:v>
                </c:pt>
                <c:pt idx="7063">
                  <c:v>1.022279154</c:v>
                </c:pt>
                <c:pt idx="7064">
                  <c:v>1.247616123</c:v>
                </c:pt>
                <c:pt idx="7065">
                  <c:v>0.8291450363</c:v>
                </c:pt>
                <c:pt idx="7066">
                  <c:v>0.638042245</c:v>
                </c:pt>
                <c:pt idx="7067">
                  <c:v>0.5403822365</c:v>
                </c:pt>
                <c:pt idx="7068">
                  <c:v>0.537981932</c:v>
                </c:pt>
                <c:pt idx="7069">
                  <c:v>0.4938864952</c:v>
                </c:pt>
                <c:pt idx="7070">
                  <c:v>0.455750297</c:v>
                </c:pt>
                <c:pt idx="7071">
                  <c:v>0.4643354201</c:v>
                </c:pt>
                <c:pt idx="7072">
                  <c:v>0.5157780674</c:v>
                </c:pt>
                <c:pt idx="7073">
                  <c:v>0.4485388711</c:v>
                </c:pt>
                <c:pt idx="7074">
                  <c:v>0.3119380755</c:v>
                </c:pt>
                <c:pt idx="7075">
                  <c:v>0.6910304318</c:v>
                </c:pt>
                <c:pt idx="7076">
                  <c:v>1.078775476</c:v>
                </c:pt>
                <c:pt idx="7077">
                  <c:v>1.647303101</c:v>
                </c:pt>
                <c:pt idx="7078">
                  <c:v>2.249564813</c:v>
                </c:pt>
                <c:pt idx="7079">
                  <c:v>2.59954492</c:v>
                </c:pt>
                <c:pt idx="7080">
                  <c:v>2.834838539</c:v>
                </c:pt>
                <c:pt idx="7081">
                  <c:v>2.852930979</c:v>
                </c:pt>
                <c:pt idx="7082">
                  <c:v>2.737681658</c:v>
                </c:pt>
                <c:pt idx="7083">
                  <c:v>2.657485475</c:v>
                </c:pt>
                <c:pt idx="7084">
                  <c:v>2.522591884</c:v>
                </c:pt>
                <c:pt idx="7085">
                  <c:v>2.093494577</c:v>
                </c:pt>
                <c:pt idx="7086">
                  <c:v>1.92032049</c:v>
                </c:pt>
                <c:pt idx="7087">
                  <c:v>1.624994317</c:v>
                </c:pt>
                <c:pt idx="7088">
                  <c:v>1.289382312</c:v>
                </c:pt>
                <c:pt idx="7089">
                  <c:v>0.6403510312</c:v>
                </c:pt>
                <c:pt idx="7090">
                  <c:v>0.6689746114</c:v>
                </c:pt>
                <c:pt idx="7091">
                  <c:v>0.79332212</c:v>
                </c:pt>
                <c:pt idx="7092">
                  <c:v>1.244915773</c:v>
                </c:pt>
                <c:pt idx="7093">
                  <c:v>2.089658412</c:v>
                </c:pt>
                <c:pt idx="7094">
                  <c:v>2.737466621</c:v>
                </c:pt>
                <c:pt idx="7095">
                  <c:v>2.461274352</c:v>
                </c:pt>
                <c:pt idx="7096">
                  <c:v>2.340255512999999</c:v>
                </c:pt>
                <c:pt idx="7097">
                  <c:v>2.264405447</c:v>
                </c:pt>
                <c:pt idx="7098">
                  <c:v>2.165488996</c:v>
                </c:pt>
                <c:pt idx="7099">
                  <c:v>3.290112665</c:v>
                </c:pt>
                <c:pt idx="7100">
                  <c:v>3.996841671</c:v>
                </c:pt>
                <c:pt idx="7101">
                  <c:v>4.086379963</c:v>
                </c:pt>
                <c:pt idx="7102">
                  <c:v>3.894440835999999</c:v>
                </c:pt>
                <c:pt idx="7103">
                  <c:v>3.597045889</c:v>
                </c:pt>
                <c:pt idx="7104">
                  <c:v>3.730474977</c:v>
                </c:pt>
                <c:pt idx="7105">
                  <c:v>3.641738285</c:v>
                </c:pt>
                <c:pt idx="7106">
                  <c:v>3.333083139</c:v>
                </c:pt>
                <c:pt idx="7107">
                  <c:v>2.932542049</c:v>
                </c:pt>
                <c:pt idx="7108">
                  <c:v>2.754706041</c:v>
                </c:pt>
                <c:pt idx="7109">
                  <c:v>2.158020446</c:v>
                </c:pt>
                <c:pt idx="7110">
                  <c:v>1.640809938</c:v>
                </c:pt>
                <c:pt idx="7111">
                  <c:v>0.9255203513</c:v>
                </c:pt>
                <c:pt idx="7112">
                  <c:v>0.8635339695</c:v>
                </c:pt>
                <c:pt idx="7113">
                  <c:v>0.5888405108</c:v>
                </c:pt>
                <c:pt idx="7114">
                  <c:v>0.548871329</c:v>
                </c:pt>
                <c:pt idx="7115">
                  <c:v>0.584751186</c:v>
                </c:pt>
                <c:pt idx="7116">
                  <c:v>0.5697044502</c:v>
                </c:pt>
                <c:pt idx="7117">
                  <c:v>0.5298165652</c:v>
                </c:pt>
                <c:pt idx="7118">
                  <c:v>0.6851374455</c:v>
                </c:pt>
                <c:pt idx="7119">
                  <c:v>0.9581017413</c:v>
                </c:pt>
                <c:pt idx="7120">
                  <c:v>1.192208396</c:v>
                </c:pt>
                <c:pt idx="7121">
                  <c:v>1.297817369</c:v>
                </c:pt>
                <c:pt idx="7122">
                  <c:v>1.403798286</c:v>
                </c:pt>
                <c:pt idx="7123">
                  <c:v>1.85169093</c:v>
                </c:pt>
                <c:pt idx="7124">
                  <c:v>2.329266714</c:v>
                </c:pt>
                <c:pt idx="7125">
                  <c:v>2.401380396</c:v>
                </c:pt>
                <c:pt idx="7126">
                  <c:v>2.448008483999999</c:v>
                </c:pt>
                <c:pt idx="7127">
                  <c:v>2.250949958</c:v>
                </c:pt>
                <c:pt idx="7128">
                  <c:v>2.136702732</c:v>
                </c:pt>
                <c:pt idx="7129">
                  <c:v>2.110418656</c:v>
                </c:pt>
                <c:pt idx="7130">
                  <c:v>1.846939005</c:v>
                </c:pt>
                <c:pt idx="7131">
                  <c:v>1.780379279</c:v>
                </c:pt>
                <c:pt idx="7132">
                  <c:v>1.818747332</c:v>
                </c:pt>
                <c:pt idx="7133">
                  <c:v>1.783242509</c:v>
                </c:pt>
                <c:pt idx="7134">
                  <c:v>1.777637754</c:v>
                </c:pt>
                <c:pt idx="7135">
                  <c:v>1.500611374</c:v>
                </c:pt>
                <c:pt idx="7136">
                  <c:v>1.149889964</c:v>
                </c:pt>
                <c:pt idx="7137">
                  <c:v>0.9489993515</c:v>
                </c:pt>
                <c:pt idx="7138">
                  <c:v>1.078498131</c:v>
                </c:pt>
                <c:pt idx="7139">
                  <c:v>1.441261824</c:v>
                </c:pt>
                <c:pt idx="7140">
                  <c:v>1.55277762</c:v>
                </c:pt>
                <c:pt idx="7141">
                  <c:v>1.371608553</c:v>
                </c:pt>
                <c:pt idx="7142">
                  <c:v>1.547770004</c:v>
                </c:pt>
                <c:pt idx="7143">
                  <c:v>2.244352040000001</c:v>
                </c:pt>
                <c:pt idx="7144">
                  <c:v>2.845567398</c:v>
                </c:pt>
                <c:pt idx="7145">
                  <c:v>2.873672727</c:v>
                </c:pt>
                <c:pt idx="7146">
                  <c:v>2.821344658</c:v>
                </c:pt>
                <c:pt idx="7147">
                  <c:v>3.163821508</c:v>
                </c:pt>
                <c:pt idx="7148">
                  <c:v>3.662280067</c:v>
                </c:pt>
                <c:pt idx="7149">
                  <c:v>3.621969823</c:v>
                </c:pt>
                <c:pt idx="7150">
                  <c:v>3.355182284</c:v>
                </c:pt>
                <c:pt idx="7151">
                  <c:v>3.514122968</c:v>
                </c:pt>
                <c:pt idx="7152">
                  <c:v>3.745266276</c:v>
                </c:pt>
                <c:pt idx="7153">
                  <c:v>4.11821085</c:v>
                </c:pt>
                <c:pt idx="7154">
                  <c:v>4.645323611</c:v>
                </c:pt>
                <c:pt idx="7155">
                  <c:v>4.435410291999998</c:v>
                </c:pt>
                <c:pt idx="7156">
                  <c:v>3.66420588</c:v>
                </c:pt>
                <c:pt idx="7157">
                  <c:v>2.660983786</c:v>
                </c:pt>
                <c:pt idx="7158">
                  <c:v>2.754778346</c:v>
                </c:pt>
                <c:pt idx="7159">
                  <c:v>2.946377912</c:v>
                </c:pt>
                <c:pt idx="7160">
                  <c:v>2.683307986</c:v>
                </c:pt>
                <c:pt idx="7161">
                  <c:v>2.898298261</c:v>
                </c:pt>
                <c:pt idx="7162">
                  <c:v>3.612834304</c:v>
                </c:pt>
                <c:pt idx="7163">
                  <c:v>3.048219041</c:v>
                </c:pt>
                <c:pt idx="7164">
                  <c:v>2.376299763</c:v>
                </c:pt>
                <c:pt idx="7165">
                  <c:v>2.012611257</c:v>
                </c:pt>
                <c:pt idx="7166">
                  <c:v>1.845689383</c:v>
                </c:pt>
                <c:pt idx="7167">
                  <c:v>1.674245576</c:v>
                </c:pt>
                <c:pt idx="7168">
                  <c:v>1.463121157</c:v>
                </c:pt>
                <c:pt idx="7169">
                  <c:v>1.183996705</c:v>
                </c:pt>
                <c:pt idx="7170">
                  <c:v>1.163880292</c:v>
                </c:pt>
                <c:pt idx="7171">
                  <c:v>1.379079229</c:v>
                </c:pt>
                <c:pt idx="7172">
                  <c:v>1.68610825</c:v>
                </c:pt>
                <c:pt idx="7173">
                  <c:v>2.87045354</c:v>
                </c:pt>
                <c:pt idx="7174">
                  <c:v>2.919645958999999</c:v>
                </c:pt>
                <c:pt idx="7175">
                  <c:v>2.904706273</c:v>
                </c:pt>
                <c:pt idx="7176">
                  <c:v>2.476764295</c:v>
                </c:pt>
                <c:pt idx="7177">
                  <c:v>2.035251278</c:v>
                </c:pt>
                <c:pt idx="7178">
                  <c:v>1.434375122</c:v>
                </c:pt>
                <c:pt idx="7179">
                  <c:v>0.9938731422</c:v>
                </c:pt>
                <c:pt idx="7180">
                  <c:v>0.8380297713</c:v>
                </c:pt>
                <c:pt idx="7181">
                  <c:v>0.6187314175</c:v>
                </c:pt>
                <c:pt idx="7182">
                  <c:v>0.3303862488</c:v>
                </c:pt>
                <c:pt idx="7183">
                  <c:v>0.2694193124</c:v>
                </c:pt>
                <c:pt idx="7184">
                  <c:v>0.1231624316</c:v>
                </c:pt>
                <c:pt idx="7185">
                  <c:v>0.05000268552</c:v>
                </c:pt>
                <c:pt idx="7186">
                  <c:v>0.02924254193</c:v>
                </c:pt>
                <c:pt idx="7187">
                  <c:v>0.04079548285</c:v>
                </c:pt>
                <c:pt idx="7188">
                  <c:v>0.03785236822</c:v>
                </c:pt>
                <c:pt idx="7189">
                  <c:v>0.07302563431</c:v>
                </c:pt>
                <c:pt idx="7190">
                  <c:v>0.2649915512</c:v>
                </c:pt>
                <c:pt idx="7191">
                  <c:v>0.368511006</c:v>
                </c:pt>
                <c:pt idx="7192">
                  <c:v>0.4831517125</c:v>
                </c:pt>
                <c:pt idx="7193">
                  <c:v>0.6165727795</c:v>
                </c:pt>
                <c:pt idx="7194">
                  <c:v>1.116177967</c:v>
                </c:pt>
                <c:pt idx="7195">
                  <c:v>1.581161836</c:v>
                </c:pt>
                <c:pt idx="7196">
                  <c:v>2.464662745</c:v>
                </c:pt>
                <c:pt idx="7197">
                  <c:v>3.174701617</c:v>
                </c:pt>
                <c:pt idx="7198">
                  <c:v>3.582353779</c:v>
                </c:pt>
                <c:pt idx="7199">
                  <c:v>4.351051897999999</c:v>
                </c:pt>
                <c:pt idx="7200">
                  <c:v>4.498007719999999</c:v>
                </c:pt>
                <c:pt idx="7201">
                  <c:v>4.336972439999998</c:v>
                </c:pt>
                <c:pt idx="7202">
                  <c:v>4.055110792999999</c:v>
                </c:pt>
                <c:pt idx="7203">
                  <c:v>3.917845417999999</c:v>
                </c:pt>
                <c:pt idx="7204">
                  <c:v>4.18067158</c:v>
                </c:pt>
                <c:pt idx="7205">
                  <c:v>4.125013451999999</c:v>
                </c:pt>
                <c:pt idx="7206">
                  <c:v>4.258045737999999</c:v>
                </c:pt>
                <c:pt idx="7207">
                  <c:v>4.375948701</c:v>
                </c:pt>
                <c:pt idx="7208">
                  <c:v>4.368914283</c:v>
                </c:pt>
                <c:pt idx="7209">
                  <c:v>4.648305584</c:v>
                </c:pt>
                <c:pt idx="7210">
                  <c:v>5.008155758999999</c:v>
                </c:pt>
                <c:pt idx="7211">
                  <c:v>5.838605586</c:v>
                </c:pt>
                <c:pt idx="7212">
                  <c:v>6.085170798</c:v>
                </c:pt>
                <c:pt idx="7213">
                  <c:v>5.850018040999999</c:v>
                </c:pt>
                <c:pt idx="7214">
                  <c:v>5.963242008</c:v>
                </c:pt>
                <c:pt idx="7215">
                  <c:v>6.044408688999999</c:v>
                </c:pt>
                <c:pt idx="7216">
                  <c:v>6.286445877999999</c:v>
                </c:pt>
                <c:pt idx="7217">
                  <c:v>5.913877374</c:v>
                </c:pt>
                <c:pt idx="7218">
                  <c:v>5.356745581</c:v>
                </c:pt>
                <c:pt idx="7219">
                  <c:v>5.240809580000001</c:v>
                </c:pt>
                <c:pt idx="7220">
                  <c:v>5.563371271999999</c:v>
                </c:pt>
                <c:pt idx="7221">
                  <c:v>5.171468207</c:v>
                </c:pt>
                <c:pt idx="7222">
                  <c:v>5.262710089999999</c:v>
                </c:pt>
                <c:pt idx="7223">
                  <c:v>5.551514565999998</c:v>
                </c:pt>
                <c:pt idx="7224">
                  <c:v>5.466826707999998</c:v>
                </c:pt>
                <c:pt idx="7225">
                  <c:v>5.657031360999999</c:v>
                </c:pt>
                <c:pt idx="7226">
                  <c:v>5.556528344999998</c:v>
                </c:pt>
                <c:pt idx="7227">
                  <c:v>5.157827807999999</c:v>
                </c:pt>
                <c:pt idx="7228">
                  <c:v>5.081652273</c:v>
                </c:pt>
                <c:pt idx="7229">
                  <c:v>5.040873787000001</c:v>
                </c:pt>
                <c:pt idx="7230">
                  <c:v>4.929711989999999</c:v>
                </c:pt>
                <c:pt idx="7231">
                  <c:v>4.921467006</c:v>
                </c:pt>
                <c:pt idx="7232">
                  <c:v>4.671839614000001</c:v>
                </c:pt>
                <c:pt idx="7233">
                  <c:v>4.834153868999998</c:v>
                </c:pt>
                <c:pt idx="7234">
                  <c:v>5.057287473999999</c:v>
                </c:pt>
                <c:pt idx="7235">
                  <c:v>5.473425965000001</c:v>
                </c:pt>
                <c:pt idx="7236">
                  <c:v>5.165587919999998</c:v>
                </c:pt>
                <c:pt idx="7237">
                  <c:v>4.531842896</c:v>
                </c:pt>
                <c:pt idx="7238">
                  <c:v>3.890731386</c:v>
                </c:pt>
                <c:pt idx="7239">
                  <c:v>3.471278038999999</c:v>
                </c:pt>
                <c:pt idx="7240">
                  <c:v>3.22498311</c:v>
                </c:pt>
                <c:pt idx="7241">
                  <c:v>3.495061771</c:v>
                </c:pt>
                <c:pt idx="7242">
                  <c:v>3.42871056</c:v>
                </c:pt>
                <c:pt idx="7243">
                  <c:v>3.371058663999999</c:v>
                </c:pt>
                <c:pt idx="7244">
                  <c:v>4.401167819999999</c:v>
                </c:pt>
                <c:pt idx="7245">
                  <c:v>5.662891600999999</c:v>
                </c:pt>
                <c:pt idx="7246">
                  <c:v>5.909157556999999</c:v>
                </c:pt>
                <c:pt idx="7247">
                  <c:v>5.807059568999998</c:v>
                </c:pt>
                <c:pt idx="7248">
                  <c:v>5.984603726000001</c:v>
                </c:pt>
                <c:pt idx="7249">
                  <c:v>6.127770883999998</c:v>
                </c:pt>
                <c:pt idx="7250">
                  <c:v>6.061701824</c:v>
                </c:pt>
                <c:pt idx="7251">
                  <c:v>6.005676666999999</c:v>
                </c:pt>
                <c:pt idx="7252">
                  <c:v>6.056408065999999</c:v>
                </c:pt>
                <c:pt idx="7253">
                  <c:v>5.835798864</c:v>
                </c:pt>
                <c:pt idx="7254">
                  <c:v>5.366387454999999</c:v>
                </c:pt>
                <c:pt idx="7255">
                  <c:v>5.027447164999999</c:v>
                </c:pt>
                <c:pt idx="7256">
                  <c:v>4.501431546999999</c:v>
                </c:pt>
                <c:pt idx="7257">
                  <c:v>4.286261164</c:v>
                </c:pt>
                <c:pt idx="7258">
                  <c:v>4.559404863999999</c:v>
                </c:pt>
                <c:pt idx="7259">
                  <c:v>4.413557190000001</c:v>
                </c:pt>
                <c:pt idx="7260">
                  <c:v>4.055251746</c:v>
                </c:pt>
                <c:pt idx="7261">
                  <c:v>3.451889034999999</c:v>
                </c:pt>
                <c:pt idx="7262">
                  <c:v>2.879474198</c:v>
                </c:pt>
                <c:pt idx="7263">
                  <c:v>2.971414119</c:v>
                </c:pt>
                <c:pt idx="7264">
                  <c:v>3.69382274</c:v>
                </c:pt>
                <c:pt idx="7265">
                  <c:v>3.20204401</c:v>
                </c:pt>
                <c:pt idx="7266">
                  <c:v>4.212610520999998</c:v>
                </c:pt>
                <c:pt idx="7267">
                  <c:v>4.674932443999999</c:v>
                </c:pt>
                <c:pt idx="7268">
                  <c:v>5.140831165999999</c:v>
                </c:pt>
                <c:pt idx="7269">
                  <c:v>5.332583222999998</c:v>
                </c:pt>
                <c:pt idx="7270">
                  <c:v>5.362673846999998</c:v>
                </c:pt>
                <c:pt idx="7271">
                  <c:v>4.699207925</c:v>
                </c:pt>
                <c:pt idx="7272">
                  <c:v>4.354611165000001</c:v>
                </c:pt>
                <c:pt idx="7273">
                  <c:v>4.162709308999999</c:v>
                </c:pt>
                <c:pt idx="7274">
                  <c:v>3.89088325</c:v>
                </c:pt>
                <c:pt idx="7275">
                  <c:v>4.37816762</c:v>
                </c:pt>
                <c:pt idx="7276">
                  <c:v>4.885748852999999</c:v>
                </c:pt>
                <c:pt idx="7277">
                  <c:v>4.800593796</c:v>
                </c:pt>
                <c:pt idx="7278">
                  <c:v>4.551485436999999</c:v>
                </c:pt>
                <c:pt idx="7279">
                  <c:v>4.637094484999999</c:v>
                </c:pt>
                <c:pt idx="7280">
                  <c:v>4.963444528999999</c:v>
                </c:pt>
                <c:pt idx="7281">
                  <c:v>5.219269538</c:v>
                </c:pt>
                <c:pt idx="7282">
                  <c:v>5.219196665</c:v>
                </c:pt>
                <c:pt idx="7283">
                  <c:v>4.287708819000001</c:v>
                </c:pt>
                <c:pt idx="7284">
                  <c:v>3.870555917999999</c:v>
                </c:pt>
                <c:pt idx="7285">
                  <c:v>2.832951922</c:v>
                </c:pt>
                <c:pt idx="7286">
                  <c:v>1.965992395</c:v>
                </c:pt>
                <c:pt idx="7287">
                  <c:v>1.451913392</c:v>
                </c:pt>
                <c:pt idx="7288">
                  <c:v>1.239225609</c:v>
                </c:pt>
                <c:pt idx="7289">
                  <c:v>0.8751444531</c:v>
                </c:pt>
                <c:pt idx="7290">
                  <c:v>0.4820108225</c:v>
                </c:pt>
                <c:pt idx="7291">
                  <c:v>0.6212112032</c:v>
                </c:pt>
                <c:pt idx="7292">
                  <c:v>0.7611753188</c:v>
                </c:pt>
                <c:pt idx="7293">
                  <c:v>0.9075532379</c:v>
                </c:pt>
                <c:pt idx="7294">
                  <c:v>0.9974043794</c:v>
                </c:pt>
                <c:pt idx="7295">
                  <c:v>1.529723023</c:v>
                </c:pt>
                <c:pt idx="7296">
                  <c:v>2.460662637</c:v>
                </c:pt>
                <c:pt idx="7297">
                  <c:v>3.597028706</c:v>
                </c:pt>
                <c:pt idx="7298">
                  <c:v>4.066891631999999</c:v>
                </c:pt>
                <c:pt idx="7299">
                  <c:v>4.051390472000001</c:v>
                </c:pt>
                <c:pt idx="7300">
                  <c:v>3.632799075</c:v>
                </c:pt>
                <c:pt idx="7301">
                  <c:v>3.580794585</c:v>
                </c:pt>
                <c:pt idx="7302">
                  <c:v>4.050313070999999</c:v>
                </c:pt>
                <c:pt idx="7303">
                  <c:v>3.709789621</c:v>
                </c:pt>
                <c:pt idx="7304">
                  <c:v>3.335983842</c:v>
                </c:pt>
                <c:pt idx="7305">
                  <c:v>3.020097805</c:v>
                </c:pt>
                <c:pt idx="7306">
                  <c:v>3.035711908</c:v>
                </c:pt>
                <c:pt idx="7307">
                  <c:v>2.827693279</c:v>
                </c:pt>
                <c:pt idx="7308">
                  <c:v>2.921280765</c:v>
                </c:pt>
                <c:pt idx="7309">
                  <c:v>3.743690215</c:v>
                </c:pt>
                <c:pt idx="7310">
                  <c:v>4.067144984</c:v>
                </c:pt>
                <c:pt idx="7311">
                  <c:v>3.967912428</c:v>
                </c:pt>
                <c:pt idx="7312">
                  <c:v>3.920704921</c:v>
                </c:pt>
                <c:pt idx="7313">
                  <c:v>3.279574666</c:v>
                </c:pt>
                <c:pt idx="7314">
                  <c:v>2.095581145</c:v>
                </c:pt>
                <c:pt idx="7315">
                  <c:v>1.86217754</c:v>
                </c:pt>
                <c:pt idx="7316">
                  <c:v>2.247343625</c:v>
                </c:pt>
                <c:pt idx="7317">
                  <c:v>2.678218273</c:v>
                </c:pt>
                <c:pt idx="7318">
                  <c:v>2.406611439</c:v>
                </c:pt>
                <c:pt idx="7319">
                  <c:v>2.609963379</c:v>
                </c:pt>
                <c:pt idx="7320">
                  <c:v>2.551945777</c:v>
                </c:pt>
                <c:pt idx="7321">
                  <c:v>2.678898627</c:v>
                </c:pt>
                <c:pt idx="7322">
                  <c:v>2.703678419</c:v>
                </c:pt>
                <c:pt idx="7323">
                  <c:v>2.318301541</c:v>
                </c:pt>
                <c:pt idx="7324">
                  <c:v>2.207026111</c:v>
                </c:pt>
                <c:pt idx="7325">
                  <c:v>2.129213734</c:v>
                </c:pt>
                <c:pt idx="7326">
                  <c:v>2.039894162</c:v>
                </c:pt>
                <c:pt idx="7327">
                  <c:v>1.722815166000001</c:v>
                </c:pt>
                <c:pt idx="7328">
                  <c:v>1.478332213</c:v>
                </c:pt>
                <c:pt idx="7329">
                  <c:v>1.248444778</c:v>
                </c:pt>
                <c:pt idx="7330">
                  <c:v>1.346737126</c:v>
                </c:pt>
                <c:pt idx="7331">
                  <c:v>1.300376751</c:v>
                </c:pt>
                <c:pt idx="7332">
                  <c:v>1.120889532</c:v>
                </c:pt>
                <c:pt idx="7333">
                  <c:v>0.9545586098</c:v>
                </c:pt>
                <c:pt idx="7334">
                  <c:v>0.9037614326</c:v>
                </c:pt>
                <c:pt idx="7335">
                  <c:v>0.8420840375</c:v>
                </c:pt>
                <c:pt idx="7336">
                  <c:v>0.85071566</c:v>
                </c:pt>
                <c:pt idx="7337">
                  <c:v>0.7256687216</c:v>
                </c:pt>
                <c:pt idx="7338">
                  <c:v>0.7117653637</c:v>
                </c:pt>
                <c:pt idx="7339">
                  <c:v>1.211551761</c:v>
                </c:pt>
                <c:pt idx="7340">
                  <c:v>2.115728056</c:v>
                </c:pt>
                <c:pt idx="7341">
                  <c:v>2.934292325999999</c:v>
                </c:pt>
                <c:pt idx="7342">
                  <c:v>4.162159438999998</c:v>
                </c:pt>
                <c:pt idx="7343">
                  <c:v>4.929801581</c:v>
                </c:pt>
                <c:pt idx="7344">
                  <c:v>5.487544580999999</c:v>
                </c:pt>
                <c:pt idx="7345">
                  <c:v>5.800218917</c:v>
                </c:pt>
                <c:pt idx="7346">
                  <c:v>6.184597480000001</c:v>
                </c:pt>
                <c:pt idx="7347">
                  <c:v>6.254899790000001</c:v>
                </c:pt>
                <c:pt idx="7348">
                  <c:v>5.934855883999998</c:v>
                </c:pt>
                <c:pt idx="7349">
                  <c:v>5.992678597</c:v>
                </c:pt>
                <c:pt idx="7350">
                  <c:v>5.944724176999999</c:v>
                </c:pt>
                <c:pt idx="7351">
                  <c:v>6.014602268999999</c:v>
                </c:pt>
                <c:pt idx="7352">
                  <c:v>5.795067581000001</c:v>
                </c:pt>
                <c:pt idx="7353">
                  <c:v>5.467732996999999</c:v>
                </c:pt>
                <c:pt idx="7354">
                  <c:v>5.857393238999999</c:v>
                </c:pt>
                <c:pt idx="7355">
                  <c:v>6.026250938999999</c:v>
                </c:pt>
                <c:pt idx="7356">
                  <c:v>5.863272921</c:v>
                </c:pt>
                <c:pt idx="7357">
                  <c:v>5.819838315999999</c:v>
                </c:pt>
                <c:pt idx="7358">
                  <c:v>5.499558375999999</c:v>
                </c:pt>
                <c:pt idx="7359">
                  <c:v>5.614467275999998</c:v>
                </c:pt>
                <c:pt idx="7360">
                  <c:v>5.534607337000001</c:v>
                </c:pt>
                <c:pt idx="7361">
                  <c:v>5.767425169999999</c:v>
                </c:pt>
                <c:pt idx="7362">
                  <c:v>6.331553471</c:v>
                </c:pt>
                <c:pt idx="7363">
                  <c:v>6.161599900999999</c:v>
                </c:pt>
                <c:pt idx="7364">
                  <c:v>5.987382494</c:v>
                </c:pt>
                <c:pt idx="7365">
                  <c:v>5.402512432000001</c:v>
                </c:pt>
                <c:pt idx="7366">
                  <c:v>5.601055409999999</c:v>
                </c:pt>
                <c:pt idx="7367">
                  <c:v>5.604537111999999</c:v>
                </c:pt>
                <c:pt idx="7368">
                  <c:v>5.658344597999997</c:v>
                </c:pt>
                <c:pt idx="7369">
                  <c:v>5.640703393</c:v>
                </c:pt>
                <c:pt idx="7370">
                  <c:v>5.594831543</c:v>
                </c:pt>
                <c:pt idx="7371">
                  <c:v>5.456319342</c:v>
                </c:pt>
                <c:pt idx="7372">
                  <c:v>5.352582391999999</c:v>
                </c:pt>
                <c:pt idx="7373">
                  <c:v>5.027246606999999</c:v>
                </c:pt>
                <c:pt idx="7374">
                  <c:v>4.90572329</c:v>
                </c:pt>
                <c:pt idx="7375">
                  <c:v>4.921263778</c:v>
                </c:pt>
                <c:pt idx="7376">
                  <c:v>4.759820841999999</c:v>
                </c:pt>
                <c:pt idx="7377">
                  <c:v>4.16224798</c:v>
                </c:pt>
                <c:pt idx="7378">
                  <c:v>4.100570125999999</c:v>
                </c:pt>
                <c:pt idx="7379">
                  <c:v>4.034113918999999</c:v>
                </c:pt>
                <c:pt idx="7380">
                  <c:v>3.236491118</c:v>
                </c:pt>
                <c:pt idx="7381">
                  <c:v>3.072921383</c:v>
                </c:pt>
                <c:pt idx="7382">
                  <c:v>3.132728119</c:v>
                </c:pt>
                <c:pt idx="7383">
                  <c:v>3.403412899</c:v>
                </c:pt>
                <c:pt idx="7384">
                  <c:v>3.735136093</c:v>
                </c:pt>
                <c:pt idx="7385">
                  <c:v>3.537458953</c:v>
                </c:pt>
                <c:pt idx="7386">
                  <c:v>3.480010761</c:v>
                </c:pt>
                <c:pt idx="7387">
                  <c:v>3.840444323</c:v>
                </c:pt>
                <c:pt idx="7388">
                  <c:v>4.420416114</c:v>
                </c:pt>
                <c:pt idx="7389">
                  <c:v>4.91336462</c:v>
                </c:pt>
                <c:pt idx="7390">
                  <c:v>5.152733237</c:v>
                </c:pt>
                <c:pt idx="7391">
                  <c:v>5.176120968999998</c:v>
                </c:pt>
                <c:pt idx="7392">
                  <c:v>4.926891328</c:v>
                </c:pt>
                <c:pt idx="7393">
                  <c:v>4.915270931</c:v>
                </c:pt>
                <c:pt idx="7394">
                  <c:v>4.859871669999999</c:v>
                </c:pt>
                <c:pt idx="7395">
                  <c:v>4.666290518999999</c:v>
                </c:pt>
                <c:pt idx="7396">
                  <c:v>4.297793365</c:v>
                </c:pt>
                <c:pt idx="7397">
                  <c:v>3.592749636999999</c:v>
                </c:pt>
                <c:pt idx="7398">
                  <c:v>3.604807478</c:v>
                </c:pt>
                <c:pt idx="7399">
                  <c:v>3.518929172</c:v>
                </c:pt>
                <c:pt idx="7400">
                  <c:v>3.609049179</c:v>
                </c:pt>
                <c:pt idx="7401">
                  <c:v>3.562443826</c:v>
                </c:pt>
                <c:pt idx="7402">
                  <c:v>4.059669384</c:v>
                </c:pt>
                <c:pt idx="7403">
                  <c:v>4.24076347</c:v>
                </c:pt>
                <c:pt idx="7404">
                  <c:v>4.293820586999999</c:v>
                </c:pt>
                <c:pt idx="7405">
                  <c:v>3.911313599</c:v>
                </c:pt>
                <c:pt idx="7406">
                  <c:v>3.477636727</c:v>
                </c:pt>
                <c:pt idx="7407">
                  <c:v>3.130161426</c:v>
                </c:pt>
                <c:pt idx="7408">
                  <c:v>2.813852377999999</c:v>
                </c:pt>
                <c:pt idx="7409">
                  <c:v>2.525723407</c:v>
                </c:pt>
                <c:pt idx="7410">
                  <c:v>2.515477718</c:v>
                </c:pt>
                <c:pt idx="7411">
                  <c:v>2.842359545</c:v>
                </c:pt>
                <c:pt idx="7412">
                  <c:v>3.292911871</c:v>
                </c:pt>
                <c:pt idx="7413">
                  <c:v>3.463412147</c:v>
                </c:pt>
                <c:pt idx="7414">
                  <c:v>3.613174432</c:v>
                </c:pt>
                <c:pt idx="7415">
                  <c:v>3.060308178</c:v>
                </c:pt>
                <c:pt idx="7416">
                  <c:v>3.052342583999999</c:v>
                </c:pt>
                <c:pt idx="7417">
                  <c:v>4.649314229999998</c:v>
                </c:pt>
                <c:pt idx="7418">
                  <c:v>5.245492339</c:v>
                </c:pt>
                <c:pt idx="7419">
                  <c:v>5.085952836</c:v>
                </c:pt>
                <c:pt idx="7420">
                  <c:v>4.888504423999999</c:v>
                </c:pt>
                <c:pt idx="7421">
                  <c:v>5.104303235999999</c:v>
                </c:pt>
                <c:pt idx="7422">
                  <c:v>4.932760433</c:v>
                </c:pt>
                <c:pt idx="7423">
                  <c:v>4.600736302999999</c:v>
                </c:pt>
                <c:pt idx="7424">
                  <c:v>3.415193069</c:v>
                </c:pt>
                <c:pt idx="7425">
                  <c:v>3.866395306</c:v>
                </c:pt>
                <c:pt idx="7426">
                  <c:v>3.241518993</c:v>
                </c:pt>
                <c:pt idx="7427">
                  <c:v>1.893111663</c:v>
                </c:pt>
                <c:pt idx="7428">
                  <c:v>1.532589979</c:v>
                </c:pt>
                <c:pt idx="7429">
                  <c:v>1.313634745</c:v>
                </c:pt>
                <c:pt idx="7430">
                  <c:v>1.015843074</c:v>
                </c:pt>
                <c:pt idx="7431">
                  <c:v>1.126584277</c:v>
                </c:pt>
                <c:pt idx="7432">
                  <c:v>1.229152606</c:v>
                </c:pt>
                <c:pt idx="7433">
                  <c:v>0.9210142058</c:v>
                </c:pt>
                <c:pt idx="7434">
                  <c:v>1.250726489</c:v>
                </c:pt>
                <c:pt idx="7435">
                  <c:v>1.470451602</c:v>
                </c:pt>
                <c:pt idx="7436">
                  <c:v>1.798425863</c:v>
                </c:pt>
                <c:pt idx="7437">
                  <c:v>1.905986046</c:v>
                </c:pt>
                <c:pt idx="7438">
                  <c:v>1.981786682999999</c:v>
                </c:pt>
                <c:pt idx="7439">
                  <c:v>1.9200237</c:v>
                </c:pt>
                <c:pt idx="7440">
                  <c:v>1.957569256</c:v>
                </c:pt>
                <c:pt idx="7441">
                  <c:v>1.725727872</c:v>
                </c:pt>
                <c:pt idx="7442">
                  <c:v>1.687352314</c:v>
                </c:pt>
                <c:pt idx="7443">
                  <c:v>1.741133957</c:v>
                </c:pt>
                <c:pt idx="7444">
                  <c:v>1.649507242</c:v>
                </c:pt>
                <c:pt idx="7445">
                  <c:v>1.549434997</c:v>
                </c:pt>
                <c:pt idx="7446">
                  <c:v>1.510105766</c:v>
                </c:pt>
                <c:pt idx="7447">
                  <c:v>1.458243548</c:v>
                </c:pt>
                <c:pt idx="7448">
                  <c:v>1.363679614</c:v>
                </c:pt>
                <c:pt idx="7449">
                  <c:v>1.178506109</c:v>
                </c:pt>
                <c:pt idx="7450">
                  <c:v>1.058434931</c:v>
                </c:pt>
                <c:pt idx="7451">
                  <c:v>0.8796793356</c:v>
                </c:pt>
                <c:pt idx="7452">
                  <c:v>0.819534619</c:v>
                </c:pt>
                <c:pt idx="7453">
                  <c:v>0.7995316114</c:v>
                </c:pt>
                <c:pt idx="7454">
                  <c:v>0.7166967759</c:v>
                </c:pt>
                <c:pt idx="7455">
                  <c:v>0.7908318232</c:v>
                </c:pt>
                <c:pt idx="7456">
                  <c:v>0.8041431374</c:v>
                </c:pt>
                <c:pt idx="7457">
                  <c:v>0.7461434402</c:v>
                </c:pt>
                <c:pt idx="7458">
                  <c:v>0.8962956158</c:v>
                </c:pt>
                <c:pt idx="7459">
                  <c:v>1.244208271</c:v>
                </c:pt>
                <c:pt idx="7460">
                  <c:v>1.654031524</c:v>
                </c:pt>
                <c:pt idx="7461">
                  <c:v>1.795773795</c:v>
                </c:pt>
                <c:pt idx="7462">
                  <c:v>2.256909868</c:v>
                </c:pt>
                <c:pt idx="7463">
                  <c:v>2.544723503</c:v>
                </c:pt>
                <c:pt idx="7464">
                  <c:v>2.873647244</c:v>
                </c:pt>
                <c:pt idx="7465">
                  <c:v>3.123730944</c:v>
                </c:pt>
                <c:pt idx="7466">
                  <c:v>3.258035782</c:v>
                </c:pt>
                <c:pt idx="7467">
                  <c:v>2.871819020999999</c:v>
                </c:pt>
                <c:pt idx="7468">
                  <c:v>3.259877902</c:v>
                </c:pt>
                <c:pt idx="7469">
                  <c:v>3.415684762</c:v>
                </c:pt>
                <c:pt idx="7470">
                  <c:v>3.727356548000001</c:v>
                </c:pt>
                <c:pt idx="7471">
                  <c:v>4.282351378</c:v>
                </c:pt>
                <c:pt idx="7472">
                  <c:v>4.299668821</c:v>
                </c:pt>
                <c:pt idx="7473">
                  <c:v>3.827433776</c:v>
                </c:pt>
                <c:pt idx="7474">
                  <c:v>3.986576745</c:v>
                </c:pt>
                <c:pt idx="7475">
                  <c:v>4.548181840999998</c:v>
                </c:pt>
                <c:pt idx="7476">
                  <c:v>5.415949454</c:v>
                </c:pt>
                <c:pt idx="7477">
                  <c:v>5.545427641999999</c:v>
                </c:pt>
                <c:pt idx="7478">
                  <c:v>5.422535934999999</c:v>
                </c:pt>
                <c:pt idx="7479">
                  <c:v>5.451185033999999</c:v>
                </c:pt>
                <c:pt idx="7480">
                  <c:v>4.883129434000001</c:v>
                </c:pt>
                <c:pt idx="7481">
                  <c:v>4.764849787</c:v>
                </c:pt>
                <c:pt idx="7482">
                  <c:v>4.572941507999999</c:v>
                </c:pt>
                <c:pt idx="7483">
                  <c:v>4.782154095</c:v>
                </c:pt>
                <c:pt idx="7484">
                  <c:v>4.800607421</c:v>
                </c:pt>
                <c:pt idx="7485">
                  <c:v>4.794377176999999</c:v>
                </c:pt>
                <c:pt idx="7486">
                  <c:v>4.713464321</c:v>
                </c:pt>
                <c:pt idx="7487">
                  <c:v>4.937876771</c:v>
                </c:pt>
                <c:pt idx="7488">
                  <c:v>4.711094311</c:v>
                </c:pt>
                <c:pt idx="7489">
                  <c:v>4.708721147</c:v>
                </c:pt>
                <c:pt idx="7490">
                  <c:v>4.317978634999999</c:v>
                </c:pt>
                <c:pt idx="7491">
                  <c:v>4.272253472</c:v>
                </c:pt>
                <c:pt idx="7492">
                  <c:v>4.296284473</c:v>
                </c:pt>
                <c:pt idx="7493">
                  <c:v>4.174860096999999</c:v>
                </c:pt>
                <c:pt idx="7494">
                  <c:v>4.180697</c:v>
                </c:pt>
                <c:pt idx="7495">
                  <c:v>4.033851631</c:v>
                </c:pt>
                <c:pt idx="7496">
                  <c:v>3.537140377</c:v>
                </c:pt>
                <c:pt idx="7497">
                  <c:v>2.538299637</c:v>
                </c:pt>
                <c:pt idx="7498">
                  <c:v>1.951477214</c:v>
                </c:pt>
                <c:pt idx="7499">
                  <c:v>1.305754267</c:v>
                </c:pt>
                <c:pt idx="7500">
                  <c:v>0.9348737945</c:v>
                </c:pt>
                <c:pt idx="7501">
                  <c:v>0.8851561171</c:v>
                </c:pt>
                <c:pt idx="7502">
                  <c:v>0.8958436369</c:v>
                </c:pt>
                <c:pt idx="7503">
                  <c:v>0.8485107265</c:v>
                </c:pt>
                <c:pt idx="7504">
                  <c:v>0.9772326355</c:v>
                </c:pt>
                <c:pt idx="7505">
                  <c:v>0.9200816558</c:v>
                </c:pt>
                <c:pt idx="7506">
                  <c:v>1.384116399</c:v>
                </c:pt>
                <c:pt idx="7507">
                  <c:v>2.635576568</c:v>
                </c:pt>
                <c:pt idx="7508">
                  <c:v>3.623984212</c:v>
                </c:pt>
                <c:pt idx="7509">
                  <c:v>3.997839025</c:v>
                </c:pt>
                <c:pt idx="7510">
                  <c:v>3.859042039999999</c:v>
                </c:pt>
                <c:pt idx="7511">
                  <c:v>3.641597385</c:v>
                </c:pt>
                <c:pt idx="7512">
                  <c:v>3.451980098</c:v>
                </c:pt>
                <c:pt idx="7513">
                  <c:v>2.736445115999999</c:v>
                </c:pt>
                <c:pt idx="7514">
                  <c:v>1.823414953</c:v>
                </c:pt>
                <c:pt idx="7515">
                  <c:v>1.397182734</c:v>
                </c:pt>
                <c:pt idx="7516">
                  <c:v>1.166140077</c:v>
                </c:pt>
                <c:pt idx="7517">
                  <c:v>1.035049841</c:v>
                </c:pt>
                <c:pt idx="7518">
                  <c:v>0.9506061619</c:v>
                </c:pt>
                <c:pt idx="7519">
                  <c:v>1.060172238</c:v>
                </c:pt>
                <c:pt idx="7520">
                  <c:v>1.210057517</c:v>
                </c:pt>
                <c:pt idx="7521">
                  <c:v>0.5926961411</c:v>
                </c:pt>
                <c:pt idx="7522">
                  <c:v>0.516206219</c:v>
                </c:pt>
                <c:pt idx="7523">
                  <c:v>0.7076047405</c:v>
                </c:pt>
                <c:pt idx="7524">
                  <c:v>0.8987770141</c:v>
                </c:pt>
                <c:pt idx="7525">
                  <c:v>0.9689669489</c:v>
                </c:pt>
                <c:pt idx="7526">
                  <c:v>1.001058591</c:v>
                </c:pt>
                <c:pt idx="7527">
                  <c:v>1.094373112</c:v>
                </c:pt>
                <c:pt idx="7528">
                  <c:v>1.229344228</c:v>
                </c:pt>
                <c:pt idx="7529">
                  <c:v>1.317188866</c:v>
                </c:pt>
                <c:pt idx="7530">
                  <c:v>1.259686489</c:v>
                </c:pt>
                <c:pt idx="7531">
                  <c:v>1.772205925</c:v>
                </c:pt>
                <c:pt idx="7532">
                  <c:v>2.080721506</c:v>
                </c:pt>
                <c:pt idx="7533">
                  <c:v>2.501103099</c:v>
                </c:pt>
                <c:pt idx="7534">
                  <c:v>3.143195821</c:v>
                </c:pt>
                <c:pt idx="7535">
                  <c:v>3.415574467</c:v>
                </c:pt>
                <c:pt idx="7536">
                  <c:v>3.40351925</c:v>
                </c:pt>
                <c:pt idx="7537">
                  <c:v>3.171274242</c:v>
                </c:pt>
                <c:pt idx="7538">
                  <c:v>2.93251704</c:v>
                </c:pt>
                <c:pt idx="7539">
                  <c:v>2.575680206</c:v>
                </c:pt>
                <c:pt idx="7540">
                  <c:v>2.547787478</c:v>
                </c:pt>
                <c:pt idx="7541">
                  <c:v>2.075030364</c:v>
                </c:pt>
                <c:pt idx="7542">
                  <c:v>1.960804209</c:v>
                </c:pt>
                <c:pt idx="7543">
                  <c:v>1.639490279</c:v>
                </c:pt>
                <c:pt idx="7544">
                  <c:v>1.271481759</c:v>
                </c:pt>
                <c:pt idx="7545">
                  <c:v>0.8275754205</c:v>
                </c:pt>
                <c:pt idx="7546">
                  <c:v>0.9656628865</c:v>
                </c:pt>
                <c:pt idx="7547">
                  <c:v>1.04953059</c:v>
                </c:pt>
                <c:pt idx="7548">
                  <c:v>1.015132563</c:v>
                </c:pt>
                <c:pt idx="7549">
                  <c:v>0.8478320815</c:v>
                </c:pt>
                <c:pt idx="7550">
                  <c:v>0.6991577416</c:v>
                </c:pt>
                <c:pt idx="7551">
                  <c:v>0.7279758774</c:v>
                </c:pt>
                <c:pt idx="7552">
                  <c:v>0.6356834023</c:v>
                </c:pt>
                <c:pt idx="7553">
                  <c:v>0.657505787</c:v>
                </c:pt>
                <c:pt idx="7554">
                  <c:v>0.7062819549</c:v>
                </c:pt>
                <c:pt idx="7555">
                  <c:v>0.8851075146</c:v>
                </c:pt>
                <c:pt idx="7556">
                  <c:v>0.9955297843</c:v>
                </c:pt>
                <c:pt idx="7557">
                  <c:v>0.9267269298</c:v>
                </c:pt>
                <c:pt idx="7558">
                  <c:v>0.9093258853</c:v>
                </c:pt>
                <c:pt idx="7559">
                  <c:v>0.6743745917</c:v>
                </c:pt>
                <c:pt idx="7560">
                  <c:v>0.8851923044</c:v>
                </c:pt>
                <c:pt idx="7561">
                  <c:v>1.694154147</c:v>
                </c:pt>
                <c:pt idx="7562">
                  <c:v>3.406238602</c:v>
                </c:pt>
                <c:pt idx="7563">
                  <c:v>4.755671855999999</c:v>
                </c:pt>
                <c:pt idx="7564">
                  <c:v>4.889726215</c:v>
                </c:pt>
                <c:pt idx="7565">
                  <c:v>5.830051998</c:v>
                </c:pt>
                <c:pt idx="7566">
                  <c:v>6.433413975000001</c:v>
                </c:pt>
                <c:pt idx="7567">
                  <c:v>6.582935643999999</c:v>
                </c:pt>
                <c:pt idx="7568">
                  <c:v>6.422453515999998</c:v>
                </c:pt>
                <c:pt idx="7569">
                  <c:v>6.487323763</c:v>
                </c:pt>
                <c:pt idx="7570">
                  <c:v>6.764213929999999</c:v>
                </c:pt>
                <c:pt idx="7571">
                  <c:v>6.625154083999999</c:v>
                </c:pt>
                <c:pt idx="7572">
                  <c:v>6.14366826</c:v>
                </c:pt>
                <c:pt idx="7573">
                  <c:v>5.844105562999998</c:v>
                </c:pt>
                <c:pt idx="7574">
                  <c:v>5.837009285</c:v>
                </c:pt>
                <c:pt idx="7575">
                  <c:v>5.640357663999999</c:v>
                </c:pt>
                <c:pt idx="7576">
                  <c:v>5.053098611</c:v>
                </c:pt>
                <c:pt idx="7577">
                  <c:v>3.964148868</c:v>
                </c:pt>
                <c:pt idx="7578">
                  <c:v>3.025476707</c:v>
                </c:pt>
                <c:pt idx="7579">
                  <c:v>3.157135839</c:v>
                </c:pt>
                <c:pt idx="7580">
                  <c:v>2.861365656</c:v>
                </c:pt>
                <c:pt idx="7581">
                  <c:v>2.551933775</c:v>
                </c:pt>
                <c:pt idx="7582">
                  <c:v>2.334327398</c:v>
                </c:pt>
                <c:pt idx="7583">
                  <c:v>2.131276147</c:v>
                </c:pt>
                <c:pt idx="7584">
                  <c:v>1.814962729</c:v>
                </c:pt>
                <c:pt idx="7585">
                  <c:v>1.752256093</c:v>
                </c:pt>
                <c:pt idx="7586">
                  <c:v>1.417172212</c:v>
                </c:pt>
                <c:pt idx="7587">
                  <c:v>1.085065086</c:v>
                </c:pt>
                <c:pt idx="7588">
                  <c:v>0.8784881599</c:v>
                </c:pt>
                <c:pt idx="7589">
                  <c:v>0.9360032844</c:v>
                </c:pt>
                <c:pt idx="7590">
                  <c:v>0.6498811393</c:v>
                </c:pt>
                <c:pt idx="7591">
                  <c:v>0.8715165489</c:v>
                </c:pt>
                <c:pt idx="7592">
                  <c:v>0.8120635993</c:v>
                </c:pt>
                <c:pt idx="7593">
                  <c:v>0.7579678909</c:v>
                </c:pt>
                <c:pt idx="7594">
                  <c:v>0.6569381935</c:v>
                </c:pt>
                <c:pt idx="7595">
                  <c:v>0.483061099</c:v>
                </c:pt>
                <c:pt idx="7596">
                  <c:v>0.4326848537</c:v>
                </c:pt>
                <c:pt idx="7597">
                  <c:v>0.4189803316</c:v>
                </c:pt>
                <c:pt idx="7598">
                  <c:v>0.3650840641</c:v>
                </c:pt>
                <c:pt idx="7599">
                  <c:v>0.369050095</c:v>
                </c:pt>
                <c:pt idx="7600">
                  <c:v>0.3870868025</c:v>
                </c:pt>
                <c:pt idx="7601">
                  <c:v>0.5164719894</c:v>
                </c:pt>
                <c:pt idx="7602">
                  <c:v>0.9690813701</c:v>
                </c:pt>
                <c:pt idx="7603">
                  <c:v>1.906357795</c:v>
                </c:pt>
                <c:pt idx="7604">
                  <c:v>2.881014295</c:v>
                </c:pt>
                <c:pt idx="7605">
                  <c:v>3.633280686</c:v>
                </c:pt>
                <c:pt idx="7606">
                  <c:v>4.060189030999999</c:v>
                </c:pt>
                <c:pt idx="7607">
                  <c:v>4.404025580000001</c:v>
                </c:pt>
                <c:pt idx="7608">
                  <c:v>4.680945007999999</c:v>
                </c:pt>
                <c:pt idx="7609">
                  <c:v>5.026599744</c:v>
                </c:pt>
                <c:pt idx="7610">
                  <c:v>5.208776617999999</c:v>
                </c:pt>
                <c:pt idx="7611">
                  <c:v>5.147949420999999</c:v>
                </c:pt>
                <c:pt idx="7612">
                  <c:v>5.258562761999999</c:v>
                </c:pt>
                <c:pt idx="7613">
                  <c:v>5.089041687</c:v>
                </c:pt>
                <c:pt idx="7614">
                  <c:v>4.973521545</c:v>
                </c:pt>
                <c:pt idx="7615">
                  <c:v>5.109215928999999</c:v>
                </c:pt>
                <c:pt idx="7616">
                  <c:v>4.78562841</c:v>
                </c:pt>
                <c:pt idx="7617">
                  <c:v>4.28826377</c:v>
                </c:pt>
                <c:pt idx="7618">
                  <c:v>3.937552465</c:v>
                </c:pt>
                <c:pt idx="7619">
                  <c:v>3.486168386</c:v>
                </c:pt>
                <c:pt idx="7620">
                  <c:v>2.974274361</c:v>
                </c:pt>
                <c:pt idx="7621">
                  <c:v>2.897857403999999</c:v>
                </c:pt>
                <c:pt idx="7622">
                  <c:v>3.007813646</c:v>
                </c:pt>
                <c:pt idx="7623">
                  <c:v>3.359422109999999</c:v>
                </c:pt>
                <c:pt idx="7624">
                  <c:v>3.443843301</c:v>
                </c:pt>
                <c:pt idx="7625">
                  <c:v>3.387978855</c:v>
                </c:pt>
                <c:pt idx="7626">
                  <c:v>3.207969165</c:v>
                </c:pt>
                <c:pt idx="7627">
                  <c:v>4.287488578</c:v>
                </c:pt>
                <c:pt idx="7628">
                  <c:v>4.906564707</c:v>
                </c:pt>
                <c:pt idx="7629">
                  <c:v>5.081055118999998</c:v>
                </c:pt>
                <c:pt idx="7630">
                  <c:v>5.26866164</c:v>
                </c:pt>
                <c:pt idx="7631">
                  <c:v>5.073141031000001</c:v>
                </c:pt>
                <c:pt idx="7632">
                  <c:v>4.337408537999999</c:v>
                </c:pt>
                <c:pt idx="7633">
                  <c:v>3.656686028</c:v>
                </c:pt>
                <c:pt idx="7634">
                  <c:v>3.440641009</c:v>
                </c:pt>
                <c:pt idx="7635">
                  <c:v>3.084404445</c:v>
                </c:pt>
                <c:pt idx="7636">
                  <c:v>2.737112438</c:v>
                </c:pt>
                <c:pt idx="7637">
                  <c:v>2.268500333</c:v>
                </c:pt>
                <c:pt idx="7638">
                  <c:v>1.917880777</c:v>
                </c:pt>
                <c:pt idx="7639">
                  <c:v>1.475724987999999</c:v>
                </c:pt>
                <c:pt idx="7640">
                  <c:v>1.362714194</c:v>
                </c:pt>
                <c:pt idx="7641">
                  <c:v>0.6853850286</c:v>
                </c:pt>
                <c:pt idx="7642">
                  <c:v>0.3059057981</c:v>
                </c:pt>
                <c:pt idx="7643">
                  <c:v>0.2717040461</c:v>
                </c:pt>
                <c:pt idx="7644">
                  <c:v>0.6982424928</c:v>
                </c:pt>
                <c:pt idx="7645">
                  <c:v>1.087528464</c:v>
                </c:pt>
                <c:pt idx="7646">
                  <c:v>1.555280919</c:v>
                </c:pt>
                <c:pt idx="7647">
                  <c:v>2.381863744</c:v>
                </c:pt>
                <c:pt idx="7648">
                  <c:v>2.913106798</c:v>
                </c:pt>
                <c:pt idx="7649">
                  <c:v>3.429069905</c:v>
                </c:pt>
                <c:pt idx="7650">
                  <c:v>4.057037800999998</c:v>
                </c:pt>
                <c:pt idx="7651">
                  <c:v>4.901559251</c:v>
                </c:pt>
                <c:pt idx="7652">
                  <c:v>5.307746037999999</c:v>
                </c:pt>
                <c:pt idx="7653">
                  <c:v>5.562172344999999</c:v>
                </c:pt>
                <c:pt idx="7654">
                  <c:v>5.840560628999999</c:v>
                </c:pt>
                <c:pt idx="7655">
                  <c:v>6.042250802999999</c:v>
                </c:pt>
                <c:pt idx="7656">
                  <c:v>6.478479428</c:v>
                </c:pt>
                <c:pt idx="7657">
                  <c:v>6.203136029999999</c:v>
                </c:pt>
                <c:pt idx="7658">
                  <c:v>5.596992084</c:v>
                </c:pt>
                <c:pt idx="7659">
                  <c:v>5.350844887999997</c:v>
                </c:pt>
                <c:pt idx="7660">
                  <c:v>4.949640194</c:v>
                </c:pt>
                <c:pt idx="7661">
                  <c:v>4.674300106999999</c:v>
                </c:pt>
                <c:pt idx="7662">
                  <c:v>4.93636352</c:v>
                </c:pt>
                <c:pt idx="7663">
                  <c:v>5.488208309</c:v>
                </c:pt>
                <c:pt idx="7664">
                  <c:v>5.341629116</c:v>
                </c:pt>
                <c:pt idx="7665">
                  <c:v>4.835206517999999</c:v>
                </c:pt>
                <c:pt idx="7666">
                  <c:v>5.064568422000001</c:v>
                </c:pt>
                <c:pt idx="7667">
                  <c:v>4.866035160999999</c:v>
                </c:pt>
                <c:pt idx="7668">
                  <c:v>4.864191614999997</c:v>
                </c:pt>
                <c:pt idx="7669">
                  <c:v>5.302934058999998</c:v>
                </c:pt>
                <c:pt idx="7670">
                  <c:v>5.733558293</c:v>
                </c:pt>
                <c:pt idx="7671">
                  <c:v>5.637141952999999</c:v>
                </c:pt>
                <c:pt idx="7672">
                  <c:v>5.390974406</c:v>
                </c:pt>
                <c:pt idx="7673">
                  <c:v>4.974572350000001</c:v>
                </c:pt>
                <c:pt idx="7674">
                  <c:v>4.555293026999998</c:v>
                </c:pt>
                <c:pt idx="7675">
                  <c:v>5.052490103</c:v>
                </c:pt>
                <c:pt idx="7676">
                  <c:v>5.617107783999999</c:v>
                </c:pt>
                <c:pt idx="7677">
                  <c:v>5.664794516999999</c:v>
                </c:pt>
                <c:pt idx="7678">
                  <c:v>5.796880772999999</c:v>
                </c:pt>
                <c:pt idx="7679">
                  <c:v>5.668414591999999</c:v>
                </c:pt>
                <c:pt idx="7680">
                  <c:v>5.594411910999998</c:v>
                </c:pt>
                <c:pt idx="7681">
                  <c:v>5.564047035999999</c:v>
                </c:pt>
                <c:pt idx="7682">
                  <c:v>5.459255492000002</c:v>
                </c:pt>
                <c:pt idx="7683">
                  <c:v>4.722663649</c:v>
                </c:pt>
                <c:pt idx="7684">
                  <c:v>4.862403290999999</c:v>
                </c:pt>
                <c:pt idx="7685">
                  <c:v>4.716851886999999</c:v>
                </c:pt>
                <c:pt idx="7686">
                  <c:v>4.658921147999999</c:v>
                </c:pt>
                <c:pt idx="7687">
                  <c:v>4.505727641</c:v>
                </c:pt>
                <c:pt idx="7688">
                  <c:v>4.082528331999999</c:v>
                </c:pt>
                <c:pt idx="7689">
                  <c:v>3.513636683</c:v>
                </c:pt>
                <c:pt idx="7690">
                  <c:v>4.120229578999999</c:v>
                </c:pt>
                <c:pt idx="7691">
                  <c:v>4.4836023</c:v>
                </c:pt>
                <c:pt idx="7692">
                  <c:v>3.642391381</c:v>
                </c:pt>
                <c:pt idx="7693">
                  <c:v>2.444045196</c:v>
                </c:pt>
                <c:pt idx="7694">
                  <c:v>1.920528842</c:v>
                </c:pt>
                <c:pt idx="7695">
                  <c:v>1.492764924</c:v>
                </c:pt>
                <c:pt idx="7696">
                  <c:v>1.024293154</c:v>
                </c:pt>
                <c:pt idx="7697">
                  <c:v>0.7430524921</c:v>
                </c:pt>
                <c:pt idx="7698">
                  <c:v>0.8028768168</c:v>
                </c:pt>
                <c:pt idx="7699">
                  <c:v>0.9028252737</c:v>
                </c:pt>
                <c:pt idx="7700">
                  <c:v>1.115670786</c:v>
                </c:pt>
                <c:pt idx="7701">
                  <c:v>1.234930392</c:v>
                </c:pt>
                <c:pt idx="7702">
                  <c:v>1.280622666</c:v>
                </c:pt>
                <c:pt idx="7703">
                  <c:v>1.462390184</c:v>
                </c:pt>
                <c:pt idx="7704">
                  <c:v>2.034521424</c:v>
                </c:pt>
                <c:pt idx="7705">
                  <c:v>2.242365296</c:v>
                </c:pt>
                <c:pt idx="7706">
                  <c:v>2.420460753</c:v>
                </c:pt>
                <c:pt idx="7707">
                  <c:v>2.528080617</c:v>
                </c:pt>
                <c:pt idx="7708">
                  <c:v>2.555633408</c:v>
                </c:pt>
                <c:pt idx="7709">
                  <c:v>2.359298769</c:v>
                </c:pt>
                <c:pt idx="7710">
                  <c:v>2.340815617</c:v>
                </c:pt>
                <c:pt idx="7711">
                  <c:v>1.905196893999999</c:v>
                </c:pt>
                <c:pt idx="7712">
                  <c:v>1.612537724</c:v>
                </c:pt>
                <c:pt idx="7713">
                  <c:v>1.091843524</c:v>
                </c:pt>
                <c:pt idx="7714">
                  <c:v>0.8027226453</c:v>
                </c:pt>
                <c:pt idx="7715">
                  <c:v>0.5102648345</c:v>
                </c:pt>
                <c:pt idx="7716">
                  <c:v>0.3493962172</c:v>
                </c:pt>
                <c:pt idx="7717">
                  <c:v>0.1995222052</c:v>
                </c:pt>
                <c:pt idx="7718">
                  <c:v>0.1992646839</c:v>
                </c:pt>
                <c:pt idx="7719">
                  <c:v>0.3648520564</c:v>
                </c:pt>
                <c:pt idx="7720">
                  <c:v>0.4937815412</c:v>
                </c:pt>
                <c:pt idx="7721">
                  <c:v>0.7422416413</c:v>
                </c:pt>
                <c:pt idx="7722">
                  <c:v>0.7789424562</c:v>
                </c:pt>
                <c:pt idx="7723">
                  <c:v>0.9874784492</c:v>
                </c:pt>
                <c:pt idx="7724">
                  <c:v>1.371625494</c:v>
                </c:pt>
                <c:pt idx="7725">
                  <c:v>1.448807489</c:v>
                </c:pt>
                <c:pt idx="7726">
                  <c:v>1.291485481</c:v>
                </c:pt>
                <c:pt idx="7727">
                  <c:v>1.447080334</c:v>
                </c:pt>
                <c:pt idx="7728">
                  <c:v>1.837106277</c:v>
                </c:pt>
                <c:pt idx="7729">
                  <c:v>1.822704417</c:v>
                </c:pt>
                <c:pt idx="7730">
                  <c:v>1.608881094</c:v>
                </c:pt>
                <c:pt idx="7731">
                  <c:v>1.133422387</c:v>
                </c:pt>
                <c:pt idx="7732">
                  <c:v>1.15742239</c:v>
                </c:pt>
                <c:pt idx="7733">
                  <c:v>1.279385597</c:v>
                </c:pt>
                <c:pt idx="7734">
                  <c:v>1.694564231</c:v>
                </c:pt>
                <c:pt idx="7735">
                  <c:v>2.251527889</c:v>
                </c:pt>
                <c:pt idx="7736">
                  <c:v>2.438841464999999</c:v>
                </c:pt>
                <c:pt idx="7737">
                  <c:v>2.278320702</c:v>
                </c:pt>
                <c:pt idx="7738">
                  <c:v>2.819065038999999</c:v>
                </c:pt>
                <c:pt idx="7739">
                  <c:v>3.049463916</c:v>
                </c:pt>
                <c:pt idx="7740">
                  <c:v>3.493323651000001</c:v>
                </c:pt>
                <c:pt idx="7741">
                  <c:v>3.725841123999999</c:v>
                </c:pt>
                <c:pt idx="7742">
                  <c:v>3.791613802</c:v>
                </c:pt>
                <c:pt idx="7743">
                  <c:v>3.743571292</c:v>
                </c:pt>
                <c:pt idx="7744">
                  <c:v>4.253494705000001</c:v>
                </c:pt>
                <c:pt idx="7745">
                  <c:v>4.681315956</c:v>
                </c:pt>
                <c:pt idx="7746">
                  <c:v>4.742172978999999</c:v>
                </c:pt>
                <c:pt idx="7747">
                  <c:v>5.268173856</c:v>
                </c:pt>
                <c:pt idx="7748">
                  <c:v>6.04943394</c:v>
                </c:pt>
                <c:pt idx="7749">
                  <c:v>5.990292083</c:v>
                </c:pt>
                <c:pt idx="7750">
                  <c:v>5.959282863999999</c:v>
                </c:pt>
                <c:pt idx="7751">
                  <c:v>5.984470299999999</c:v>
                </c:pt>
                <c:pt idx="7752">
                  <c:v>5.712288201999999</c:v>
                </c:pt>
                <c:pt idx="7753">
                  <c:v>5.740212109</c:v>
                </c:pt>
                <c:pt idx="7754">
                  <c:v>5.671662284</c:v>
                </c:pt>
                <c:pt idx="7755">
                  <c:v>5.513233840999999</c:v>
                </c:pt>
                <c:pt idx="7756">
                  <c:v>5.265037664999999</c:v>
                </c:pt>
                <c:pt idx="7757">
                  <c:v>5.32892474</c:v>
                </c:pt>
                <c:pt idx="7758">
                  <c:v>5.020665889</c:v>
                </c:pt>
                <c:pt idx="7759">
                  <c:v>4.516850046999999</c:v>
                </c:pt>
                <c:pt idx="7760">
                  <c:v>4.366945209</c:v>
                </c:pt>
                <c:pt idx="7761">
                  <c:v>4.45530999</c:v>
                </c:pt>
                <c:pt idx="7762">
                  <c:v>4.316110574</c:v>
                </c:pt>
                <c:pt idx="7763">
                  <c:v>4.378608174</c:v>
                </c:pt>
                <c:pt idx="7764">
                  <c:v>4.370877227999999</c:v>
                </c:pt>
                <c:pt idx="7765">
                  <c:v>4.036998805000001</c:v>
                </c:pt>
                <c:pt idx="7766">
                  <c:v>3.762797285</c:v>
                </c:pt>
                <c:pt idx="7767">
                  <c:v>3.321492609999999</c:v>
                </c:pt>
                <c:pt idx="7768">
                  <c:v>3.453961506</c:v>
                </c:pt>
                <c:pt idx="7769">
                  <c:v>3.335318941</c:v>
                </c:pt>
                <c:pt idx="7770">
                  <c:v>3.497298114999999</c:v>
                </c:pt>
                <c:pt idx="7771">
                  <c:v>4.128308029999999</c:v>
                </c:pt>
                <c:pt idx="7772">
                  <c:v>5.071674245000001</c:v>
                </c:pt>
                <c:pt idx="7773">
                  <c:v>5.43784615</c:v>
                </c:pt>
                <c:pt idx="7774">
                  <c:v>5.292370576</c:v>
                </c:pt>
                <c:pt idx="7775">
                  <c:v>5.332259708</c:v>
                </c:pt>
                <c:pt idx="7776">
                  <c:v>5.233339717</c:v>
                </c:pt>
                <c:pt idx="7777">
                  <c:v>5.179702103</c:v>
                </c:pt>
                <c:pt idx="7778">
                  <c:v>4.856830902999999</c:v>
                </c:pt>
                <c:pt idx="7779">
                  <c:v>4.746590088</c:v>
                </c:pt>
                <c:pt idx="7780">
                  <c:v>4.500224870999999</c:v>
                </c:pt>
                <c:pt idx="7781">
                  <c:v>3.879275176999999</c:v>
                </c:pt>
                <c:pt idx="7782">
                  <c:v>3.321764068</c:v>
                </c:pt>
                <c:pt idx="7783">
                  <c:v>3.28516879</c:v>
                </c:pt>
                <c:pt idx="7784">
                  <c:v>2.665124287000001</c:v>
                </c:pt>
                <c:pt idx="7785">
                  <c:v>2.339793922</c:v>
                </c:pt>
                <c:pt idx="7786">
                  <c:v>2.49882268</c:v>
                </c:pt>
                <c:pt idx="7787">
                  <c:v>2.356266673999999</c:v>
                </c:pt>
                <c:pt idx="7788">
                  <c:v>2.037355998</c:v>
                </c:pt>
                <c:pt idx="7789">
                  <c:v>1.538589529</c:v>
                </c:pt>
                <c:pt idx="7790">
                  <c:v>1.52889736</c:v>
                </c:pt>
                <c:pt idx="7791">
                  <c:v>1.460832272</c:v>
                </c:pt>
                <c:pt idx="7792">
                  <c:v>1.429651716</c:v>
                </c:pt>
                <c:pt idx="7793">
                  <c:v>2.214265379999999</c:v>
                </c:pt>
                <c:pt idx="7794">
                  <c:v>4.735512605</c:v>
                </c:pt>
                <c:pt idx="7795">
                  <c:v>5.993959254</c:v>
                </c:pt>
                <c:pt idx="7796">
                  <c:v>6.315214940999998</c:v>
                </c:pt>
                <c:pt idx="7797">
                  <c:v>6.416069894000002</c:v>
                </c:pt>
                <c:pt idx="7798">
                  <c:v>6.613410421999999</c:v>
                </c:pt>
                <c:pt idx="7799">
                  <c:v>6.644520514999999</c:v>
                </c:pt>
                <c:pt idx="7800">
                  <c:v>6.757145699999999</c:v>
                </c:pt>
                <c:pt idx="7801">
                  <c:v>6.536520416</c:v>
                </c:pt>
                <c:pt idx="7802">
                  <c:v>6.384061202999999</c:v>
                </c:pt>
                <c:pt idx="7803">
                  <c:v>6.177715523999998</c:v>
                </c:pt>
                <c:pt idx="7804">
                  <c:v>6.000681491</c:v>
                </c:pt>
                <c:pt idx="7805">
                  <c:v>5.710417685999999</c:v>
                </c:pt>
                <c:pt idx="7806">
                  <c:v>5.360475145</c:v>
                </c:pt>
                <c:pt idx="7807">
                  <c:v>4.759842516</c:v>
                </c:pt>
                <c:pt idx="7808">
                  <c:v>4.062540036999998</c:v>
                </c:pt>
                <c:pt idx="7809">
                  <c:v>3.9074661</c:v>
                </c:pt>
                <c:pt idx="7810">
                  <c:v>3.871873204999999</c:v>
                </c:pt>
                <c:pt idx="7811">
                  <c:v>3.772875881</c:v>
                </c:pt>
                <c:pt idx="7812">
                  <c:v>3.928866949</c:v>
                </c:pt>
                <c:pt idx="7813">
                  <c:v>3.704393595</c:v>
                </c:pt>
                <c:pt idx="7814">
                  <c:v>3.400412709</c:v>
                </c:pt>
                <c:pt idx="7815">
                  <c:v>3.034518359</c:v>
                </c:pt>
                <c:pt idx="7816">
                  <c:v>2.213055086</c:v>
                </c:pt>
                <c:pt idx="7817">
                  <c:v>1.593096884</c:v>
                </c:pt>
                <c:pt idx="7818">
                  <c:v>1.344925962</c:v>
                </c:pt>
                <c:pt idx="7819">
                  <c:v>1.412299965</c:v>
                </c:pt>
                <c:pt idx="7820">
                  <c:v>1.369643735</c:v>
                </c:pt>
                <c:pt idx="7821">
                  <c:v>1.249180641</c:v>
                </c:pt>
                <c:pt idx="7822">
                  <c:v>1.232139586</c:v>
                </c:pt>
                <c:pt idx="7823">
                  <c:v>1.195552512</c:v>
                </c:pt>
                <c:pt idx="7824">
                  <c:v>1.193180059</c:v>
                </c:pt>
                <c:pt idx="7825">
                  <c:v>1.102353847</c:v>
                </c:pt>
                <c:pt idx="7826">
                  <c:v>1.158894487</c:v>
                </c:pt>
                <c:pt idx="7827">
                  <c:v>1.194428496</c:v>
                </c:pt>
                <c:pt idx="7828">
                  <c:v>1.223682859</c:v>
                </c:pt>
                <c:pt idx="7829">
                  <c:v>1.189228144</c:v>
                </c:pt>
                <c:pt idx="7830">
                  <c:v>1.195736628</c:v>
                </c:pt>
                <c:pt idx="7831">
                  <c:v>1.307201744</c:v>
                </c:pt>
                <c:pt idx="7832">
                  <c:v>1.210531542</c:v>
                </c:pt>
                <c:pt idx="7833">
                  <c:v>1.304878409</c:v>
                </c:pt>
                <c:pt idx="7834">
                  <c:v>1.285297444</c:v>
                </c:pt>
                <c:pt idx="7835">
                  <c:v>1.305361185</c:v>
                </c:pt>
                <c:pt idx="7836">
                  <c:v>1.429610121</c:v>
                </c:pt>
                <c:pt idx="7837">
                  <c:v>1.649398188</c:v>
                </c:pt>
                <c:pt idx="7838">
                  <c:v>1.804143746</c:v>
                </c:pt>
                <c:pt idx="7839">
                  <c:v>1.748513726</c:v>
                </c:pt>
                <c:pt idx="7840">
                  <c:v>1.766895022</c:v>
                </c:pt>
                <c:pt idx="7841">
                  <c:v>1.789485851</c:v>
                </c:pt>
                <c:pt idx="7842">
                  <c:v>1.854895425</c:v>
                </c:pt>
                <c:pt idx="7843">
                  <c:v>1.848547787</c:v>
                </c:pt>
                <c:pt idx="7844">
                  <c:v>1.873296155</c:v>
                </c:pt>
                <c:pt idx="7845">
                  <c:v>1.803710713</c:v>
                </c:pt>
                <c:pt idx="7846">
                  <c:v>1.346215564</c:v>
                </c:pt>
                <c:pt idx="7847">
                  <c:v>1.149798306</c:v>
                </c:pt>
                <c:pt idx="7848">
                  <c:v>1.008441193</c:v>
                </c:pt>
                <c:pt idx="7849">
                  <c:v>1.113832876</c:v>
                </c:pt>
                <c:pt idx="7850">
                  <c:v>1.157365865</c:v>
                </c:pt>
                <c:pt idx="7851">
                  <c:v>1.277287758</c:v>
                </c:pt>
                <c:pt idx="7852">
                  <c:v>1.552616003</c:v>
                </c:pt>
                <c:pt idx="7853">
                  <c:v>1.367089248</c:v>
                </c:pt>
                <c:pt idx="7854">
                  <c:v>1.256985501</c:v>
                </c:pt>
                <c:pt idx="7855">
                  <c:v>1.09406288</c:v>
                </c:pt>
                <c:pt idx="7856">
                  <c:v>0.9746982559</c:v>
                </c:pt>
                <c:pt idx="7857">
                  <c:v>1.002220827</c:v>
                </c:pt>
                <c:pt idx="7858">
                  <c:v>0.9175616152</c:v>
                </c:pt>
                <c:pt idx="7859">
                  <c:v>0.8351886083</c:v>
                </c:pt>
                <c:pt idx="7860">
                  <c:v>0.7703300905</c:v>
                </c:pt>
                <c:pt idx="7861">
                  <c:v>0.7724445664</c:v>
                </c:pt>
                <c:pt idx="7862">
                  <c:v>0.695454756</c:v>
                </c:pt>
                <c:pt idx="7863">
                  <c:v>0.7015981205</c:v>
                </c:pt>
                <c:pt idx="7864">
                  <c:v>0.6395767075</c:v>
                </c:pt>
                <c:pt idx="7865">
                  <c:v>0.5785571685</c:v>
                </c:pt>
                <c:pt idx="7866">
                  <c:v>0.5836641018</c:v>
                </c:pt>
                <c:pt idx="7867">
                  <c:v>0.6289386069</c:v>
                </c:pt>
                <c:pt idx="7868">
                  <c:v>0.6643294487</c:v>
                </c:pt>
                <c:pt idx="7869">
                  <c:v>0.6149046452</c:v>
                </c:pt>
                <c:pt idx="7870">
                  <c:v>0.699093677</c:v>
                </c:pt>
                <c:pt idx="7871">
                  <c:v>0.7478428561</c:v>
                </c:pt>
                <c:pt idx="7872">
                  <c:v>0.8689243076</c:v>
                </c:pt>
                <c:pt idx="7873">
                  <c:v>0.8133089642</c:v>
                </c:pt>
                <c:pt idx="7874">
                  <c:v>0.5815966131</c:v>
                </c:pt>
                <c:pt idx="7875">
                  <c:v>0.6031110011</c:v>
                </c:pt>
                <c:pt idx="7876">
                  <c:v>0.8241088433</c:v>
                </c:pt>
                <c:pt idx="7877">
                  <c:v>0.6726750952</c:v>
                </c:pt>
                <c:pt idx="7878">
                  <c:v>0.7372446573</c:v>
                </c:pt>
                <c:pt idx="7879">
                  <c:v>0.6735724519</c:v>
                </c:pt>
                <c:pt idx="7880">
                  <c:v>0.8120280159</c:v>
                </c:pt>
                <c:pt idx="7881">
                  <c:v>0.7987907768</c:v>
                </c:pt>
                <c:pt idx="7882">
                  <c:v>0.7126051721</c:v>
                </c:pt>
                <c:pt idx="7883">
                  <c:v>0.4956133265</c:v>
                </c:pt>
                <c:pt idx="7884">
                  <c:v>0.6079957308</c:v>
                </c:pt>
                <c:pt idx="7885">
                  <c:v>0.7795741885</c:v>
                </c:pt>
                <c:pt idx="7886">
                  <c:v>0.7789669873</c:v>
                </c:pt>
                <c:pt idx="7887">
                  <c:v>0.7074612138</c:v>
                </c:pt>
                <c:pt idx="7888">
                  <c:v>0.7695335628</c:v>
                </c:pt>
                <c:pt idx="7889">
                  <c:v>0.922893082</c:v>
                </c:pt>
                <c:pt idx="7890">
                  <c:v>1.144935913</c:v>
                </c:pt>
                <c:pt idx="7891">
                  <c:v>1.037497072</c:v>
                </c:pt>
                <c:pt idx="7892">
                  <c:v>1.215116216</c:v>
                </c:pt>
                <c:pt idx="7893">
                  <c:v>1.236755622</c:v>
                </c:pt>
                <c:pt idx="7894">
                  <c:v>1.357791095999999</c:v>
                </c:pt>
                <c:pt idx="7895">
                  <c:v>1.715238113</c:v>
                </c:pt>
                <c:pt idx="7896">
                  <c:v>1.728002585</c:v>
                </c:pt>
                <c:pt idx="7897">
                  <c:v>1.720907608</c:v>
                </c:pt>
                <c:pt idx="7898">
                  <c:v>2.012917933999999</c:v>
                </c:pt>
                <c:pt idx="7899">
                  <c:v>2.097501807</c:v>
                </c:pt>
                <c:pt idx="7900">
                  <c:v>2.013967012</c:v>
                </c:pt>
                <c:pt idx="7901">
                  <c:v>1.847081585</c:v>
                </c:pt>
                <c:pt idx="7902">
                  <c:v>1.869732594</c:v>
                </c:pt>
                <c:pt idx="7903">
                  <c:v>1.964457439</c:v>
                </c:pt>
                <c:pt idx="7904">
                  <c:v>2.113571014</c:v>
                </c:pt>
                <c:pt idx="7905">
                  <c:v>2.453065325999999</c:v>
                </c:pt>
                <c:pt idx="7906">
                  <c:v>3.270484865</c:v>
                </c:pt>
                <c:pt idx="7907">
                  <c:v>3.656090219</c:v>
                </c:pt>
                <c:pt idx="7908">
                  <c:v>4.428553834000001</c:v>
                </c:pt>
                <c:pt idx="7909">
                  <c:v>4.898383375999999</c:v>
                </c:pt>
                <c:pt idx="7910">
                  <c:v>5.115020441999999</c:v>
                </c:pt>
                <c:pt idx="7911">
                  <c:v>5.072537033999999</c:v>
                </c:pt>
                <c:pt idx="7912">
                  <c:v>5.137615872</c:v>
                </c:pt>
                <c:pt idx="7913">
                  <c:v>4.807845425999999</c:v>
                </c:pt>
                <c:pt idx="7914">
                  <c:v>3.853272608</c:v>
                </c:pt>
                <c:pt idx="7915">
                  <c:v>3.863966629</c:v>
                </c:pt>
                <c:pt idx="7916">
                  <c:v>4.059195066999999</c:v>
                </c:pt>
                <c:pt idx="7917">
                  <c:v>4.243774709999998</c:v>
                </c:pt>
                <c:pt idx="7918">
                  <c:v>4.086887349999999</c:v>
                </c:pt>
                <c:pt idx="7919">
                  <c:v>4.102641907999999</c:v>
                </c:pt>
                <c:pt idx="7920">
                  <c:v>3.542043404999999</c:v>
                </c:pt>
                <c:pt idx="7921">
                  <c:v>3.190412318</c:v>
                </c:pt>
                <c:pt idx="7922">
                  <c:v>2.637283181</c:v>
                </c:pt>
                <c:pt idx="7923">
                  <c:v>2.098742068</c:v>
                </c:pt>
                <c:pt idx="7924">
                  <c:v>1.774560857</c:v>
                </c:pt>
                <c:pt idx="7925">
                  <c:v>1.744531221</c:v>
                </c:pt>
                <c:pt idx="7926">
                  <c:v>1.633393877</c:v>
                </c:pt>
                <c:pt idx="7927">
                  <c:v>1.371395149</c:v>
                </c:pt>
                <c:pt idx="7928">
                  <c:v>1.186566545</c:v>
                </c:pt>
                <c:pt idx="7929">
                  <c:v>1.124638459</c:v>
                </c:pt>
                <c:pt idx="7930">
                  <c:v>0.7154749456</c:v>
                </c:pt>
                <c:pt idx="7931">
                  <c:v>0.3885796579</c:v>
                </c:pt>
                <c:pt idx="7932">
                  <c:v>0.2717760973</c:v>
                </c:pt>
                <c:pt idx="7933">
                  <c:v>0.2351771458</c:v>
                </c:pt>
                <c:pt idx="7934">
                  <c:v>0.2702150371</c:v>
                </c:pt>
                <c:pt idx="7935">
                  <c:v>0.2703653058</c:v>
                </c:pt>
                <c:pt idx="7936">
                  <c:v>0.2388413087</c:v>
                </c:pt>
                <c:pt idx="7937">
                  <c:v>0.2854048418</c:v>
                </c:pt>
                <c:pt idx="7938">
                  <c:v>0.5178640079</c:v>
                </c:pt>
                <c:pt idx="7939">
                  <c:v>0.9077103382</c:v>
                </c:pt>
                <c:pt idx="7940">
                  <c:v>1.594435293</c:v>
                </c:pt>
                <c:pt idx="7941">
                  <c:v>1.890296754</c:v>
                </c:pt>
                <c:pt idx="7942">
                  <c:v>1.907034691</c:v>
                </c:pt>
                <c:pt idx="7943">
                  <c:v>2.063701621000001</c:v>
                </c:pt>
                <c:pt idx="7944">
                  <c:v>2.093410385</c:v>
                </c:pt>
                <c:pt idx="7945">
                  <c:v>2.543620141</c:v>
                </c:pt>
                <c:pt idx="7946">
                  <c:v>2.701367143</c:v>
                </c:pt>
                <c:pt idx="7947">
                  <c:v>3.139583977</c:v>
                </c:pt>
                <c:pt idx="7948">
                  <c:v>3.266610924</c:v>
                </c:pt>
                <c:pt idx="7949">
                  <c:v>3.411049442999999</c:v>
                </c:pt>
                <c:pt idx="7950">
                  <c:v>3.436664879</c:v>
                </c:pt>
                <c:pt idx="7951">
                  <c:v>3.316947195999999</c:v>
                </c:pt>
                <c:pt idx="7952">
                  <c:v>3.17362127</c:v>
                </c:pt>
                <c:pt idx="7953">
                  <c:v>2.367412972</c:v>
                </c:pt>
                <c:pt idx="7954">
                  <c:v>1.806666703</c:v>
                </c:pt>
                <c:pt idx="7955">
                  <c:v>1.473946637</c:v>
                </c:pt>
                <c:pt idx="7956">
                  <c:v>0.9389153556</c:v>
                </c:pt>
                <c:pt idx="7957">
                  <c:v>0.8056289508</c:v>
                </c:pt>
                <c:pt idx="7958">
                  <c:v>0.6776843043</c:v>
                </c:pt>
                <c:pt idx="7959">
                  <c:v>0.7054151902</c:v>
                </c:pt>
                <c:pt idx="7960">
                  <c:v>0.6327346514</c:v>
                </c:pt>
                <c:pt idx="7961">
                  <c:v>0.7115752674</c:v>
                </c:pt>
                <c:pt idx="7962">
                  <c:v>1.259397277</c:v>
                </c:pt>
                <c:pt idx="7963">
                  <c:v>2.342540542</c:v>
                </c:pt>
                <c:pt idx="7964">
                  <c:v>3.204771147</c:v>
                </c:pt>
                <c:pt idx="7965">
                  <c:v>3.913759611</c:v>
                </c:pt>
                <c:pt idx="7966">
                  <c:v>4.348182426999998</c:v>
                </c:pt>
                <c:pt idx="7967">
                  <c:v>4.120018825999999</c:v>
                </c:pt>
                <c:pt idx="7968">
                  <c:v>3.807701062</c:v>
                </c:pt>
                <c:pt idx="7969">
                  <c:v>3.46554112</c:v>
                </c:pt>
                <c:pt idx="7970">
                  <c:v>3.189133571</c:v>
                </c:pt>
                <c:pt idx="7971">
                  <c:v>3.114378828</c:v>
                </c:pt>
                <c:pt idx="7972">
                  <c:v>3.235475792</c:v>
                </c:pt>
                <c:pt idx="7973">
                  <c:v>2.977897393</c:v>
                </c:pt>
                <c:pt idx="7974">
                  <c:v>2.753296488</c:v>
                </c:pt>
                <c:pt idx="7975">
                  <c:v>2.755587943</c:v>
                </c:pt>
                <c:pt idx="7976">
                  <c:v>2.966228342</c:v>
                </c:pt>
                <c:pt idx="7977">
                  <c:v>2.349997584</c:v>
                </c:pt>
                <c:pt idx="7978">
                  <c:v>2.164734547</c:v>
                </c:pt>
                <c:pt idx="7979">
                  <c:v>2.305938934999999</c:v>
                </c:pt>
                <c:pt idx="7980">
                  <c:v>1.843661195</c:v>
                </c:pt>
                <c:pt idx="7981">
                  <c:v>1.926343952</c:v>
                </c:pt>
                <c:pt idx="7982">
                  <c:v>2.056319178</c:v>
                </c:pt>
                <c:pt idx="7983">
                  <c:v>2.086457493999999</c:v>
                </c:pt>
                <c:pt idx="7984">
                  <c:v>2.204764419</c:v>
                </c:pt>
                <c:pt idx="7985">
                  <c:v>2.172138755</c:v>
                </c:pt>
                <c:pt idx="7986">
                  <c:v>3.152457491999999</c:v>
                </c:pt>
                <c:pt idx="7987">
                  <c:v>4.852414163</c:v>
                </c:pt>
                <c:pt idx="7988">
                  <c:v>5.605498408000001</c:v>
                </c:pt>
                <c:pt idx="7989">
                  <c:v>5.922874976999998</c:v>
                </c:pt>
                <c:pt idx="7990">
                  <c:v>5.895089091</c:v>
                </c:pt>
                <c:pt idx="7991">
                  <c:v>5.931237458</c:v>
                </c:pt>
                <c:pt idx="7992">
                  <c:v>5.926426687</c:v>
                </c:pt>
                <c:pt idx="7993">
                  <c:v>5.507503682999999</c:v>
                </c:pt>
                <c:pt idx="7994">
                  <c:v>5.240396228999999</c:v>
                </c:pt>
                <c:pt idx="7995">
                  <c:v>4.729750044</c:v>
                </c:pt>
                <c:pt idx="7996">
                  <c:v>4.169727254999999</c:v>
                </c:pt>
                <c:pt idx="7997">
                  <c:v>4.116486956999998</c:v>
                </c:pt>
                <c:pt idx="7998">
                  <c:v>3.911962366</c:v>
                </c:pt>
                <c:pt idx="7999">
                  <c:v>3.741156661</c:v>
                </c:pt>
                <c:pt idx="8000">
                  <c:v>3.536762305</c:v>
                </c:pt>
                <c:pt idx="8001">
                  <c:v>2.629810011</c:v>
                </c:pt>
                <c:pt idx="8002">
                  <c:v>2.494531297</c:v>
                </c:pt>
                <c:pt idx="8003">
                  <c:v>2.514189695</c:v>
                </c:pt>
                <c:pt idx="8004">
                  <c:v>2.246866142</c:v>
                </c:pt>
                <c:pt idx="8005">
                  <c:v>1.917772373</c:v>
                </c:pt>
                <c:pt idx="8006">
                  <c:v>1.559413804</c:v>
                </c:pt>
                <c:pt idx="8007">
                  <c:v>1.370222526</c:v>
                </c:pt>
                <c:pt idx="8008">
                  <c:v>1.129359408</c:v>
                </c:pt>
                <c:pt idx="8009">
                  <c:v>1.328365751</c:v>
                </c:pt>
                <c:pt idx="8010">
                  <c:v>2.141177706</c:v>
                </c:pt>
                <c:pt idx="8011">
                  <c:v>2.913189648</c:v>
                </c:pt>
                <c:pt idx="8012">
                  <c:v>3.835826387</c:v>
                </c:pt>
                <c:pt idx="8013">
                  <c:v>4.760221738999999</c:v>
                </c:pt>
                <c:pt idx="8014">
                  <c:v>4.973750555</c:v>
                </c:pt>
                <c:pt idx="8015">
                  <c:v>4.737105311</c:v>
                </c:pt>
                <c:pt idx="8016">
                  <c:v>4.495035426999999</c:v>
                </c:pt>
                <c:pt idx="8017">
                  <c:v>4.164859002999997</c:v>
                </c:pt>
                <c:pt idx="8018">
                  <c:v>3.627489182</c:v>
                </c:pt>
                <c:pt idx="8019">
                  <c:v>3.229934434</c:v>
                </c:pt>
                <c:pt idx="8020">
                  <c:v>2.797732161</c:v>
                </c:pt>
                <c:pt idx="8021">
                  <c:v>2.508372033</c:v>
                </c:pt>
                <c:pt idx="8022">
                  <c:v>2.46422895</c:v>
                </c:pt>
                <c:pt idx="8023">
                  <c:v>2.132459052</c:v>
                </c:pt>
                <c:pt idx="8024">
                  <c:v>1.904950318</c:v>
                </c:pt>
                <c:pt idx="8025">
                  <c:v>1.542068596</c:v>
                </c:pt>
                <c:pt idx="8026">
                  <c:v>1.270730707</c:v>
                </c:pt>
                <c:pt idx="8027">
                  <c:v>1.238781355</c:v>
                </c:pt>
                <c:pt idx="8028">
                  <c:v>1.181121792</c:v>
                </c:pt>
                <c:pt idx="8029">
                  <c:v>1.013064793999999</c:v>
                </c:pt>
                <c:pt idx="8030">
                  <c:v>0.9200765528</c:v>
                </c:pt>
                <c:pt idx="8031">
                  <c:v>1.095818982</c:v>
                </c:pt>
                <c:pt idx="8032">
                  <c:v>1.308313819</c:v>
                </c:pt>
                <c:pt idx="8033">
                  <c:v>1.757333411</c:v>
                </c:pt>
                <c:pt idx="8034">
                  <c:v>1.989995339</c:v>
                </c:pt>
                <c:pt idx="8035">
                  <c:v>2.176593833</c:v>
                </c:pt>
                <c:pt idx="8036">
                  <c:v>2.351852888999999</c:v>
                </c:pt>
                <c:pt idx="8037">
                  <c:v>2.086063978</c:v>
                </c:pt>
                <c:pt idx="8038">
                  <c:v>2.451446619999999</c:v>
                </c:pt>
                <c:pt idx="8039">
                  <c:v>2.788681191</c:v>
                </c:pt>
                <c:pt idx="8040">
                  <c:v>2.873710199</c:v>
                </c:pt>
                <c:pt idx="8041">
                  <c:v>2.987928896</c:v>
                </c:pt>
                <c:pt idx="8042">
                  <c:v>2.883969396</c:v>
                </c:pt>
                <c:pt idx="8043">
                  <c:v>2.572398747000001</c:v>
                </c:pt>
                <c:pt idx="8044">
                  <c:v>2.619805542999999</c:v>
                </c:pt>
                <c:pt idx="8045">
                  <c:v>2.62613304</c:v>
                </c:pt>
                <c:pt idx="8046">
                  <c:v>3.317451557</c:v>
                </c:pt>
                <c:pt idx="8047">
                  <c:v>3.79521721</c:v>
                </c:pt>
                <c:pt idx="8048">
                  <c:v>3.851798851</c:v>
                </c:pt>
                <c:pt idx="8049">
                  <c:v>3.294632079</c:v>
                </c:pt>
                <c:pt idx="8050">
                  <c:v>2.853436612999999</c:v>
                </c:pt>
                <c:pt idx="8051">
                  <c:v>2.6493019</c:v>
                </c:pt>
                <c:pt idx="8052">
                  <c:v>2.532592631</c:v>
                </c:pt>
                <c:pt idx="8053">
                  <c:v>1.748813926</c:v>
                </c:pt>
                <c:pt idx="8054">
                  <c:v>1.243710814</c:v>
                </c:pt>
                <c:pt idx="8055">
                  <c:v>1.016931649</c:v>
                </c:pt>
                <c:pt idx="8056">
                  <c:v>0.9161381158</c:v>
                </c:pt>
                <c:pt idx="8057">
                  <c:v>0.7505562163</c:v>
                </c:pt>
                <c:pt idx="8058">
                  <c:v>0.8901371218</c:v>
                </c:pt>
                <c:pt idx="8059">
                  <c:v>1.178686283</c:v>
                </c:pt>
                <c:pt idx="8060">
                  <c:v>1.61845181</c:v>
                </c:pt>
                <c:pt idx="8061">
                  <c:v>2.538220974</c:v>
                </c:pt>
                <c:pt idx="8062">
                  <c:v>3.247697218</c:v>
                </c:pt>
                <c:pt idx="8063">
                  <c:v>3.740004541</c:v>
                </c:pt>
                <c:pt idx="8064">
                  <c:v>4.277009331</c:v>
                </c:pt>
                <c:pt idx="8065">
                  <c:v>4.847107599999999</c:v>
                </c:pt>
                <c:pt idx="8066">
                  <c:v>4.918580818</c:v>
                </c:pt>
                <c:pt idx="8067">
                  <c:v>5.189871786</c:v>
                </c:pt>
                <c:pt idx="8068">
                  <c:v>5.014807732999999</c:v>
                </c:pt>
                <c:pt idx="8069">
                  <c:v>4.797063903000001</c:v>
                </c:pt>
                <c:pt idx="8070">
                  <c:v>4.797667764</c:v>
                </c:pt>
                <c:pt idx="8071">
                  <c:v>5.060182062999999</c:v>
                </c:pt>
                <c:pt idx="8072">
                  <c:v>4.760606409</c:v>
                </c:pt>
                <c:pt idx="8073">
                  <c:v>4.120962335999999</c:v>
                </c:pt>
                <c:pt idx="8074">
                  <c:v>3.414556588</c:v>
                </c:pt>
                <c:pt idx="8075">
                  <c:v>3.209357286</c:v>
                </c:pt>
                <c:pt idx="8076">
                  <c:v>3.016548133999999</c:v>
                </c:pt>
                <c:pt idx="8077">
                  <c:v>2.465486872</c:v>
                </c:pt>
                <c:pt idx="8078">
                  <c:v>2.26010675</c:v>
                </c:pt>
                <c:pt idx="8079">
                  <c:v>2.369162622999999</c:v>
                </c:pt>
                <c:pt idx="8080">
                  <c:v>2.249040025</c:v>
                </c:pt>
                <c:pt idx="8081">
                  <c:v>2.343577039</c:v>
                </c:pt>
                <c:pt idx="8082">
                  <c:v>2.711715026</c:v>
                </c:pt>
                <c:pt idx="8083">
                  <c:v>3.777241175</c:v>
                </c:pt>
                <c:pt idx="8084">
                  <c:v>4.454284026999998</c:v>
                </c:pt>
                <c:pt idx="8085">
                  <c:v>5.219359766</c:v>
                </c:pt>
                <c:pt idx="8086">
                  <c:v>5.442422215</c:v>
                </c:pt>
                <c:pt idx="8087">
                  <c:v>5.754503553999999</c:v>
                </c:pt>
                <c:pt idx="8088">
                  <c:v>5.736521969</c:v>
                </c:pt>
                <c:pt idx="8089">
                  <c:v>6.006551712</c:v>
                </c:pt>
                <c:pt idx="8090">
                  <c:v>5.779780152</c:v>
                </c:pt>
                <c:pt idx="8091">
                  <c:v>5.766701329000001</c:v>
                </c:pt>
                <c:pt idx="8092">
                  <c:v>5.303187796</c:v>
                </c:pt>
                <c:pt idx="8093">
                  <c:v>5.052545866999998</c:v>
                </c:pt>
                <c:pt idx="8094">
                  <c:v>4.838100201999999</c:v>
                </c:pt>
                <c:pt idx="8095">
                  <c:v>4.139313012</c:v>
                </c:pt>
                <c:pt idx="8096">
                  <c:v>3.499120066</c:v>
                </c:pt>
                <c:pt idx="8097">
                  <c:v>2.921694734</c:v>
                </c:pt>
                <c:pt idx="8098">
                  <c:v>1.901922101</c:v>
                </c:pt>
                <c:pt idx="8099">
                  <c:v>2.031075065</c:v>
                </c:pt>
                <c:pt idx="8100">
                  <c:v>2.722981436</c:v>
                </c:pt>
                <c:pt idx="8101">
                  <c:v>3.394056035999999</c:v>
                </c:pt>
                <c:pt idx="8102">
                  <c:v>3.25874599</c:v>
                </c:pt>
                <c:pt idx="8103">
                  <c:v>3.131515066</c:v>
                </c:pt>
                <c:pt idx="8104">
                  <c:v>2.458604585</c:v>
                </c:pt>
                <c:pt idx="8105">
                  <c:v>1.249617621</c:v>
                </c:pt>
                <c:pt idx="8106">
                  <c:v>1.472188778</c:v>
                </c:pt>
                <c:pt idx="8107">
                  <c:v>1.965399987999999</c:v>
                </c:pt>
                <c:pt idx="8108">
                  <c:v>2.916686116999999</c:v>
                </c:pt>
                <c:pt idx="8109">
                  <c:v>3.519830769</c:v>
                </c:pt>
                <c:pt idx="8110">
                  <c:v>4.456464692</c:v>
                </c:pt>
                <c:pt idx="8111">
                  <c:v>4.974169815</c:v>
                </c:pt>
                <c:pt idx="8112">
                  <c:v>5.635487145999999</c:v>
                </c:pt>
                <c:pt idx="8113">
                  <c:v>5.571886266999999</c:v>
                </c:pt>
                <c:pt idx="8114">
                  <c:v>5.707549213</c:v>
                </c:pt>
                <c:pt idx="8115">
                  <c:v>5.852084902999998</c:v>
                </c:pt>
                <c:pt idx="8116">
                  <c:v>5.954670189000001</c:v>
                </c:pt>
                <c:pt idx="8117">
                  <c:v>5.959308255</c:v>
                </c:pt>
                <c:pt idx="8118">
                  <c:v>5.945607546</c:v>
                </c:pt>
                <c:pt idx="8119">
                  <c:v>5.810535361999998</c:v>
                </c:pt>
                <c:pt idx="8120">
                  <c:v>5.486901382</c:v>
                </c:pt>
                <c:pt idx="8121">
                  <c:v>4.702842978999999</c:v>
                </c:pt>
                <c:pt idx="8122">
                  <c:v>5.021910832999998</c:v>
                </c:pt>
                <c:pt idx="8123">
                  <c:v>4.297700723</c:v>
                </c:pt>
                <c:pt idx="8124">
                  <c:v>3.329321464</c:v>
                </c:pt>
                <c:pt idx="8125">
                  <c:v>2.394999563</c:v>
                </c:pt>
                <c:pt idx="8126">
                  <c:v>1.714512839</c:v>
                </c:pt>
                <c:pt idx="8127">
                  <c:v>1.646036505</c:v>
                </c:pt>
                <c:pt idx="8128">
                  <c:v>1.721144546</c:v>
                </c:pt>
                <c:pt idx="8129">
                  <c:v>2.307930726</c:v>
                </c:pt>
                <c:pt idx="8130">
                  <c:v>2.333311246</c:v>
                </c:pt>
                <c:pt idx="8131">
                  <c:v>2.584526195</c:v>
                </c:pt>
                <c:pt idx="8132">
                  <c:v>2.870212599999999</c:v>
                </c:pt>
                <c:pt idx="8133">
                  <c:v>3.432496462</c:v>
                </c:pt>
                <c:pt idx="8134">
                  <c:v>2.955298564</c:v>
                </c:pt>
                <c:pt idx="8135">
                  <c:v>2.556588888</c:v>
                </c:pt>
                <c:pt idx="8136">
                  <c:v>2.308674219</c:v>
                </c:pt>
                <c:pt idx="8137">
                  <c:v>2.309310756</c:v>
                </c:pt>
                <c:pt idx="8138">
                  <c:v>2.119286006</c:v>
                </c:pt>
                <c:pt idx="8139">
                  <c:v>2.668763778</c:v>
                </c:pt>
                <c:pt idx="8140">
                  <c:v>2.513922116</c:v>
                </c:pt>
                <c:pt idx="8141">
                  <c:v>2.495701749000001</c:v>
                </c:pt>
                <c:pt idx="8142">
                  <c:v>2.776415698999999</c:v>
                </c:pt>
                <c:pt idx="8143">
                  <c:v>2.566598212</c:v>
                </c:pt>
                <c:pt idx="8144">
                  <c:v>2.67303213</c:v>
                </c:pt>
                <c:pt idx="8145">
                  <c:v>2.713801547</c:v>
                </c:pt>
                <c:pt idx="8146">
                  <c:v>2.823228964</c:v>
                </c:pt>
                <c:pt idx="8147">
                  <c:v>2.473424166</c:v>
                </c:pt>
                <c:pt idx="8148">
                  <c:v>2.379488343999999</c:v>
                </c:pt>
                <c:pt idx="8149">
                  <c:v>2.457166101</c:v>
                </c:pt>
                <c:pt idx="8150">
                  <c:v>2.475457249</c:v>
                </c:pt>
                <c:pt idx="8151">
                  <c:v>2.610881568</c:v>
                </c:pt>
                <c:pt idx="8152">
                  <c:v>2.335408753999999</c:v>
                </c:pt>
                <c:pt idx="8153">
                  <c:v>2.406530818</c:v>
                </c:pt>
                <c:pt idx="8154">
                  <c:v>2.117832673</c:v>
                </c:pt>
                <c:pt idx="8155">
                  <c:v>1.914098999</c:v>
                </c:pt>
                <c:pt idx="8156">
                  <c:v>2.396874852</c:v>
                </c:pt>
                <c:pt idx="8157">
                  <c:v>2.770636822</c:v>
                </c:pt>
                <c:pt idx="8158">
                  <c:v>2.194227968000001</c:v>
                </c:pt>
                <c:pt idx="8159">
                  <c:v>1.958169064</c:v>
                </c:pt>
                <c:pt idx="8160">
                  <c:v>2.417717895</c:v>
                </c:pt>
                <c:pt idx="8161">
                  <c:v>2.290468295</c:v>
                </c:pt>
                <c:pt idx="8162">
                  <c:v>2.275413514</c:v>
                </c:pt>
                <c:pt idx="8163">
                  <c:v>2.557863978</c:v>
                </c:pt>
                <c:pt idx="8164">
                  <c:v>2.478780682</c:v>
                </c:pt>
                <c:pt idx="8165">
                  <c:v>1.984680221</c:v>
                </c:pt>
                <c:pt idx="8166">
                  <c:v>3.17594156</c:v>
                </c:pt>
                <c:pt idx="8167">
                  <c:v>3.170448898</c:v>
                </c:pt>
                <c:pt idx="8168">
                  <c:v>2.588106188000001</c:v>
                </c:pt>
                <c:pt idx="8169">
                  <c:v>1.824930748</c:v>
                </c:pt>
                <c:pt idx="8170">
                  <c:v>1.291925649</c:v>
                </c:pt>
                <c:pt idx="8171">
                  <c:v>0.9495607123</c:v>
                </c:pt>
                <c:pt idx="8172">
                  <c:v>0.8326492725</c:v>
                </c:pt>
                <c:pt idx="8173">
                  <c:v>0.7352271131</c:v>
                </c:pt>
                <c:pt idx="8174">
                  <c:v>0.6387230145</c:v>
                </c:pt>
                <c:pt idx="8175">
                  <c:v>0.5869269216</c:v>
                </c:pt>
                <c:pt idx="8176">
                  <c:v>0.5765121745</c:v>
                </c:pt>
                <c:pt idx="8177">
                  <c:v>0.5225640334</c:v>
                </c:pt>
                <c:pt idx="8178">
                  <c:v>0.4213009507</c:v>
                </c:pt>
                <c:pt idx="8179">
                  <c:v>0.3475409483</c:v>
                </c:pt>
                <c:pt idx="8180">
                  <c:v>0.2815635548</c:v>
                </c:pt>
                <c:pt idx="8181">
                  <c:v>0.2812611224</c:v>
                </c:pt>
                <c:pt idx="8182">
                  <c:v>0.3338089381</c:v>
                </c:pt>
                <c:pt idx="8183">
                  <c:v>0.4459079773</c:v>
                </c:pt>
                <c:pt idx="8184">
                  <c:v>0.4559370932</c:v>
                </c:pt>
                <c:pt idx="8185">
                  <c:v>0.4965479874</c:v>
                </c:pt>
                <c:pt idx="8186">
                  <c:v>0.556818891</c:v>
                </c:pt>
                <c:pt idx="8187">
                  <c:v>0.6829283409</c:v>
                </c:pt>
                <c:pt idx="8188">
                  <c:v>0.5876134691</c:v>
                </c:pt>
                <c:pt idx="8189">
                  <c:v>0.4684211115</c:v>
                </c:pt>
                <c:pt idx="8190">
                  <c:v>0.3621730743</c:v>
                </c:pt>
                <c:pt idx="8191">
                  <c:v>0.3503684526</c:v>
                </c:pt>
                <c:pt idx="8192">
                  <c:v>0.2578576896</c:v>
                </c:pt>
                <c:pt idx="8193">
                  <c:v>0.3106796462</c:v>
                </c:pt>
                <c:pt idx="8194">
                  <c:v>0.5485003857</c:v>
                </c:pt>
                <c:pt idx="8195">
                  <c:v>0.8508457893</c:v>
                </c:pt>
                <c:pt idx="8196">
                  <c:v>1.081817042</c:v>
                </c:pt>
                <c:pt idx="8197">
                  <c:v>0.9140901406</c:v>
                </c:pt>
                <c:pt idx="8198">
                  <c:v>0.8364951484</c:v>
                </c:pt>
                <c:pt idx="8199">
                  <c:v>0.6565376572</c:v>
                </c:pt>
                <c:pt idx="8200">
                  <c:v>0.5274353751</c:v>
                </c:pt>
                <c:pt idx="8201">
                  <c:v>0.3790176828</c:v>
                </c:pt>
                <c:pt idx="8202">
                  <c:v>0.4578499855</c:v>
                </c:pt>
                <c:pt idx="8203">
                  <c:v>0.5627930381</c:v>
                </c:pt>
                <c:pt idx="8204">
                  <c:v>0.774266733</c:v>
                </c:pt>
                <c:pt idx="8205">
                  <c:v>0.7297889006</c:v>
                </c:pt>
                <c:pt idx="8206">
                  <c:v>0.9189064057</c:v>
                </c:pt>
                <c:pt idx="8207">
                  <c:v>1.102170911</c:v>
                </c:pt>
                <c:pt idx="8208">
                  <c:v>1.131943097</c:v>
                </c:pt>
                <c:pt idx="8209">
                  <c:v>1.09829342</c:v>
                </c:pt>
                <c:pt idx="8210">
                  <c:v>1.121286543</c:v>
                </c:pt>
                <c:pt idx="8211">
                  <c:v>1.294241257</c:v>
                </c:pt>
                <c:pt idx="8212">
                  <c:v>1.730733466</c:v>
                </c:pt>
                <c:pt idx="8213">
                  <c:v>2.078018128</c:v>
                </c:pt>
                <c:pt idx="8214">
                  <c:v>2.04627136</c:v>
                </c:pt>
                <c:pt idx="8215">
                  <c:v>2.429965791</c:v>
                </c:pt>
                <c:pt idx="8216">
                  <c:v>2.414004099</c:v>
                </c:pt>
                <c:pt idx="8217">
                  <c:v>1.937556115</c:v>
                </c:pt>
                <c:pt idx="8218">
                  <c:v>1.389479525</c:v>
                </c:pt>
                <c:pt idx="8219">
                  <c:v>1.085893024</c:v>
                </c:pt>
                <c:pt idx="8220">
                  <c:v>0.7558104522</c:v>
                </c:pt>
                <c:pt idx="8221">
                  <c:v>0.5143829593</c:v>
                </c:pt>
                <c:pt idx="8222">
                  <c:v>0.5907682822</c:v>
                </c:pt>
                <c:pt idx="8223">
                  <c:v>0.6299896958</c:v>
                </c:pt>
                <c:pt idx="8224">
                  <c:v>0.6714386361</c:v>
                </c:pt>
                <c:pt idx="8225">
                  <c:v>0.6860133644</c:v>
                </c:pt>
                <c:pt idx="8226">
                  <c:v>0.7598677807</c:v>
                </c:pt>
                <c:pt idx="8227">
                  <c:v>0.7404299634</c:v>
                </c:pt>
                <c:pt idx="8228">
                  <c:v>0.84165743</c:v>
                </c:pt>
                <c:pt idx="8229">
                  <c:v>0.8312516468</c:v>
                </c:pt>
                <c:pt idx="8230">
                  <c:v>0.8432102191</c:v>
                </c:pt>
                <c:pt idx="8231">
                  <c:v>0.9002577259</c:v>
                </c:pt>
                <c:pt idx="8232">
                  <c:v>0.999531192</c:v>
                </c:pt>
                <c:pt idx="8233">
                  <c:v>1.161191075</c:v>
                </c:pt>
                <c:pt idx="8234">
                  <c:v>1.222477774</c:v>
                </c:pt>
                <c:pt idx="8235">
                  <c:v>1.125572232</c:v>
                </c:pt>
                <c:pt idx="8236">
                  <c:v>1.027726364</c:v>
                </c:pt>
                <c:pt idx="8237">
                  <c:v>1.147986195</c:v>
                </c:pt>
                <c:pt idx="8238">
                  <c:v>1.2173012</c:v>
                </c:pt>
                <c:pt idx="8239">
                  <c:v>1.043780465</c:v>
                </c:pt>
                <c:pt idx="8240">
                  <c:v>0.9875950252</c:v>
                </c:pt>
                <c:pt idx="8241">
                  <c:v>0.7533928684</c:v>
                </c:pt>
                <c:pt idx="8242">
                  <c:v>0.5838558877</c:v>
                </c:pt>
                <c:pt idx="8243">
                  <c:v>0.3686960171</c:v>
                </c:pt>
                <c:pt idx="8244">
                  <c:v>0.3745551227</c:v>
                </c:pt>
                <c:pt idx="8245">
                  <c:v>0.5421488093</c:v>
                </c:pt>
                <c:pt idx="8246">
                  <c:v>0.766131546</c:v>
                </c:pt>
                <c:pt idx="8247">
                  <c:v>1.195928607</c:v>
                </c:pt>
                <c:pt idx="8248">
                  <c:v>1.411054475</c:v>
                </c:pt>
                <c:pt idx="8249">
                  <c:v>1.342887092</c:v>
                </c:pt>
                <c:pt idx="8250">
                  <c:v>1.714016672</c:v>
                </c:pt>
                <c:pt idx="8251">
                  <c:v>2.373589351</c:v>
                </c:pt>
                <c:pt idx="8252">
                  <c:v>3.243021694</c:v>
                </c:pt>
                <c:pt idx="8253">
                  <c:v>4.338267175</c:v>
                </c:pt>
                <c:pt idx="8254">
                  <c:v>4.7357777</c:v>
                </c:pt>
                <c:pt idx="8255">
                  <c:v>4.779135329999999</c:v>
                </c:pt>
                <c:pt idx="8256">
                  <c:v>4.792819395</c:v>
                </c:pt>
                <c:pt idx="8257">
                  <c:v>4.345944557999998</c:v>
                </c:pt>
                <c:pt idx="8258">
                  <c:v>4.186832869999998</c:v>
                </c:pt>
                <c:pt idx="8259">
                  <c:v>3.635404846</c:v>
                </c:pt>
                <c:pt idx="8260">
                  <c:v>3.399875389999999</c:v>
                </c:pt>
                <c:pt idx="8261">
                  <c:v>3.051469101</c:v>
                </c:pt>
                <c:pt idx="8262">
                  <c:v>2.20659924</c:v>
                </c:pt>
                <c:pt idx="8263">
                  <c:v>1.834160024</c:v>
                </c:pt>
                <c:pt idx="8264">
                  <c:v>1.801374673</c:v>
                </c:pt>
                <c:pt idx="8265">
                  <c:v>1.905014949</c:v>
                </c:pt>
                <c:pt idx="8266">
                  <c:v>3.020584601</c:v>
                </c:pt>
                <c:pt idx="8267">
                  <c:v>3.69060955</c:v>
                </c:pt>
                <c:pt idx="8268">
                  <c:v>3.712870792999999</c:v>
                </c:pt>
                <c:pt idx="8269">
                  <c:v>3.216191864</c:v>
                </c:pt>
                <c:pt idx="8270">
                  <c:v>3.1552655</c:v>
                </c:pt>
                <c:pt idx="8271">
                  <c:v>3.023998191</c:v>
                </c:pt>
                <c:pt idx="8272">
                  <c:v>2.967161619</c:v>
                </c:pt>
                <c:pt idx="8273">
                  <c:v>2.407236041</c:v>
                </c:pt>
                <c:pt idx="8274">
                  <c:v>1.698167079</c:v>
                </c:pt>
                <c:pt idx="8275">
                  <c:v>1.677815541</c:v>
                </c:pt>
                <c:pt idx="8276">
                  <c:v>1.527815518</c:v>
                </c:pt>
                <c:pt idx="8277">
                  <c:v>1.361022801</c:v>
                </c:pt>
                <c:pt idx="8278">
                  <c:v>1.198414399</c:v>
                </c:pt>
                <c:pt idx="8279">
                  <c:v>1.024933578</c:v>
                </c:pt>
                <c:pt idx="8280">
                  <c:v>0.7926993895</c:v>
                </c:pt>
                <c:pt idx="8281">
                  <c:v>0.7479012958</c:v>
                </c:pt>
                <c:pt idx="8282">
                  <c:v>0.4930242301</c:v>
                </c:pt>
                <c:pt idx="8283">
                  <c:v>0.4820466315</c:v>
                </c:pt>
                <c:pt idx="8284">
                  <c:v>0.5046962489</c:v>
                </c:pt>
                <c:pt idx="8285">
                  <c:v>0.4630689885</c:v>
                </c:pt>
                <c:pt idx="8286">
                  <c:v>0.4693680704</c:v>
                </c:pt>
                <c:pt idx="8287">
                  <c:v>0.5097337872</c:v>
                </c:pt>
                <c:pt idx="8288">
                  <c:v>0.477008462</c:v>
                </c:pt>
                <c:pt idx="8289">
                  <c:v>0.4132349969</c:v>
                </c:pt>
                <c:pt idx="8290">
                  <c:v>0.3465602973</c:v>
                </c:pt>
                <c:pt idx="8291">
                  <c:v>0.4132764279</c:v>
                </c:pt>
                <c:pt idx="8292">
                  <c:v>0.420589396</c:v>
                </c:pt>
                <c:pt idx="8293">
                  <c:v>0.2114735005</c:v>
                </c:pt>
                <c:pt idx="8294">
                  <c:v>0.1840930145</c:v>
                </c:pt>
                <c:pt idx="8295">
                  <c:v>0.2094494139</c:v>
                </c:pt>
                <c:pt idx="8296">
                  <c:v>0.1792023252</c:v>
                </c:pt>
                <c:pt idx="8297">
                  <c:v>0.3002988453</c:v>
                </c:pt>
                <c:pt idx="8298">
                  <c:v>0.9470289322</c:v>
                </c:pt>
                <c:pt idx="8299">
                  <c:v>1.708170035</c:v>
                </c:pt>
                <c:pt idx="8300">
                  <c:v>2.429424546000001</c:v>
                </c:pt>
                <c:pt idx="8301">
                  <c:v>2.922836905</c:v>
                </c:pt>
                <c:pt idx="8302">
                  <c:v>3.47935258</c:v>
                </c:pt>
                <c:pt idx="8303">
                  <c:v>4.240645166</c:v>
                </c:pt>
                <c:pt idx="8304">
                  <c:v>4.002115970999998</c:v>
                </c:pt>
                <c:pt idx="8305">
                  <c:v>3.876391067</c:v>
                </c:pt>
                <c:pt idx="8306">
                  <c:v>4.070959538999999</c:v>
                </c:pt>
                <c:pt idx="8307">
                  <c:v>4.127348145999999</c:v>
                </c:pt>
                <c:pt idx="8308">
                  <c:v>4.246653871</c:v>
                </c:pt>
                <c:pt idx="8309">
                  <c:v>4.159685981</c:v>
                </c:pt>
                <c:pt idx="8310">
                  <c:v>4.108049733</c:v>
                </c:pt>
                <c:pt idx="8311">
                  <c:v>4.194357165999999</c:v>
                </c:pt>
                <c:pt idx="8312">
                  <c:v>4.450998063</c:v>
                </c:pt>
                <c:pt idx="8313">
                  <c:v>4.294709718</c:v>
                </c:pt>
                <c:pt idx="8314">
                  <c:v>4.380235883999998</c:v>
                </c:pt>
                <c:pt idx="8315">
                  <c:v>4.225936880999999</c:v>
                </c:pt>
                <c:pt idx="8316">
                  <c:v>4.13779269</c:v>
                </c:pt>
                <c:pt idx="8317">
                  <c:v>3.488650093</c:v>
                </c:pt>
                <c:pt idx="8318">
                  <c:v>4.010946645999999</c:v>
                </c:pt>
                <c:pt idx="8319">
                  <c:v>4.321821001</c:v>
                </c:pt>
                <c:pt idx="8320">
                  <c:v>4.4594379</c:v>
                </c:pt>
                <c:pt idx="8321">
                  <c:v>4.976707155</c:v>
                </c:pt>
                <c:pt idx="8322">
                  <c:v>5.050322049</c:v>
                </c:pt>
                <c:pt idx="8323">
                  <c:v>5.020209815</c:v>
                </c:pt>
                <c:pt idx="8324">
                  <c:v>4.814975491999998</c:v>
                </c:pt>
                <c:pt idx="8325">
                  <c:v>4.720038762999999</c:v>
                </c:pt>
                <c:pt idx="8326">
                  <c:v>4.911649079</c:v>
                </c:pt>
                <c:pt idx="8327">
                  <c:v>4.560429930000001</c:v>
                </c:pt>
                <c:pt idx="8328">
                  <c:v>3.9942138</c:v>
                </c:pt>
                <c:pt idx="8329">
                  <c:v>3.527558642</c:v>
                </c:pt>
                <c:pt idx="8330">
                  <c:v>3.909319695</c:v>
                </c:pt>
                <c:pt idx="8331">
                  <c:v>4.460328578999999</c:v>
                </c:pt>
                <c:pt idx="8332">
                  <c:v>5.256201881</c:v>
                </c:pt>
                <c:pt idx="8333">
                  <c:v>5.374536677999998</c:v>
                </c:pt>
                <c:pt idx="8334">
                  <c:v>5.641377948</c:v>
                </c:pt>
                <c:pt idx="8335">
                  <c:v>5.709330542</c:v>
                </c:pt>
                <c:pt idx="8336">
                  <c:v>5.624265254999999</c:v>
                </c:pt>
                <c:pt idx="8337">
                  <c:v>5.339899846999999</c:v>
                </c:pt>
                <c:pt idx="8338">
                  <c:v>5.483867361</c:v>
                </c:pt>
                <c:pt idx="8339">
                  <c:v>4.896429917000001</c:v>
                </c:pt>
                <c:pt idx="8340">
                  <c:v>4.218945186</c:v>
                </c:pt>
                <c:pt idx="8341">
                  <c:v>4.215780525</c:v>
                </c:pt>
                <c:pt idx="8342">
                  <c:v>4.315680686999999</c:v>
                </c:pt>
                <c:pt idx="8343">
                  <c:v>4.557657291000001</c:v>
                </c:pt>
                <c:pt idx="8344">
                  <c:v>4.020783913999999</c:v>
                </c:pt>
                <c:pt idx="8345">
                  <c:v>3.130659023999999</c:v>
                </c:pt>
                <c:pt idx="8346">
                  <c:v>2.157871598000001</c:v>
                </c:pt>
                <c:pt idx="8347">
                  <c:v>1.7210918</c:v>
                </c:pt>
                <c:pt idx="8348">
                  <c:v>1.346350993</c:v>
                </c:pt>
                <c:pt idx="8349">
                  <c:v>0.9897480429</c:v>
                </c:pt>
                <c:pt idx="8350">
                  <c:v>0.9413282484</c:v>
                </c:pt>
                <c:pt idx="8351">
                  <c:v>0.9128912424</c:v>
                </c:pt>
                <c:pt idx="8352">
                  <c:v>0.9530692792</c:v>
                </c:pt>
                <c:pt idx="8353">
                  <c:v>0.9426466032</c:v>
                </c:pt>
                <c:pt idx="8354">
                  <c:v>0.9148081295</c:v>
                </c:pt>
                <c:pt idx="8355">
                  <c:v>0.9841166726</c:v>
                </c:pt>
                <c:pt idx="8356">
                  <c:v>1.275581733</c:v>
                </c:pt>
                <c:pt idx="8357">
                  <c:v>1.475633041</c:v>
                </c:pt>
                <c:pt idx="8358">
                  <c:v>1.500513332</c:v>
                </c:pt>
                <c:pt idx="8359">
                  <c:v>1.60748734</c:v>
                </c:pt>
                <c:pt idx="8360">
                  <c:v>1.942521835</c:v>
                </c:pt>
                <c:pt idx="8361">
                  <c:v>1.873220996</c:v>
                </c:pt>
                <c:pt idx="8362">
                  <c:v>1.275913754</c:v>
                </c:pt>
                <c:pt idx="8363">
                  <c:v>1.136167223</c:v>
                </c:pt>
                <c:pt idx="8364">
                  <c:v>1.417785472</c:v>
                </c:pt>
                <c:pt idx="8365">
                  <c:v>1.308764332</c:v>
                </c:pt>
                <c:pt idx="8366">
                  <c:v>1.343629581</c:v>
                </c:pt>
                <c:pt idx="8367">
                  <c:v>1.472221933</c:v>
                </c:pt>
                <c:pt idx="8368">
                  <c:v>1.540018751</c:v>
                </c:pt>
                <c:pt idx="8369">
                  <c:v>1.185848867</c:v>
                </c:pt>
                <c:pt idx="8370">
                  <c:v>1.358913379</c:v>
                </c:pt>
                <c:pt idx="8371">
                  <c:v>2.012270007</c:v>
                </c:pt>
                <c:pt idx="8372">
                  <c:v>2.506594597</c:v>
                </c:pt>
                <c:pt idx="8373">
                  <c:v>3.058682182</c:v>
                </c:pt>
                <c:pt idx="8374">
                  <c:v>3.434258148</c:v>
                </c:pt>
                <c:pt idx="8375">
                  <c:v>3.967484324</c:v>
                </c:pt>
                <c:pt idx="8376">
                  <c:v>4.176484515999999</c:v>
                </c:pt>
                <c:pt idx="8377">
                  <c:v>3.995137578</c:v>
                </c:pt>
                <c:pt idx="8378">
                  <c:v>3.842970269</c:v>
                </c:pt>
                <c:pt idx="8379">
                  <c:v>3.68695787</c:v>
                </c:pt>
                <c:pt idx="8380">
                  <c:v>3.113490776</c:v>
                </c:pt>
                <c:pt idx="8381">
                  <c:v>2.865117519</c:v>
                </c:pt>
                <c:pt idx="8382">
                  <c:v>2.310324433999999</c:v>
                </c:pt>
                <c:pt idx="8383">
                  <c:v>2.009505599</c:v>
                </c:pt>
                <c:pt idx="8384">
                  <c:v>1.577448092</c:v>
                </c:pt>
                <c:pt idx="8385">
                  <c:v>1.253043624</c:v>
                </c:pt>
                <c:pt idx="8386">
                  <c:v>0.5933686765</c:v>
                </c:pt>
                <c:pt idx="8387">
                  <c:v>0.477747547</c:v>
                </c:pt>
                <c:pt idx="8388">
                  <c:v>0.4710494739</c:v>
                </c:pt>
                <c:pt idx="8389">
                  <c:v>0.7256205349</c:v>
                </c:pt>
                <c:pt idx="8390">
                  <c:v>0.9114110121</c:v>
                </c:pt>
                <c:pt idx="8391">
                  <c:v>0.7298707114</c:v>
                </c:pt>
                <c:pt idx="8392">
                  <c:v>0.5512068048</c:v>
                </c:pt>
                <c:pt idx="8393">
                  <c:v>0.4503571387</c:v>
                </c:pt>
                <c:pt idx="8394">
                  <c:v>0.4075465541</c:v>
                </c:pt>
                <c:pt idx="8395">
                  <c:v>0.6590756834</c:v>
                </c:pt>
                <c:pt idx="8396">
                  <c:v>1.070374952</c:v>
                </c:pt>
                <c:pt idx="8397">
                  <c:v>1.610561196</c:v>
                </c:pt>
                <c:pt idx="8398">
                  <c:v>2.128966913</c:v>
                </c:pt>
                <c:pt idx="8399">
                  <c:v>2.577434635</c:v>
                </c:pt>
                <c:pt idx="8400">
                  <c:v>3.013111519</c:v>
                </c:pt>
                <c:pt idx="8401">
                  <c:v>2.999136052</c:v>
                </c:pt>
                <c:pt idx="8402">
                  <c:v>2.39317691</c:v>
                </c:pt>
                <c:pt idx="8403">
                  <c:v>2.24286673</c:v>
                </c:pt>
                <c:pt idx="8404">
                  <c:v>2.030228778</c:v>
                </c:pt>
                <c:pt idx="8405">
                  <c:v>1.727502449</c:v>
                </c:pt>
                <c:pt idx="8406">
                  <c:v>1.397117053</c:v>
                </c:pt>
                <c:pt idx="8407">
                  <c:v>1.12572738</c:v>
                </c:pt>
                <c:pt idx="8408">
                  <c:v>0.9261302072</c:v>
                </c:pt>
                <c:pt idx="8409">
                  <c:v>0.6019963392</c:v>
                </c:pt>
                <c:pt idx="8410">
                  <c:v>0.1583979284</c:v>
                </c:pt>
                <c:pt idx="8411">
                  <c:v>0.06307801388</c:v>
                </c:pt>
                <c:pt idx="8412">
                  <c:v>0.07344450257</c:v>
                </c:pt>
                <c:pt idx="8413">
                  <c:v>0.06239473681</c:v>
                </c:pt>
                <c:pt idx="8414">
                  <c:v>0.07544417031</c:v>
                </c:pt>
                <c:pt idx="8415">
                  <c:v>0.124677895</c:v>
                </c:pt>
                <c:pt idx="8416">
                  <c:v>0.2318234065</c:v>
                </c:pt>
                <c:pt idx="8417">
                  <c:v>0.3122448841</c:v>
                </c:pt>
                <c:pt idx="8418">
                  <c:v>0.4921134201</c:v>
                </c:pt>
                <c:pt idx="8419">
                  <c:v>0.7753456254</c:v>
                </c:pt>
                <c:pt idx="8420">
                  <c:v>1.002470616</c:v>
                </c:pt>
                <c:pt idx="8421">
                  <c:v>1.313237567</c:v>
                </c:pt>
                <c:pt idx="8422">
                  <c:v>1.795692462</c:v>
                </c:pt>
                <c:pt idx="8423">
                  <c:v>2.361590604</c:v>
                </c:pt>
                <c:pt idx="8424">
                  <c:v>2.77413498</c:v>
                </c:pt>
                <c:pt idx="8425">
                  <c:v>3.057461572</c:v>
                </c:pt>
                <c:pt idx="8426">
                  <c:v>3.153528403</c:v>
                </c:pt>
                <c:pt idx="8427">
                  <c:v>3.154403358</c:v>
                </c:pt>
                <c:pt idx="8428">
                  <c:v>3.264710736</c:v>
                </c:pt>
                <c:pt idx="8429">
                  <c:v>3.430365365</c:v>
                </c:pt>
                <c:pt idx="8430">
                  <c:v>3.866078321999999</c:v>
                </c:pt>
                <c:pt idx="8431">
                  <c:v>4.031518055999999</c:v>
                </c:pt>
                <c:pt idx="8432">
                  <c:v>4.188764208999999</c:v>
                </c:pt>
                <c:pt idx="8433">
                  <c:v>3.509307359</c:v>
                </c:pt>
                <c:pt idx="8434">
                  <c:v>2.737577234</c:v>
                </c:pt>
                <c:pt idx="8435">
                  <c:v>3.07609043</c:v>
                </c:pt>
                <c:pt idx="8436">
                  <c:v>3.3652104</c:v>
                </c:pt>
                <c:pt idx="8437">
                  <c:v>3.44131636</c:v>
                </c:pt>
                <c:pt idx="8438">
                  <c:v>3.815115889999999</c:v>
                </c:pt>
                <c:pt idx="8439">
                  <c:v>4.32976739</c:v>
                </c:pt>
                <c:pt idx="8440">
                  <c:v>4.590882603999999</c:v>
                </c:pt>
                <c:pt idx="8441">
                  <c:v>4.313971572999998</c:v>
                </c:pt>
                <c:pt idx="8442">
                  <c:v>5.075720989000001</c:v>
                </c:pt>
                <c:pt idx="8443">
                  <c:v>6.237418365000001</c:v>
                </c:pt>
                <c:pt idx="8444">
                  <c:v>6.707692211999999</c:v>
                </c:pt>
                <c:pt idx="8445">
                  <c:v>6.973433546</c:v>
                </c:pt>
                <c:pt idx="8446">
                  <c:v>7.027678515999999</c:v>
                </c:pt>
                <c:pt idx="8447">
                  <c:v>6.941566514</c:v>
                </c:pt>
                <c:pt idx="8448">
                  <c:v>6.777271307</c:v>
                </c:pt>
                <c:pt idx="8449">
                  <c:v>6.876672966</c:v>
                </c:pt>
                <c:pt idx="8450">
                  <c:v>6.795186467</c:v>
                </c:pt>
                <c:pt idx="8451">
                  <c:v>6.768876244999999</c:v>
                </c:pt>
                <c:pt idx="8452">
                  <c:v>6.347158959999998</c:v>
                </c:pt>
                <c:pt idx="8453">
                  <c:v>6.198943165999999</c:v>
                </c:pt>
                <c:pt idx="8454">
                  <c:v>6.306425996</c:v>
                </c:pt>
                <c:pt idx="8455">
                  <c:v>6.432695835000001</c:v>
                </c:pt>
                <c:pt idx="8456">
                  <c:v>5.674822590999999</c:v>
                </c:pt>
                <c:pt idx="8457">
                  <c:v>5.715326633</c:v>
                </c:pt>
                <c:pt idx="8458">
                  <c:v>5.684618013</c:v>
                </c:pt>
                <c:pt idx="8459">
                  <c:v>5.393875388999999</c:v>
                </c:pt>
                <c:pt idx="8460">
                  <c:v>5.365417088999997</c:v>
                </c:pt>
                <c:pt idx="8461">
                  <c:v>5.322238917999999</c:v>
                </c:pt>
                <c:pt idx="8462">
                  <c:v>4.920954579999996</c:v>
                </c:pt>
                <c:pt idx="8463">
                  <c:v>4.658253384</c:v>
                </c:pt>
                <c:pt idx="8464">
                  <c:v>4.511914434999999</c:v>
                </c:pt>
                <c:pt idx="8465">
                  <c:v>4.337225461</c:v>
                </c:pt>
                <c:pt idx="8466">
                  <c:v>5.136943584</c:v>
                </c:pt>
                <c:pt idx="8467">
                  <c:v>5.660141437999997</c:v>
                </c:pt>
                <c:pt idx="8468">
                  <c:v>6.283417488</c:v>
                </c:pt>
                <c:pt idx="8469">
                  <c:v>6.377141486</c:v>
                </c:pt>
                <c:pt idx="8470">
                  <c:v>6.418429121</c:v>
                </c:pt>
                <c:pt idx="8471">
                  <c:v>6.065018155999999</c:v>
                </c:pt>
                <c:pt idx="8472">
                  <c:v>5.377194951</c:v>
                </c:pt>
                <c:pt idx="8473">
                  <c:v>4.713615609</c:v>
                </c:pt>
                <c:pt idx="8474">
                  <c:v>4.216071866999997</c:v>
                </c:pt>
                <c:pt idx="8475">
                  <c:v>3.814105021</c:v>
                </c:pt>
                <c:pt idx="8476">
                  <c:v>3.170217554</c:v>
                </c:pt>
                <c:pt idx="8477">
                  <c:v>2.673745819</c:v>
                </c:pt>
                <c:pt idx="8478">
                  <c:v>2.459852186999999</c:v>
                </c:pt>
                <c:pt idx="8479">
                  <c:v>2.718538589</c:v>
                </c:pt>
                <c:pt idx="8480">
                  <c:v>2.596454379</c:v>
                </c:pt>
                <c:pt idx="8481">
                  <c:v>3.327331217</c:v>
                </c:pt>
                <c:pt idx="8482">
                  <c:v>3.077243471</c:v>
                </c:pt>
                <c:pt idx="8483">
                  <c:v>2.397306356</c:v>
                </c:pt>
                <c:pt idx="8484">
                  <c:v>2.05372233</c:v>
                </c:pt>
                <c:pt idx="8485">
                  <c:v>2.212839729</c:v>
                </c:pt>
                <c:pt idx="8486">
                  <c:v>3.290765018</c:v>
                </c:pt>
                <c:pt idx="8487">
                  <c:v>3.912218294999999</c:v>
                </c:pt>
                <c:pt idx="8488">
                  <c:v>3.890816996999999</c:v>
                </c:pt>
                <c:pt idx="8489">
                  <c:v>4.277030738000001</c:v>
                </c:pt>
                <c:pt idx="8490">
                  <c:v>4.376807375</c:v>
                </c:pt>
                <c:pt idx="8491">
                  <c:v>5.020446043999999</c:v>
                </c:pt>
                <c:pt idx="8492">
                  <c:v>4.101234464999998</c:v>
                </c:pt>
                <c:pt idx="8493">
                  <c:v>3.318930524</c:v>
                </c:pt>
                <c:pt idx="8494">
                  <c:v>3.410920511</c:v>
                </c:pt>
                <c:pt idx="8495">
                  <c:v>2.908998778</c:v>
                </c:pt>
                <c:pt idx="8496">
                  <c:v>2.092083235</c:v>
                </c:pt>
                <c:pt idx="8497">
                  <c:v>2.2039125</c:v>
                </c:pt>
                <c:pt idx="8498">
                  <c:v>2.795856078</c:v>
                </c:pt>
                <c:pt idx="8499">
                  <c:v>2.89332841</c:v>
                </c:pt>
                <c:pt idx="8500">
                  <c:v>3.174424914</c:v>
                </c:pt>
                <c:pt idx="8501">
                  <c:v>3.578696399</c:v>
                </c:pt>
                <c:pt idx="8502">
                  <c:v>3.136894653</c:v>
                </c:pt>
                <c:pt idx="8503">
                  <c:v>2.606777167</c:v>
                </c:pt>
                <c:pt idx="8504">
                  <c:v>2.428539216000001</c:v>
                </c:pt>
                <c:pt idx="8505">
                  <c:v>2.329950257</c:v>
                </c:pt>
                <c:pt idx="8506">
                  <c:v>2.730550034</c:v>
                </c:pt>
                <c:pt idx="8507">
                  <c:v>3.888367853</c:v>
                </c:pt>
                <c:pt idx="8508">
                  <c:v>5.181329143</c:v>
                </c:pt>
                <c:pt idx="8509">
                  <c:v>5.462789393</c:v>
                </c:pt>
                <c:pt idx="8510">
                  <c:v>5.496124576</c:v>
                </c:pt>
                <c:pt idx="8511">
                  <c:v>5.209375711</c:v>
                </c:pt>
                <c:pt idx="8512">
                  <c:v>5.520573482</c:v>
                </c:pt>
                <c:pt idx="8513">
                  <c:v>4.972887578999999</c:v>
                </c:pt>
                <c:pt idx="8514">
                  <c:v>4.795413483</c:v>
                </c:pt>
                <c:pt idx="8515">
                  <c:v>5.302192433999998</c:v>
                </c:pt>
                <c:pt idx="8516">
                  <c:v>5.353967969999998</c:v>
                </c:pt>
                <c:pt idx="8517">
                  <c:v>4.988189321</c:v>
                </c:pt>
                <c:pt idx="8518">
                  <c:v>4.712388520999999</c:v>
                </c:pt>
                <c:pt idx="8519">
                  <c:v>4.087538359999998</c:v>
                </c:pt>
                <c:pt idx="8520">
                  <c:v>3.375363523999999</c:v>
                </c:pt>
                <c:pt idx="8521">
                  <c:v>3.384784868</c:v>
                </c:pt>
                <c:pt idx="8522">
                  <c:v>3.178081917</c:v>
                </c:pt>
                <c:pt idx="8523">
                  <c:v>2.738938065</c:v>
                </c:pt>
                <c:pt idx="8524">
                  <c:v>2.590695348</c:v>
                </c:pt>
                <c:pt idx="8525">
                  <c:v>2.469818916</c:v>
                </c:pt>
                <c:pt idx="8526">
                  <c:v>2.022679522</c:v>
                </c:pt>
                <c:pt idx="8527">
                  <c:v>1.969270967</c:v>
                </c:pt>
                <c:pt idx="8528">
                  <c:v>1.749150972</c:v>
                </c:pt>
                <c:pt idx="8529">
                  <c:v>1.885102708</c:v>
                </c:pt>
                <c:pt idx="8530">
                  <c:v>2.742732857</c:v>
                </c:pt>
                <c:pt idx="8531">
                  <c:v>3.179796005</c:v>
                </c:pt>
                <c:pt idx="8532">
                  <c:v>2.861740428999999</c:v>
                </c:pt>
                <c:pt idx="8533">
                  <c:v>2.744636219000001</c:v>
                </c:pt>
                <c:pt idx="8534">
                  <c:v>2.21433628</c:v>
                </c:pt>
                <c:pt idx="8535">
                  <c:v>1.959709689</c:v>
                </c:pt>
                <c:pt idx="8536">
                  <c:v>1.641354485</c:v>
                </c:pt>
                <c:pt idx="8537">
                  <c:v>1.472820967</c:v>
                </c:pt>
                <c:pt idx="8538">
                  <c:v>1.140404231</c:v>
                </c:pt>
                <c:pt idx="8539">
                  <c:v>1.374694109</c:v>
                </c:pt>
                <c:pt idx="8540">
                  <c:v>1.469724717999999</c:v>
                </c:pt>
                <c:pt idx="8541">
                  <c:v>1.419334695999999</c:v>
                </c:pt>
                <c:pt idx="8542">
                  <c:v>1.291667463</c:v>
                </c:pt>
                <c:pt idx="8543">
                  <c:v>1.27601733</c:v>
                </c:pt>
                <c:pt idx="8544">
                  <c:v>1.275385419</c:v>
                </c:pt>
                <c:pt idx="8545">
                  <c:v>1.389319427</c:v>
                </c:pt>
                <c:pt idx="8546">
                  <c:v>1.584554383</c:v>
                </c:pt>
                <c:pt idx="8547">
                  <c:v>1.742691404</c:v>
                </c:pt>
                <c:pt idx="8548">
                  <c:v>1.624307087</c:v>
                </c:pt>
                <c:pt idx="8549">
                  <c:v>1.930546515</c:v>
                </c:pt>
                <c:pt idx="8550">
                  <c:v>2.232096454</c:v>
                </c:pt>
                <c:pt idx="8551">
                  <c:v>2.57396393</c:v>
                </c:pt>
                <c:pt idx="8552">
                  <c:v>2.75166021</c:v>
                </c:pt>
                <c:pt idx="8553">
                  <c:v>2.69423912</c:v>
                </c:pt>
                <c:pt idx="8554">
                  <c:v>1.928497705</c:v>
                </c:pt>
                <c:pt idx="8555">
                  <c:v>1.294586238</c:v>
                </c:pt>
                <c:pt idx="8556">
                  <c:v>1.032371643</c:v>
                </c:pt>
                <c:pt idx="8557">
                  <c:v>0.667818828</c:v>
                </c:pt>
                <c:pt idx="8558">
                  <c:v>0.4666698223</c:v>
                </c:pt>
                <c:pt idx="8559">
                  <c:v>0.3322742979</c:v>
                </c:pt>
                <c:pt idx="8560">
                  <c:v>0.2547763826</c:v>
                </c:pt>
                <c:pt idx="8561">
                  <c:v>0.1666650779</c:v>
                </c:pt>
                <c:pt idx="8562">
                  <c:v>0.2434627929</c:v>
                </c:pt>
                <c:pt idx="8563">
                  <c:v>0.5329991444</c:v>
                </c:pt>
                <c:pt idx="8564">
                  <c:v>0.8138989912</c:v>
                </c:pt>
                <c:pt idx="8565">
                  <c:v>1.180518173</c:v>
                </c:pt>
                <c:pt idx="8566">
                  <c:v>1.164527428</c:v>
                </c:pt>
                <c:pt idx="8567">
                  <c:v>1.045383218</c:v>
                </c:pt>
                <c:pt idx="8568">
                  <c:v>0.882050958</c:v>
                </c:pt>
                <c:pt idx="8569">
                  <c:v>0.8309318164</c:v>
                </c:pt>
                <c:pt idx="8570">
                  <c:v>1.230002994</c:v>
                </c:pt>
                <c:pt idx="8571">
                  <c:v>1.522907967</c:v>
                </c:pt>
                <c:pt idx="8572">
                  <c:v>1.869560082</c:v>
                </c:pt>
                <c:pt idx="8573">
                  <c:v>2.208025263</c:v>
                </c:pt>
                <c:pt idx="8574">
                  <c:v>2.626697842</c:v>
                </c:pt>
                <c:pt idx="8575">
                  <c:v>3.247372214</c:v>
                </c:pt>
                <c:pt idx="8576">
                  <c:v>3.866167814</c:v>
                </c:pt>
                <c:pt idx="8577">
                  <c:v>4.186360857999999</c:v>
                </c:pt>
                <c:pt idx="8578">
                  <c:v>3.718728233</c:v>
                </c:pt>
                <c:pt idx="8579">
                  <c:v>4.184831840999998</c:v>
                </c:pt>
                <c:pt idx="8580">
                  <c:v>4.655761550999998</c:v>
                </c:pt>
                <c:pt idx="8581">
                  <c:v>5.090944328999999</c:v>
                </c:pt>
                <c:pt idx="8582">
                  <c:v>5.32569201</c:v>
                </c:pt>
                <c:pt idx="8583">
                  <c:v>5.73679536</c:v>
                </c:pt>
                <c:pt idx="8584">
                  <c:v>5.728020961999999</c:v>
                </c:pt>
                <c:pt idx="8585">
                  <c:v>5.503104130999999</c:v>
                </c:pt>
                <c:pt idx="8586">
                  <c:v>5.67890869</c:v>
                </c:pt>
                <c:pt idx="8587">
                  <c:v>6.001705611999999</c:v>
                </c:pt>
                <c:pt idx="8588">
                  <c:v>6.138442653</c:v>
                </c:pt>
                <c:pt idx="8589">
                  <c:v>6.213902844000001</c:v>
                </c:pt>
                <c:pt idx="8590">
                  <c:v>6.058985193000001</c:v>
                </c:pt>
                <c:pt idx="8591">
                  <c:v>5.790658244999999</c:v>
                </c:pt>
                <c:pt idx="8592">
                  <c:v>5.872074872999998</c:v>
                </c:pt>
                <c:pt idx="8593">
                  <c:v>5.203439652</c:v>
                </c:pt>
                <c:pt idx="8594">
                  <c:v>4.870592524</c:v>
                </c:pt>
                <c:pt idx="8595">
                  <c:v>4.365782586999999</c:v>
                </c:pt>
                <c:pt idx="8596">
                  <c:v>2.80949711</c:v>
                </c:pt>
                <c:pt idx="8597">
                  <c:v>1.760871655</c:v>
                </c:pt>
                <c:pt idx="8598">
                  <c:v>1.862288773</c:v>
                </c:pt>
                <c:pt idx="8599">
                  <c:v>2.450335492</c:v>
                </c:pt>
                <c:pt idx="8600">
                  <c:v>2.807655891</c:v>
                </c:pt>
                <c:pt idx="8601">
                  <c:v>2.877837628</c:v>
                </c:pt>
                <c:pt idx="8602">
                  <c:v>3.453069571</c:v>
                </c:pt>
                <c:pt idx="8603">
                  <c:v>3.738813923999999</c:v>
                </c:pt>
                <c:pt idx="8604">
                  <c:v>3.998226437</c:v>
                </c:pt>
                <c:pt idx="8605">
                  <c:v>3.99073993</c:v>
                </c:pt>
                <c:pt idx="8606">
                  <c:v>3.793318268</c:v>
                </c:pt>
                <c:pt idx="8607">
                  <c:v>3.473575781</c:v>
                </c:pt>
                <c:pt idx="8608">
                  <c:v>3.064950103</c:v>
                </c:pt>
                <c:pt idx="8609">
                  <c:v>2.446615975999999</c:v>
                </c:pt>
                <c:pt idx="8610">
                  <c:v>1.672025618</c:v>
                </c:pt>
                <c:pt idx="8611">
                  <c:v>1.681806226</c:v>
                </c:pt>
                <c:pt idx="8612">
                  <c:v>1.704313942</c:v>
                </c:pt>
                <c:pt idx="8613">
                  <c:v>1.797107046</c:v>
                </c:pt>
                <c:pt idx="8614">
                  <c:v>1.469051562</c:v>
                </c:pt>
                <c:pt idx="8615">
                  <c:v>1.10834975</c:v>
                </c:pt>
                <c:pt idx="8616">
                  <c:v>0.9672237121</c:v>
                </c:pt>
                <c:pt idx="8617">
                  <c:v>0.9263425206</c:v>
                </c:pt>
                <c:pt idx="8618">
                  <c:v>0.6844558127</c:v>
                </c:pt>
                <c:pt idx="8619">
                  <c:v>0.4737242222</c:v>
                </c:pt>
                <c:pt idx="8620">
                  <c:v>0.5485157893</c:v>
                </c:pt>
                <c:pt idx="8621">
                  <c:v>0.5296809118</c:v>
                </c:pt>
                <c:pt idx="8622">
                  <c:v>0.4836032507</c:v>
                </c:pt>
                <c:pt idx="8623">
                  <c:v>0.5612355083</c:v>
                </c:pt>
                <c:pt idx="8624">
                  <c:v>0.5313983494</c:v>
                </c:pt>
                <c:pt idx="8625">
                  <c:v>0.5091699396</c:v>
                </c:pt>
                <c:pt idx="8626">
                  <c:v>0.3927634424</c:v>
                </c:pt>
                <c:pt idx="8627">
                  <c:v>0.3599246487</c:v>
                </c:pt>
                <c:pt idx="8628">
                  <c:v>0.4219201773</c:v>
                </c:pt>
                <c:pt idx="8629">
                  <c:v>0.4172474538</c:v>
                </c:pt>
                <c:pt idx="8630">
                  <c:v>0.5082192776</c:v>
                </c:pt>
                <c:pt idx="8631">
                  <c:v>0.4732554177</c:v>
                </c:pt>
                <c:pt idx="8632">
                  <c:v>0.3860446737</c:v>
                </c:pt>
                <c:pt idx="8633">
                  <c:v>0.4285478557</c:v>
                </c:pt>
                <c:pt idx="8634">
                  <c:v>0.4073144077</c:v>
                </c:pt>
                <c:pt idx="8635">
                  <c:v>0.6389675849</c:v>
                </c:pt>
                <c:pt idx="8636">
                  <c:v>0.922178013</c:v>
                </c:pt>
                <c:pt idx="8637">
                  <c:v>1.08957701</c:v>
                </c:pt>
                <c:pt idx="8638">
                  <c:v>1.366530336</c:v>
                </c:pt>
                <c:pt idx="8639">
                  <c:v>1.489744527</c:v>
                </c:pt>
                <c:pt idx="8640">
                  <c:v>1.252265285</c:v>
                </c:pt>
                <c:pt idx="8641">
                  <c:v>1.02937914</c:v>
                </c:pt>
                <c:pt idx="8642">
                  <c:v>0.8276972469</c:v>
                </c:pt>
                <c:pt idx="8643">
                  <c:v>0.6853502962</c:v>
                </c:pt>
                <c:pt idx="8644">
                  <c:v>0.5629738947</c:v>
                </c:pt>
                <c:pt idx="8645">
                  <c:v>0.5255429199</c:v>
                </c:pt>
                <c:pt idx="8646">
                  <c:v>0.5069635693</c:v>
                </c:pt>
                <c:pt idx="8647">
                  <c:v>0.6433666319</c:v>
                </c:pt>
                <c:pt idx="8648">
                  <c:v>0.7087877761</c:v>
                </c:pt>
                <c:pt idx="8649">
                  <c:v>0.5338201773</c:v>
                </c:pt>
                <c:pt idx="8650">
                  <c:v>0.3998722179</c:v>
                </c:pt>
                <c:pt idx="8651">
                  <c:v>0.3855080885</c:v>
                </c:pt>
                <c:pt idx="8652">
                  <c:v>0.3246479916</c:v>
                </c:pt>
                <c:pt idx="8653">
                  <c:v>0.3251013441</c:v>
                </c:pt>
                <c:pt idx="8654">
                  <c:v>0.2967188094</c:v>
                </c:pt>
                <c:pt idx="8655">
                  <c:v>0.2909785393</c:v>
                </c:pt>
                <c:pt idx="8656">
                  <c:v>0.4194538481</c:v>
                </c:pt>
                <c:pt idx="8657">
                  <c:v>0.4587620906</c:v>
                </c:pt>
                <c:pt idx="8658">
                  <c:v>0.5262115375</c:v>
                </c:pt>
                <c:pt idx="8659">
                  <c:v>0.9978059523</c:v>
                </c:pt>
                <c:pt idx="8660">
                  <c:v>1.231223737</c:v>
                </c:pt>
                <c:pt idx="8661">
                  <c:v>1.633582355</c:v>
                </c:pt>
                <c:pt idx="8662">
                  <c:v>1.923451599</c:v>
                </c:pt>
                <c:pt idx="8663">
                  <c:v>2.013190692</c:v>
                </c:pt>
                <c:pt idx="8664">
                  <c:v>1.751780061</c:v>
                </c:pt>
                <c:pt idx="8665">
                  <c:v>1.684125001</c:v>
                </c:pt>
                <c:pt idx="8666">
                  <c:v>1.539131665</c:v>
                </c:pt>
                <c:pt idx="8667">
                  <c:v>1.512004616</c:v>
                </c:pt>
                <c:pt idx="8668">
                  <c:v>1.475598431</c:v>
                </c:pt>
                <c:pt idx="8669">
                  <c:v>1.386643577</c:v>
                </c:pt>
                <c:pt idx="8670">
                  <c:v>1.432318264</c:v>
                </c:pt>
                <c:pt idx="8671">
                  <c:v>1.476347011</c:v>
                </c:pt>
                <c:pt idx="8672">
                  <c:v>1.563766959</c:v>
                </c:pt>
                <c:pt idx="8673">
                  <c:v>1.56557554</c:v>
                </c:pt>
                <c:pt idx="8674">
                  <c:v>1.800631202</c:v>
                </c:pt>
                <c:pt idx="8675">
                  <c:v>2.477698258</c:v>
                </c:pt>
                <c:pt idx="8676">
                  <c:v>2.690508135999999</c:v>
                </c:pt>
                <c:pt idx="8677">
                  <c:v>2.457842321999999</c:v>
                </c:pt>
                <c:pt idx="8678">
                  <c:v>2.168432053</c:v>
                </c:pt>
                <c:pt idx="8679">
                  <c:v>2.040040375</c:v>
                </c:pt>
                <c:pt idx="8680">
                  <c:v>2.253656541</c:v>
                </c:pt>
                <c:pt idx="8681">
                  <c:v>2.426022149</c:v>
                </c:pt>
                <c:pt idx="8682">
                  <c:v>2.738552430999999</c:v>
                </c:pt>
                <c:pt idx="8683">
                  <c:v>3.867120169</c:v>
                </c:pt>
                <c:pt idx="8684">
                  <c:v>4.548181728999999</c:v>
                </c:pt>
                <c:pt idx="8685">
                  <c:v>4.763006068999999</c:v>
                </c:pt>
                <c:pt idx="8686">
                  <c:v>5.039859774</c:v>
                </c:pt>
                <c:pt idx="8687">
                  <c:v>5.190209960999999</c:v>
                </c:pt>
                <c:pt idx="8688">
                  <c:v>5.128239261999999</c:v>
                </c:pt>
                <c:pt idx="8689">
                  <c:v>4.976009966</c:v>
                </c:pt>
                <c:pt idx="8690">
                  <c:v>4.587842539999999</c:v>
                </c:pt>
                <c:pt idx="8691">
                  <c:v>4.142477733999999</c:v>
                </c:pt>
                <c:pt idx="8692">
                  <c:v>3.350542327999999</c:v>
                </c:pt>
                <c:pt idx="8693">
                  <c:v>2.913136976</c:v>
                </c:pt>
                <c:pt idx="8694">
                  <c:v>2.118655367</c:v>
                </c:pt>
                <c:pt idx="8695">
                  <c:v>1.747736293</c:v>
                </c:pt>
                <c:pt idx="8696">
                  <c:v>2.780424537</c:v>
                </c:pt>
                <c:pt idx="8697">
                  <c:v>4.526885374999999</c:v>
                </c:pt>
                <c:pt idx="8698">
                  <c:v>5.370336719</c:v>
                </c:pt>
                <c:pt idx="8699">
                  <c:v>4.93610565</c:v>
                </c:pt>
                <c:pt idx="8700">
                  <c:v>3.992603442</c:v>
                </c:pt>
                <c:pt idx="8701">
                  <c:v>2.982145783999999</c:v>
                </c:pt>
                <c:pt idx="8702">
                  <c:v>2.288656649</c:v>
                </c:pt>
                <c:pt idx="8703">
                  <c:v>1.85718027</c:v>
                </c:pt>
                <c:pt idx="8704">
                  <c:v>1.517998114</c:v>
                </c:pt>
                <c:pt idx="8705">
                  <c:v>1.38450833</c:v>
                </c:pt>
                <c:pt idx="8706">
                  <c:v>0.9741141904</c:v>
                </c:pt>
                <c:pt idx="8707">
                  <c:v>0.9738809217</c:v>
                </c:pt>
                <c:pt idx="8708">
                  <c:v>0.8399097329</c:v>
                </c:pt>
                <c:pt idx="8709">
                  <c:v>0.6221025489</c:v>
                </c:pt>
                <c:pt idx="8710">
                  <c:v>0.6352036142</c:v>
                </c:pt>
                <c:pt idx="8711">
                  <c:v>0.7297082866</c:v>
                </c:pt>
                <c:pt idx="8712">
                  <c:v>0.8679981366</c:v>
                </c:pt>
                <c:pt idx="8713">
                  <c:v>0.8482792502</c:v>
                </c:pt>
                <c:pt idx="8714">
                  <c:v>1.15148732</c:v>
                </c:pt>
                <c:pt idx="8715">
                  <c:v>1.437695914</c:v>
                </c:pt>
                <c:pt idx="8716">
                  <c:v>1.550063926</c:v>
                </c:pt>
                <c:pt idx="8717">
                  <c:v>1.590958746</c:v>
                </c:pt>
                <c:pt idx="8718">
                  <c:v>1.595904653</c:v>
                </c:pt>
                <c:pt idx="8719">
                  <c:v>1.649244554</c:v>
                </c:pt>
                <c:pt idx="8720">
                  <c:v>1.960593721</c:v>
                </c:pt>
                <c:pt idx="8721">
                  <c:v>1.737753103</c:v>
                </c:pt>
                <c:pt idx="8722">
                  <c:v>1.144410196</c:v>
                </c:pt>
                <c:pt idx="8723">
                  <c:v>0.9380969131</c:v>
                </c:pt>
                <c:pt idx="8724">
                  <c:v>0.6175819403</c:v>
                </c:pt>
                <c:pt idx="8725">
                  <c:v>0.6660670175</c:v>
                </c:pt>
                <c:pt idx="8726">
                  <c:v>0.7056353271</c:v>
                </c:pt>
                <c:pt idx="8727">
                  <c:v>0.6531901709</c:v>
                </c:pt>
                <c:pt idx="8728">
                  <c:v>0.493904497</c:v>
                </c:pt>
                <c:pt idx="8729">
                  <c:v>0.5926341814</c:v>
                </c:pt>
                <c:pt idx="8730">
                  <c:v>0.4960792049</c:v>
                </c:pt>
                <c:pt idx="8731">
                  <c:v>0.6285494028</c:v>
                </c:pt>
                <c:pt idx="8732">
                  <c:v>0.6764727701</c:v>
                </c:pt>
                <c:pt idx="8733">
                  <c:v>0.7312933608</c:v>
                </c:pt>
                <c:pt idx="8734">
                  <c:v>0.5989664806</c:v>
                </c:pt>
                <c:pt idx="8735">
                  <c:v>0.4310790402</c:v>
                </c:pt>
                <c:pt idx="8736">
                  <c:v>0.3738080661</c:v>
                </c:pt>
                <c:pt idx="8737">
                  <c:v>0.2998325437</c:v>
                </c:pt>
                <c:pt idx="8738">
                  <c:v>0.4589050616</c:v>
                </c:pt>
                <c:pt idx="8739">
                  <c:v>0.2549693437</c:v>
                </c:pt>
                <c:pt idx="8740">
                  <c:v>0.3026858179</c:v>
                </c:pt>
                <c:pt idx="8741">
                  <c:v>0.4316785262</c:v>
                </c:pt>
                <c:pt idx="8742">
                  <c:v>0.2889837002</c:v>
                </c:pt>
                <c:pt idx="8743">
                  <c:v>0.2801528427</c:v>
                </c:pt>
                <c:pt idx="8744">
                  <c:v>0.5002560985</c:v>
                </c:pt>
                <c:pt idx="8745">
                  <c:v>0.7781527794</c:v>
                </c:pt>
                <c:pt idx="8746">
                  <c:v>0.9658608798</c:v>
                </c:pt>
                <c:pt idx="8747">
                  <c:v>1.57513988</c:v>
                </c:pt>
                <c:pt idx="8748">
                  <c:v>2.404957003</c:v>
                </c:pt>
                <c:pt idx="8749">
                  <c:v>3.086169743</c:v>
                </c:pt>
                <c:pt idx="8750">
                  <c:v>2.897172702</c:v>
                </c:pt>
                <c:pt idx="8751">
                  <c:v>3.119439154</c:v>
                </c:pt>
                <c:pt idx="8752">
                  <c:v>3.303854993999999</c:v>
                </c:pt>
                <c:pt idx="8753">
                  <c:v>3.110415001</c:v>
                </c:pt>
                <c:pt idx="8754">
                  <c:v>3.635116358000001</c:v>
                </c:pt>
                <c:pt idx="8755">
                  <c:v>5.403352603</c:v>
                </c:pt>
                <c:pt idx="8756">
                  <c:v>5.826603835999999</c:v>
                </c:pt>
                <c:pt idx="8757">
                  <c:v>5.919977428999998</c:v>
                </c:pt>
                <c:pt idx="8758">
                  <c:v>5.882061896999999</c:v>
                </c:pt>
                <c:pt idx="8759">
                  <c:v>5.79533603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0090600"/>
        <c:axId val="2050084120"/>
        <c:extLst/>
      </c:lineChart>
      <c:catAx>
        <c:axId val="2050090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/>
                  <a:t>Hours Jan 1 - Dec 31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084120"/>
        <c:crosses val="autoZero"/>
        <c:auto val="1"/>
        <c:lblAlgn val="ctr"/>
        <c:lblOffset val="100"/>
        <c:noMultiLvlLbl val="0"/>
      </c:catAx>
      <c:valAx>
        <c:axId val="2050084120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/>
                  <a:t>Pmax [MW]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090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10% Renewables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'10Percent'!$A$1</c:f>
              <c:strCache>
                <c:ptCount val="1"/>
                <c:pt idx="0">
                  <c:v>Solar</c:v>
                </c:pt>
              </c:strCache>
            </c:strRef>
          </c:tx>
          <c:spPr>
            <a:ln w="381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'10Percent'!$A$2:$A$383</c:f>
              <c:numCache>
                <c:formatCode>General</c:formatCode>
                <c:ptCount val="382"/>
                <c:pt idx="0">
                  <c:v>0.182</c:v>
                </c:pt>
                <c:pt idx="1">
                  <c:v>0.0828333333333333</c:v>
                </c:pt>
                <c:pt idx="2">
                  <c:v>0.00875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0.0233333333333333</c:v>
                </c:pt>
                <c:pt idx="10">
                  <c:v>0.11025</c:v>
                </c:pt>
                <c:pt idx="11">
                  <c:v>0.21175</c:v>
                </c:pt>
                <c:pt idx="12">
                  <c:v>0.316166666666667</c:v>
                </c:pt>
                <c:pt idx="13">
                  <c:v>0.415916666666667</c:v>
                </c:pt>
                <c:pt idx="14">
                  <c:v>0.504583333333333</c:v>
                </c:pt>
                <c:pt idx="15">
                  <c:v>0.57575</c:v>
                </c:pt>
                <c:pt idx="16">
                  <c:v>0.624749999999997</c:v>
                </c:pt>
                <c:pt idx="17">
                  <c:v>0.648666666666667</c:v>
                </c:pt>
                <c:pt idx="18">
                  <c:v>0.644583333333334</c:v>
                </c:pt>
                <c:pt idx="19">
                  <c:v>0.613666666666667</c:v>
                </c:pt>
                <c:pt idx="20">
                  <c:v>0.55825</c:v>
                </c:pt>
                <c:pt idx="21">
                  <c:v>0.481833333333333</c:v>
                </c:pt>
                <c:pt idx="22">
                  <c:v>0.389083333333333</c:v>
                </c:pt>
                <c:pt idx="23">
                  <c:v>0.287583333333333</c:v>
                </c:pt>
                <c:pt idx="24">
                  <c:v>0.183166666666667</c:v>
                </c:pt>
                <c:pt idx="25">
                  <c:v>0.0845833333333333</c:v>
                </c:pt>
                <c:pt idx="26">
                  <c:v>0.00933333333333333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0.0239166666666604</c:v>
                </c:pt>
                <c:pt idx="34">
                  <c:v>0.110833333333333</c:v>
                </c:pt>
                <c:pt idx="35">
                  <c:v>0.212333333333333</c:v>
                </c:pt>
                <c:pt idx="36">
                  <c:v>0.31675</c:v>
                </c:pt>
                <c:pt idx="37">
                  <c:v>0.4165</c:v>
                </c:pt>
                <c:pt idx="38">
                  <c:v>0.505166664991823</c:v>
                </c:pt>
                <c:pt idx="39">
                  <c:v>0.576333333333333</c:v>
                </c:pt>
                <c:pt idx="40">
                  <c:v>0.625333333333334</c:v>
                </c:pt>
                <c:pt idx="41">
                  <c:v>0.648666666666667</c:v>
                </c:pt>
                <c:pt idx="42">
                  <c:v>0.645166666666667</c:v>
                </c:pt>
                <c:pt idx="43">
                  <c:v>0.61425</c:v>
                </c:pt>
                <c:pt idx="44">
                  <c:v>0.558833333333333</c:v>
                </c:pt>
                <c:pt idx="45">
                  <c:v>0.482416666666667</c:v>
                </c:pt>
                <c:pt idx="46">
                  <c:v>0.390249999999995</c:v>
                </c:pt>
                <c:pt idx="47">
                  <c:v>0.28875</c:v>
                </c:pt>
                <c:pt idx="48">
                  <c:v>0.184333332599427</c:v>
                </c:pt>
                <c:pt idx="49">
                  <c:v>0.0851666666666667</c:v>
                </c:pt>
                <c:pt idx="50">
                  <c:v>0.00991666666663548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0.0239166666666667</c:v>
                </c:pt>
                <c:pt idx="58">
                  <c:v>0.111416666666667</c:v>
                </c:pt>
                <c:pt idx="59">
                  <c:v>0.212333333333333</c:v>
                </c:pt>
                <c:pt idx="60">
                  <c:v>0.31675</c:v>
                </c:pt>
                <c:pt idx="61">
                  <c:v>0.416499999999984</c:v>
                </c:pt>
                <c:pt idx="62">
                  <c:v>0.505166666666667</c:v>
                </c:pt>
                <c:pt idx="63">
                  <c:v>0.576333333333333</c:v>
                </c:pt>
                <c:pt idx="64">
                  <c:v>0.625333333333334</c:v>
                </c:pt>
                <c:pt idx="65">
                  <c:v>0.64925</c:v>
                </c:pt>
                <c:pt idx="66">
                  <c:v>0.64575</c:v>
                </c:pt>
                <c:pt idx="67">
                  <c:v>0.614833333333333</c:v>
                </c:pt>
                <c:pt idx="68">
                  <c:v>0.559416666666667</c:v>
                </c:pt>
                <c:pt idx="69">
                  <c:v>0.483583333333333</c:v>
                </c:pt>
                <c:pt idx="70">
                  <c:v>0.391416666666665</c:v>
                </c:pt>
                <c:pt idx="71">
                  <c:v>0.289333333333331</c:v>
                </c:pt>
                <c:pt idx="72">
                  <c:v>0.185499999999999</c:v>
                </c:pt>
                <c:pt idx="73">
                  <c:v>0.0863333333333333</c:v>
                </c:pt>
                <c:pt idx="74">
                  <c:v>0.0104999838077347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0.0244999999999998</c:v>
                </c:pt>
                <c:pt idx="82">
                  <c:v>0.111416666205443</c:v>
                </c:pt>
                <c:pt idx="83">
                  <c:v>0.212916666666667</c:v>
                </c:pt>
                <c:pt idx="84">
                  <c:v>0.31675</c:v>
                </c:pt>
                <c:pt idx="85">
                  <c:v>0.4165</c:v>
                </c:pt>
                <c:pt idx="86">
                  <c:v>0.505166666666667</c:v>
                </c:pt>
                <c:pt idx="87">
                  <c:v>0.576916666666653</c:v>
                </c:pt>
                <c:pt idx="88">
                  <c:v>0.625916666666667</c:v>
                </c:pt>
                <c:pt idx="89">
                  <c:v>0.649249999990644</c:v>
                </c:pt>
                <c:pt idx="90">
                  <c:v>0.64575</c:v>
                </c:pt>
                <c:pt idx="91">
                  <c:v>0.615416666666667</c:v>
                </c:pt>
                <c:pt idx="92">
                  <c:v>0.559999999999982</c:v>
                </c:pt>
                <c:pt idx="93">
                  <c:v>0.484166666666667</c:v>
                </c:pt>
                <c:pt idx="94">
                  <c:v>0.391999999977847</c:v>
                </c:pt>
                <c:pt idx="95">
                  <c:v>0.2905</c:v>
                </c:pt>
                <c:pt idx="96">
                  <c:v>0.186083333333333</c:v>
                </c:pt>
                <c:pt idx="97">
                  <c:v>0.0875</c:v>
                </c:pt>
                <c:pt idx="98">
                  <c:v>0.0110833333333333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0.0244999999999999</c:v>
                </c:pt>
                <c:pt idx="106">
                  <c:v>0.112</c:v>
                </c:pt>
                <c:pt idx="107">
                  <c:v>0.212916666666665</c:v>
                </c:pt>
                <c:pt idx="108">
                  <c:v>0.317333333333333</c:v>
                </c:pt>
                <c:pt idx="109">
                  <c:v>0.417083333333333</c:v>
                </c:pt>
                <c:pt idx="110">
                  <c:v>0.50575</c:v>
                </c:pt>
                <c:pt idx="111">
                  <c:v>0.576916666666666</c:v>
                </c:pt>
                <c:pt idx="112">
                  <c:v>0.625916666666667</c:v>
                </c:pt>
                <c:pt idx="113">
                  <c:v>0.649833331870603</c:v>
                </c:pt>
                <c:pt idx="114">
                  <c:v>0.646333333327196</c:v>
                </c:pt>
                <c:pt idx="115">
                  <c:v>0.616</c:v>
                </c:pt>
                <c:pt idx="116">
                  <c:v>0.560583333333333</c:v>
                </c:pt>
                <c:pt idx="117">
                  <c:v>0.48475</c:v>
                </c:pt>
                <c:pt idx="118">
                  <c:v>0.392583333333333</c:v>
                </c:pt>
                <c:pt idx="119">
                  <c:v>0.291083333333305</c:v>
                </c:pt>
                <c:pt idx="120">
                  <c:v>0.187249999999999</c:v>
                </c:pt>
                <c:pt idx="121">
                  <c:v>0.0886666666666667</c:v>
                </c:pt>
                <c:pt idx="122">
                  <c:v>0.0116666666666337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0.0250833333333333</c:v>
                </c:pt>
                <c:pt idx="130">
                  <c:v>0.112</c:v>
                </c:pt>
                <c:pt idx="131">
                  <c:v>0.212916666666667</c:v>
                </c:pt>
                <c:pt idx="132">
                  <c:v>0.317333333333333</c:v>
                </c:pt>
                <c:pt idx="133">
                  <c:v>0.417083331867427</c:v>
                </c:pt>
                <c:pt idx="134">
                  <c:v>0.50575</c:v>
                </c:pt>
                <c:pt idx="135">
                  <c:v>0.576916666666652</c:v>
                </c:pt>
                <c:pt idx="136">
                  <c:v>0.625916666666667</c:v>
                </c:pt>
                <c:pt idx="137">
                  <c:v>0.649833333333313</c:v>
                </c:pt>
                <c:pt idx="138">
                  <c:v>0.646333333333334</c:v>
                </c:pt>
                <c:pt idx="139">
                  <c:v>0.616583333333334</c:v>
                </c:pt>
                <c:pt idx="140">
                  <c:v>0.561166666666667</c:v>
                </c:pt>
                <c:pt idx="141">
                  <c:v>0.485333333333333</c:v>
                </c:pt>
                <c:pt idx="142">
                  <c:v>0.393166666666667</c:v>
                </c:pt>
                <c:pt idx="143">
                  <c:v>0.292249999999997</c:v>
                </c:pt>
                <c:pt idx="144">
                  <c:v>0.187833333333333</c:v>
                </c:pt>
                <c:pt idx="145">
                  <c:v>0.0892499999999883</c:v>
                </c:pt>
                <c:pt idx="146">
                  <c:v>0.0116666664204199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0.0250833333333329</c:v>
                </c:pt>
                <c:pt idx="154">
                  <c:v>0.112583333333333</c:v>
                </c:pt>
                <c:pt idx="155">
                  <c:v>0.212916666666667</c:v>
                </c:pt>
                <c:pt idx="156">
                  <c:v>0.317333333333333</c:v>
                </c:pt>
                <c:pt idx="157">
                  <c:v>0.417083333333333</c:v>
                </c:pt>
                <c:pt idx="158">
                  <c:v>0.50575</c:v>
                </c:pt>
                <c:pt idx="159">
                  <c:v>0.576916666666667</c:v>
                </c:pt>
                <c:pt idx="160">
                  <c:v>0.625916666666667</c:v>
                </c:pt>
                <c:pt idx="161">
                  <c:v>0.649833333333333</c:v>
                </c:pt>
                <c:pt idx="162">
                  <c:v>0.646916666666667</c:v>
                </c:pt>
                <c:pt idx="163">
                  <c:v>0.616583333333334</c:v>
                </c:pt>
                <c:pt idx="164">
                  <c:v>0.56175</c:v>
                </c:pt>
                <c:pt idx="165">
                  <c:v>0.485916666666667</c:v>
                </c:pt>
                <c:pt idx="166">
                  <c:v>0.394333333333333</c:v>
                </c:pt>
                <c:pt idx="167">
                  <c:v>0.292833333333333</c:v>
                </c:pt>
                <c:pt idx="168">
                  <c:v>0.188999999999999</c:v>
                </c:pt>
                <c:pt idx="169">
                  <c:v>0.0898333333333333</c:v>
                </c:pt>
                <c:pt idx="170">
                  <c:v>0.0122499999999961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0.0250833333333333</c:v>
                </c:pt>
                <c:pt idx="178">
                  <c:v>0.112583333333333</c:v>
                </c:pt>
                <c:pt idx="179">
                  <c:v>0.212916666666667</c:v>
                </c:pt>
                <c:pt idx="180">
                  <c:v>0.317333333333333</c:v>
                </c:pt>
                <c:pt idx="181">
                  <c:v>0.417083333333333</c:v>
                </c:pt>
                <c:pt idx="182">
                  <c:v>0.505166666666652</c:v>
                </c:pt>
                <c:pt idx="183">
                  <c:v>0.576916666666667</c:v>
                </c:pt>
                <c:pt idx="184">
                  <c:v>0.625916666666667</c:v>
                </c:pt>
                <c:pt idx="185">
                  <c:v>0.649833333333334</c:v>
                </c:pt>
                <c:pt idx="186">
                  <c:v>0.646916666666667</c:v>
                </c:pt>
                <c:pt idx="187">
                  <c:v>0.617166666666667</c:v>
                </c:pt>
                <c:pt idx="188">
                  <c:v>0.562333333333334</c:v>
                </c:pt>
                <c:pt idx="189">
                  <c:v>0.4865</c:v>
                </c:pt>
                <c:pt idx="190">
                  <c:v>0.394916666666666</c:v>
                </c:pt>
                <c:pt idx="191">
                  <c:v>0.293416666666667</c:v>
                </c:pt>
                <c:pt idx="192">
                  <c:v>0.189583333333323</c:v>
                </c:pt>
                <c:pt idx="193">
                  <c:v>0.0904166666666662</c:v>
                </c:pt>
                <c:pt idx="194">
                  <c:v>0.0128333333333333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0.0250833333333323</c:v>
                </c:pt>
                <c:pt idx="202">
                  <c:v>0.112583333333333</c:v>
                </c:pt>
                <c:pt idx="203">
                  <c:v>0.212916666662538</c:v>
                </c:pt>
                <c:pt idx="204">
                  <c:v>0.31675</c:v>
                </c:pt>
                <c:pt idx="205">
                  <c:v>0.4165</c:v>
                </c:pt>
                <c:pt idx="206">
                  <c:v>0.505166666666667</c:v>
                </c:pt>
                <c:pt idx="207">
                  <c:v>0.576916666666667</c:v>
                </c:pt>
                <c:pt idx="208">
                  <c:v>0.625916666664085</c:v>
                </c:pt>
                <c:pt idx="209">
                  <c:v>0.649833333333334</c:v>
                </c:pt>
                <c:pt idx="210">
                  <c:v>0.646916666666667</c:v>
                </c:pt>
                <c:pt idx="211">
                  <c:v>0.61716666666662</c:v>
                </c:pt>
                <c:pt idx="212">
                  <c:v>0.562333332862614</c:v>
                </c:pt>
                <c:pt idx="213">
                  <c:v>0.487083333333333</c:v>
                </c:pt>
                <c:pt idx="214">
                  <c:v>0.394916666658914</c:v>
                </c:pt>
                <c:pt idx="215">
                  <c:v>0.293999999999984</c:v>
                </c:pt>
                <c:pt idx="216">
                  <c:v>0.190166666666667</c:v>
                </c:pt>
                <c:pt idx="217">
                  <c:v>0.091</c:v>
                </c:pt>
                <c:pt idx="218">
                  <c:v>0.0128333333333333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0.0250833322440765</c:v>
                </c:pt>
                <c:pt idx="226">
                  <c:v>0.112</c:v>
                </c:pt>
                <c:pt idx="227">
                  <c:v>0.212916666666667</c:v>
                </c:pt>
                <c:pt idx="228">
                  <c:v>0.31675</c:v>
                </c:pt>
                <c:pt idx="229">
                  <c:v>0.4165</c:v>
                </c:pt>
                <c:pt idx="230">
                  <c:v>0.505166666666667</c:v>
                </c:pt>
                <c:pt idx="231">
                  <c:v>0.576333333333333</c:v>
                </c:pt>
                <c:pt idx="232">
                  <c:v>0.625916666666667</c:v>
                </c:pt>
                <c:pt idx="233">
                  <c:v>0.650416666666667</c:v>
                </c:pt>
                <c:pt idx="234">
                  <c:v>0.646916666666622</c:v>
                </c:pt>
                <c:pt idx="235">
                  <c:v>0.617166666666667</c:v>
                </c:pt>
                <c:pt idx="236">
                  <c:v>0.562916666666667</c:v>
                </c:pt>
                <c:pt idx="237">
                  <c:v>0.487083333331227</c:v>
                </c:pt>
                <c:pt idx="238">
                  <c:v>0.3955</c:v>
                </c:pt>
                <c:pt idx="239">
                  <c:v>0.294583332614029</c:v>
                </c:pt>
                <c:pt idx="240">
                  <c:v>0.19075</c:v>
                </c:pt>
                <c:pt idx="241">
                  <c:v>0.0915833333333333</c:v>
                </c:pt>
                <c:pt idx="242">
                  <c:v>0.0134166666665785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0.0250833333333326</c:v>
                </c:pt>
                <c:pt idx="250">
                  <c:v>0.112</c:v>
                </c:pt>
                <c:pt idx="251">
                  <c:v>0.212916666666609</c:v>
                </c:pt>
                <c:pt idx="252">
                  <c:v>0.31674999933455</c:v>
                </c:pt>
                <c:pt idx="253">
                  <c:v>0.415916666666667</c:v>
                </c:pt>
                <c:pt idx="254">
                  <c:v>0.504583333333333</c:v>
                </c:pt>
                <c:pt idx="255">
                  <c:v>0.576333333333332</c:v>
                </c:pt>
                <c:pt idx="256">
                  <c:v>0.625916666666641</c:v>
                </c:pt>
                <c:pt idx="257">
                  <c:v>0.649833333333334</c:v>
                </c:pt>
                <c:pt idx="258">
                  <c:v>0.647499999999985</c:v>
                </c:pt>
                <c:pt idx="259">
                  <c:v>0.61774999999992</c:v>
                </c:pt>
                <c:pt idx="260">
                  <c:v>0.562916666666667</c:v>
                </c:pt>
                <c:pt idx="261">
                  <c:v>0.487666666666667</c:v>
                </c:pt>
                <c:pt idx="262">
                  <c:v>0.396083333333333</c:v>
                </c:pt>
                <c:pt idx="263">
                  <c:v>0.295166666666666</c:v>
                </c:pt>
                <c:pt idx="264">
                  <c:v>0.191333333333333</c:v>
                </c:pt>
                <c:pt idx="265">
                  <c:v>0.0921666666666667</c:v>
                </c:pt>
                <c:pt idx="266">
                  <c:v>0.0134166666666513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0.0250833333333332</c:v>
                </c:pt>
                <c:pt idx="274">
                  <c:v>0.111999999999997</c:v>
                </c:pt>
                <c:pt idx="275">
                  <c:v>0.212333333331716</c:v>
                </c:pt>
                <c:pt idx="276">
                  <c:v>0.316166666666667</c:v>
                </c:pt>
                <c:pt idx="277">
                  <c:v>0.415916666666667</c:v>
                </c:pt>
                <c:pt idx="278">
                  <c:v>0.504583333333333</c:v>
                </c:pt>
                <c:pt idx="279">
                  <c:v>0.576333333333333</c:v>
                </c:pt>
                <c:pt idx="280">
                  <c:v>0.625916666666667</c:v>
                </c:pt>
                <c:pt idx="281">
                  <c:v>0.649833333333334</c:v>
                </c:pt>
                <c:pt idx="282">
                  <c:v>0.6475</c:v>
                </c:pt>
                <c:pt idx="283">
                  <c:v>0.61775</c:v>
                </c:pt>
                <c:pt idx="284">
                  <c:v>0.5635</c:v>
                </c:pt>
                <c:pt idx="285">
                  <c:v>0.487666666666667</c:v>
                </c:pt>
                <c:pt idx="286">
                  <c:v>0.396666666666557</c:v>
                </c:pt>
                <c:pt idx="287">
                  <c:v>0.295166666666667</c:v>
                </c:pt>
                <c:pt idx="288">
                  <c:v>0.191333333332166</c:v>
                </c:pt>
                <c:pt idx="289">
                  <c:v>0.09275</c:v>
                </c:pt>
                <c:pt idx="290">
                  <c:v>0.0139999999999949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0.0245</c:v>
                </c:pt>
                <c:pt idx="298">
                  <c:v>0.111416666666667</c:v>
                </c:pt>
                <c:pt idx="299">
                  <c:v>0.211749999998428</c:v>
                </c:pt>
                <c:pt idx="300">
                  <c:v>0.315583333333333</c:v>
                </c:pt>
                <c:pt idx="301">
                  <c:v>0.415333333333333</c:v>
                </c:pt>
                <c:pt idx="302">
                  <c:v>0.504</c:v>
                </c:pt>
                <c:pt idx="303">
                  <c:v>0.57575</c:v>
                </c:pt>
                <c:pt idx="304">
                  <c:v>0.625333333333334</c:v>
                </c:pt>
                <c:pt idx="305">
                  <c:v>0.649833333333334</c:v>
                </c:pt>
                <c:pt idx="306">
                  <c:v>0.647499999999999</c:v>
                </c:pt>
                <c:pt idx="307">
                  <c:v>0.617749999993661</c:v>
                </c:pt>
                <c:pt idx="308">
                  <c:v>0.563499999999128</c:v>
                </c:pt>
                <c:pt idx="309">
                  <c:v>0.48825</c:v>
                </c:pt>
                <c:pt idx="310">
                  <c:v>0.396666666666667</c:v>
                </c:pt>
                <c:pt idx="311">
                  <c:v>0.295749999999989</c:v>
                </c:pt>
                <c:pt idx="312">
                  <c:v>0.191916666666667</c:v>
                </c:pt>
                <c:pt idx="313">
                  <c:v>0.09275</c:v>
                </c:pt>
                <c:pt idx="314">
                  <c:v>0.014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0.0245</c:v>
                </c:pt>
                <c:pt idx="322">
                  <c:v>0.110833333333333</c:v>
                </c:pt>
                <c:pt idx="323">
                  <c:v>0.211749999999996</c:v>
                </c:pt>
                <c:pt idx="324">
                  <c:v>0.315583333333333</c:v>
                </c:pt>
                <c:pt idx="325">
                  <c:v>0.41475</c:v>
                </c:pt>
                <c:pt idx="326">
                  <c:v>0.503999999996939</c:v>
                </c:pt>
                <c:pt idx="327">
                  <c:v>0.57575</c:v>
                </c:pt>
                <c:pt idx="328">
                  <c:v>0.625333333333333</c:v>
                </c:pt>
                <c:pt idx="329">
                  <c:v>0.649833333333334</c:v>
                </c:pt>
                <c:pt idx="330">
                  <c:v>0.646916666666667</c:v>
                </c:pt>
                <c:pt idx="331">
                  <c:v>0.61775</c:v>
                </c:pt>
                <c:pt idx="332">
                  <c:v>0.5635</c:v>
                </c:pt>
                <c:pt idx="333">
                  <c:v>0.48825</c:v>
                </c:pt>
                <c:pt idx="334">
                  <c:v>0.39725</c:v>
                </c:pt>
                <c:pt idx="335">
                  <c:v>0.29575</c:v>
                </c:pt>
                <c:pt idx="336">
                  <c:v>0.191916666262023</c:v>
                </c:pt>
                <c:pt idx="337">
                  <c:v>0.0933333333332836</c:v>
                </c:pt>
                <c:pt idx="338">
                  <c:v>0.0139999999999827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0.0239166665465065</c:v>
                </c:pt>
                <c:pt idx="346">
                  <c:v>0.110833333333333</c:v>
                </c:pt>
                <c:pt idx="347">
                  <c:v>0.211166666668388</c:v>
                </c:pt>
                <c:pt idx="348">
                  <c:v>0.314999999999998</c:v>
                </c:pt>
                <c:pt idx="349">
                  <c:v>0.414749999999235</c:v>
                </c:pt>
                <c:pt idx="350">
                  <c:v>0.503416666666667</c:v>
                </c:pt>
                <c:pt idx="351">
                  <c:v>0.575166666666667</c:v>
                </c:pt>
                <c:pt idx="352">
                  <c:v>0.62475</c:v>
                </c:pt>
                <c:pt idx="353">
                  <c:v>0.64925</c:v>
                </c:pt>
                <c:pt idx="354">
                  <c:v>0.646916666666665</c:v>
                </c:pt>
                <c:pt idx="355">
                  <c:v>0.61775</c:v>
                </c:pt>
                <c:pt idx="356">
                  <c:v>0.5635</c:v>
                </c:pt>
                <c:pt idx="357">
                  <c:v>0.48825</c:v>
                </c:pt>
                <c:pt idx="358">
                  <c:v>0.39725</c:v>
                </c:pt>
                <c:pt idx="359">
                  <c:v>0.296333333333333</c:v>
                </c:pt>
                <c:pt idx="360">
                  <c:v>0.192499999404062</c:v>
                </c:pt>
                <c:pt idx="361">
                  <c:v>0.0933333333332887</c:v>
                </c:pt>
                <c:pt idx="362">
                  <c:v>0.014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0.0239166666666667</c:v>
                </c:pt>
                <c:pt idx="370">
                  <c:v>0.11025</c:v>
                </c:pt>
                <c:pt idx="371">
                  <c:v>0.210583333332355</c:v>
                </c:pt>
                <c:pt idx="372">
                  <c:v>0.314416666666667</c:v>
                </c:pt>
                <c:pt idx="373">
                  <c:v>0.414166666064955</c:v>
                </c:pt>
                <c:pt idx="374">
                  <c:v>0.502833333333333</c:v>
                </c:pt>
                <c:pt idx="375">
                  <c:v>0.574583333333333</c:v>
                </c:pt>
                <c:pt idx="376">
                  <c:v>0.624749999999959</c:v>
                </c:pt>
                <c:pt idx="377">
                  <c:v>0.649249999999999</c:v>
                </c:pt>
                <c:pt idx="378">
                  <c:v>0.64691666665011</c:v>
                </c:pt>
                <c:pt idx="379">
                  <c:v>0.61775</c:v>
                </c:pt>
                <c:pt idx="380">
                  <c:v>0.5635</c:v>
                </c:pt>
                <c:pt idx="381">
                  <c:v>0.48825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'10Percent'!$B$1</c:f>
              <c:strCache>
                <c:ptCount val="1"/>
                <c:pt idx="0">
                  <c:v>Wind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'10Percent'!$B$2:$B$383</c:f>
              <c:numCache>
                <c:formatCode>General</c:formatCode>
                <c:ptCount val="382"/>
                <c:pt idx="0">
                  <c:v>0.400392870521486</c:v>
                </c:pt>
                <c:pt idx="1">
                  <c:v>0.421945738071233</c:v>
                </c:pt>
                <c:pt idx="2">
                  <c:v>0.364144367526531</c:v>
                </c:pt>
                <c:pt idx="3">
                  <c:v>0.447219509709314</c:v>
                </c:pt>
                <c:pt idx="4">
                  <c:v>0.488113036582351</c:v>
                </c:pt>
                <c:pt idx="5">
                  <c:v>0.518569147689551</c:v>
                </c:pt>
                <c:pt idx="6">
                  <c:v>0.520787828244448</c:v>
                </c:pt>
                <c:pt idx="7">
                  <c:v>0.428039695702076</c:v>
                </c:pt>
                <c:pt idx="8">
                  <c:v>0.291604026405651</c:v>
                </c:pt>
                <c:pt idx="9">
                  <c:v>0.359053193115138</c:v>
                </c:pt>
                <c:pt idx="10">
                  <c:v>0.374569855147928</c:v>
                </c:pt>
                <c:pt idx="11">
                  <c:v>0.408591557126591</c:v>
                </c:pt>
                <c:pt idx="12">
                  <c:v>0.272007666008383</c:v>
                </c:pt>
                <c:pt idx="13">
                  <c:v>0.30470602798517</c:v>
                </c:pt>
                <c:pt idx="14">
                  <c:v>0.241801787326619</c:v>
                </c:pt>
                <c:pt idx="15">
                  <c:v>0.196553022252237</c:v>
                </c:pt>
                <c:pt idx="16">
                  <c:v>0.103037635205707</c:v>
                </c:pt>
                <c:pt idx="17">
                  <c:v>0.0739690602885988</c:v>
                </c:pt>
                <c:pt idx="18">
                  <c:v>0.046589148411518</c:v>
                </c:pt>
                <c:pt idx="19">
                  <c:v>0.0407975836862222</c:v>
                </c:pt>
                <c:pt idx="20">
                  <c:v>0.0774838723043585</c:v>
                </c:pt>
                <c:pt idx="21">
                  <c:v>0.0956298909196997</c:v>
                </c:pt>
                <c:pt idx="22">
                  <c:v>0.117585180720854</c:v>
                </c:pt>
                <c:pt idx="23">
                  <c:v>0.132279570332216</c:v>
                </c:pt>
                <c:pt idx="24">
                  <c:v>0.137319943768103</c:v>
                </c:pt>
                <c:pt idx="25">
                  <c:v>0.151948544556906</c:v>
                </c:pt>
                <c:pt idx="26">
                  <c:v>0.130162338057607</c:v>
                </c:pt>
                <c:pt idx="27">
                  <c:v>0.15544252965498</c:v>
                </c:pt>
                <c:pt idx="28">
                  <c:v>0.204822517418266</c:v>
                </c:pt>
                <c:pt idx="29">
                  <c:v>0.266940759078503</c:v>
                </c:pt>
                <c:pt idx="30">
                  <c:v>0.321151590321541</c:v>
                </c:pt>
                <c:pt idx="31">
                  <c:v>0.363239696228255</c:v>
                </c:pt>
                <c:pt idx="32">
                  <c:v>0.381348029179291</c:v>
                </c:pt>
                <c:pt idx="33">
                  <c:v>0.388951891667836</c:v>
                </c:pt>
                <c:pt idx="34">
                  <c:v>0.374937406456294</c:v>
                </c:pt>
                <c:pt idx="35">
                  <c:v>0.326096205813262</c:v>
                </c:pt>
                <c:pt idx="36">
                  <c:v>0.305657852405521</c:v>
                </c:pt>
                <c:pt idx="37">
                  <c:v>0.240520778447807</c:v>
                </c:pt>
                <c:pt idx="38">
                  <c:v>0.244484767547716</c:v>
                </c:pt>
                <c:pt idx="39">
                  <c:v>0.223270404838741</c:v>
                </c:pt>
                <c:pt idx="40">
                  <c:v>0.199731727599577</c:v>
                </c:pt>
                <c:pt idx="41">
                  <c:v>0.175251554469839</c:v>
                </c:pt>
                <c:pt idx="42">
                  <c:v>0.169485833935812</c:v>
                </c:pt>
                <c:pt idx="43">
                  <c:v>0.213487290896952</c:v>
                </c:pt>
                <c:pt idx="44">
                  <c:v>0.229350903222322</c:v>
                </c:pt>
                <c:pt idx="45">
                  <c:v>0.231886569135159</c:v>
                </c:pt>
                <c:pt idx="46">
                  <c:v>0.209522869722962</c:v>
                </c:pt>
                <c:pt idx="47">
                  <c:v>0.215894638989925</c:v>
                </c:pt>
                <c:pt idx="48">
                  <c:v>0.220152448996788</c:v>
                </c:pt>
                <c:pt idx="49">
                  <c:v>0.250182969198465</c:v>
                </c:pt>
                <c:pt idx="50">
                  <c:v>0.248771303786277</c:v>
                </c:pt>
                <c:pt idx="51">
                  <c:v>0.306089600814819</c:v>
                </c:pt>
                <c:pt idx="52">
                  <c:v>0.356138308175087</c:v>
                </c:pt>
                <c:pt idx="53">
                  <c:v>0.378467296489716</c:v>
                </c:pt>
                <c:pt idx="54">
                  <c:v>0.408253433777094</c:v>
                </c:pt>
                <c:pt idx="55">
                  <c:v>0.372307806196809</c:v>
                </c:pt>
                <c:pt idx="56">
                  <c:v>0.330695370332925</c:v>
                </c:pt>
                <c:pt idx="57">
                  <c:v>0.303616363907814</c:v>
                </c:pt>
                <c:pt idx="58">
                  <c:v>0.313549566527605</c:v>
                </c:pt>
                <c:pt idx="59">
                  <c:v>0.317761387701034</c:v>
                </c:pt>
                <c:pt idx="60">
                  <c:v>0.289897126237512</c:v>
                </c:pt>
                <c:pt idx="61">
                  <c:v>0.20389537751599</c:v>
                </c:pt>
                <c:pt idx="62">
                  <c:v>0.216081573508739</c:v>
                </c:pt>
                <c:pt idx="63">
                  <c:v>0.2188124763515</c:v>
                </c:pt>
                <c:pt idx="64">
                  <c:v>0.205835306426823</c:v>
                </c:pt>
                <c:pt idx="65">
                  <c:v>0.236774299706936</c:v>
                </c:pt>
                <c:pt idx="66">
                  <c:v>0.24009505539918</c:v>
                </c:pt>
                <c:pt idx="67">
                  <c:v>0.257984463356688</c:v>
                </c:pt>
                <c:pt idx="68">
                  <c:v>0.260580361523748</c:v>
                </c:pt>
                <c:pt idx="69">
                  <c:v>0.251719487817049</c:v>
                </c:pt>
                <c:pt idx="70">
                  <c:v>0.251288002373411</c:v>
                </c:pt>
                <c:pt idx="71">
                  <c:v>0.266288613794653</c:v>
                </c:pt>
                <c:pt idx="72">
                  <c:v>0.346864018433332</c:v>
                </c:pt>
                <c:pt idx="73">
                  <c:v>0.378361983203381</c:v>
                </c:pt>
                <c:pt idx="74">
                  <c:v>0.350381529044508</c:v>
                </c:pt>
                <c:pt idx="75">
                  <c:v>0.398642925690841</c:v>
                </c:pt>
                <c:pt idx="76">
                  <c:v>0.441677593679428</c:v>
                </c:pt>
                <c:pt idx="77">
                  <c:v>0.463189909139257</c:v>
                </c:pt>
                <c:pt idx="78">
                  <c:v>0.45911993492505</c:v>
                </c:pt>
                <c:pt idx="79">
                  <c:v>0.493899412021853</c:v>
                </c:pt>
                <c:pt idx="80">
                  <c:v>0.506619144106626</c:v>
                </c:pt>
                <c:pt idx="81">
                  <c:v>0.493998240205288</c:v>
                </c:pt>
                <c:pt idx="82">
                  <c:v>0.438056160724972</c:v>
                </c:pt>
                <c:pt idx="83">
                  <c:v>0.401610353314638</c:v>
                </c:pt>
                <c:pt idx="84">
                  <c:v>0.383439563902259</c:v>
                </c:pt>
                <c:pt idx="85">
                  <c:v>0.400932284375668</c:v>
                </c:pt>
                <c:pt idx="86">
                  <c:v>0.468144770397425</c:v>
                </c:pt>
                <c:pt idx="87">
                  <c:v>0.465733951095763</c:v>
                </c:pt>
                <c:pt idx="88">
                  <c:v>0.399871756454468</c:v>
                </c:pt>
                <c:pt idx="89">
                  <c:v>0.295467719951868</c:v>
                </c:pt>
                <c:pt idx="90">
                  <c:v>0.263739690646231</c:v>
                </c:pt>
                <c:pt idx="91">
                  <c:v>0.280343461722851</c:v>
                </c:pt>
                <c:pt idx="92">
                  <c:v>0.307533496946313</c:v>
                </c:pt>
                <c:pt idx="93">
                  <c:v>0.36547639395224</c:v>
                </c:pt>
                <c:pt idx="94">
                  <c:v>0.401902995433437</c:v>
                </c:pt>
                <c:pt idx="95">
                  <c:v>0.396076360716581</c:v>
                </c:pt>
                <c:pt idx="96">
                  <c:v>0.36127585037756</c:v>
                </c:pt>
                <c:pt idx="97">
                  <c:v>0.351319601385832</c:v>
                </c:pt>
                <c:pt idx="98">
                  <c:v>0.264411504858017</c:v>
                </c:pt>
                <c:pt idx="99">
                  <c:v>0.240426849717558</c:v>
                </c:pt>
                <c:pt idx="100">
                  <c:v>0.251258838892464</c:v>
                </c:pt>
                <c:pt idx="101">
                  <c:v>0.243832902967411</c:v>
                </c:pt>
                <c:pt idx="102">
                  <c:v>0.284547675943136</c:v>
                </c:pt>
                <c:pt idx="103">
                  <c:v>0.362456038512469</c:v>
                </c:pt>
                <c:pt idx="104">
                  <c:v>0.335053260255576</c:v>
                </c:pt>
                <c:pt idx="105">
                  <c:v>0.286896413893342</c:v>
                </c:pt>
                <c:pt idx="106">
                  <c:v>0.241691977002382</c:v>
                </c:pt>
                <c:pt idx="107">
                  <c:v>0.247122162480712</c:v>
                </c:pt>
                <c:pt idx="108">
                  <c:v>0.224841221143604</c:v>
                </c:pt>
                <c:pt idx="109">
                  <c:v>0.174861652703624</c:v>
                </c:pt>
                <c:pt idx="110">
                  <c:v>0.214849153449476</c:v>
                </c:pt>
                <c:pt idx="111">
                  <c:v>0.180823224475741</c:v>
                </c:pt>
                <c:pt idx="112">
                  <c:v>0.133412089710892</c:v>
                </c:pt>
                <c:pt idx="113">
                  <c:v>0.117900270664132</c:v>
                </c:pt>
                <c:pt idx="114">
                  <c:v>0.137031317456911</c:v>
                </c:pt>
                <c:pt idx="115">
                  <c:v>0.198808654419285</c:v>
                </c:pt>
                <c:pt idx="116">
                  <c:v>0.220290425174117</c:v>
                </c:pt>
                <c:pt idx="117">
                  <c:v>0.228124417199493</c:v>
                </c:pt>
                <c:pt idx="118">
                  <c:v>0.269906908271789</c:v>
                </c:pt>
                <c:pt idx="119">
                  <c:v>0.303043918444411</c:v>
                </c:pt>
                <c:pt idx="120">
                  <c:v>0.293712653317332</c:v>
                </c:pt>
                <c:pt idx="121">
                  <c:v>0.466871771548509</c:v>
                </c:pt>
                <c:pt idx="122">
                  <c:v>0.350861836794811</c:v>
                </c:pt>
                <c:pt idx="123">
                  <c:v>0.342328307534367</c:v>
                </c:pt>
                <c:pt idx="124">
                  <c:v>0.330291469821364</c:v>
                </c:pt>
                <c:pt idx="125">
                  <c:v>0.240304262596071</c:v>
                </c:pt>
                <c:pt idx="126">
                  <c:v>0.203050266635298</c:v>
                </c:pt>
                <c:pt idx="127">
                  <c:v>0.211669430689113</c:v>
                </c:pt>
                <c:pt idx="128">
                  <c:v>0.181532659507275</c:v>
                </c:pt>
                <c:pt idx="129">
                  <c:v>0.140793177936614</c:v>
                </c:pt>
                <c:pt idx="130">
                  <c:v>0.118833949083641</c:v>
                </c:pt>
                <c:pt idx="131">
                  <c:v>0.0868893148981949</c:v>
                </c:pt>
                <c:pt idx="132">
                  <c:v>0.0949112716417458</c:v>
                </c:pt>
                <c:pt idx="133">
                  <c:v>0.105571115824471</c:v>
                </c:pt>
                <c:pt idx="134">
                  <c:v>0.157090120705922</c:v>
                </c:pt>
                <c:pt idx="135">
                  <c:v>0.214440300086258</c:v>
                </c:pt>
                <c:pt idx="136">
                  <c:v>0.170775458465889</c:v>
                </c:pt>
                <c:pt idx="137">
                  <c:v>0.231950351131091</c:v>
                </c:pt>
                <c:pt idx="138">
                  <c:v>0.231574374802679</c:v>
                </c:pt>
                <c:pt idx="139">
                  <c:v>0.282198719711274</c:v>
                </c:pt>
                <c:pt idx="140">
                  <c:v>0.319742252732992</c:v>
                </c:pt>
                <c:pt idx="141">
                  <c:v>0.363044901378304</c:v>
                </c:pt>
                <c:pt idx="142">
                  <c:v>0.313902648689896</c:v>
                </c:pt>
                <c:pt idx="143">
                  <c:v>0.275747357743529</c:v>
                </c:pt>
                <c:pt idx="144">
                  <c:v>0.292139501060724</c:v>
                </c:pt>
                <c:pt idx="145">
                  <c:v>0.335588028265774</c:v>
                </c:pt>
                <c:pt idx="146">
                  <c:v>0.264274407416165</c:v>
                </c:pt>
                <c:pt idx="147">
                  <c:v>0.219531788397938</c:v>
                </c:pt>
                <c:pt idx="148">
                  <c:v>0.170503214070786</c:v>
                </c:pt>
                <c:pt idx="149">
                  <c:v>0.114832303771109</c:v>
                </c:pt>
                <c:pt idx="150">
                  <c:v>0.110869304887265</c:v>
                </c:pt>
                <c:pt idx="151">
                  <c:v>0.0920368183881716</c:v>
                </c:pt>
                <c:pt idx="152">
                  <c:v>0.0988641820476402</c:v>
                </c:pt>
                <c:pt idx="153">
                  <c:v>0.124850144144328</c:v>
                </c:pt>
                <c:pt idx="154">
                  <c:v>0.170826941562057</c:v>
                </c:pt>
                <c:pt idx="155">
                  <c:v>0.275327166207196</c:v>
                </c:pt>
                <c:pt idx="156">
                  <c:v>0.276195684411764</c:v>
                </c:pt>
                <c:pt idx="157">
                  <c:v>0.261693215404749</c:v>
                </c:pt>
                <c:pt idx="158">
                  <c:v>0.245770690792263</c:v>
                </c:pt>
                <c:pt idx="159">
                  <c:v>0.289818613672918</c:v>
                </c:pt>
                <c:pt idx="160">
                  <c:v>0.277314639502689</c:v>
                </c:pt>
                <c:pt idx="161">
                  <c:v>0.240349712224199</c:v>
                </c:pt>
                <c:pt idx="162">
                  <c:v>0.188544405724883</c:v>
                </c:pt>
                <c:pt idx="163">
                  <c:v>0.18202987339117</c:v>
                </c:pt>
                <c:pt idx="164">
                  <c:v>0.171439809382871</c:v>
                </c:pt>
                <c:pt idx="165">
                  <c:v>0.199374527977888</c:v>
                </c:pt>
                <c:pt idx="166">
                  <c:v>0.230334877961055</c:v>
                </c:pt>
                <c:pt idx="167">
                  <c:v>0.266169234390736</c:v>
                </c:pt>
                <c:pt idx="168">
                  <c:v>0.315117306135297</c:v>
                </c:pt>
                <c:pt idx="169">
                  <c:v>0.30148608740659</c:v>
                </c:pt>
                <c:pt idx="170">
                  <c:v>0.260321036251783</c:v>
                </c:pt>
                <c:pt idx="171">
                  <c:v>0.280443421666533</c:v>
                </c:pt>
                <c:pt idx="172">
                  <c:v>0.33475023917523</c:v>
                </c:pt>
                <c:pt idx="173">
                  <c:v>0.330803413620606</c:v>
                </c:pt>
                <c:pt idx="174">
                  <c:v>0.338518063859798</c:v>
                </c:pt>
                <c:pt idx="175">
                  <c:v>0.361638582018256</c:v>
                </c:pt>
                <c:pt idx="176">
                  <c:v>0.353389442501301</c:v>
                </c:pt>
                <c:pt idx="177">
                  <c:v>0.309018085433811</c:v>
                </c:pt>
                <c:pt idx="178">
                  <c:v>0.315830182031631</c:v>
                </c:pt>
                <c:pt idx="179">
                  <c:v>0.290817093565315</c:v>
                </c:pt>
                <c:pt idx="180">
                  <c:v>0.230433610522903</c:v>
                </c:pt>
                <c:pt idx="181">
                  <c:v>0.140229605507053</c:v>
                </c:pt>
                <c:pt idx="182">
                  <c:v>0.164083663461542</c:v>
                </c:pt>
                <c:pt idx="183">
                  <c:v>0.173057284768105</c:v>
                </c:pt>
                <c:pt idx="184">
                  <c:v>0.17669000486058</c:v>
                </c:pt>
                <c:pt idx="185">
                  <c:v>0.21324460797602</c:v>
                </c:pt>
                <c:pt idx="186">
                  <c:v>0.235738784784272</c:v>
                </c:pt>
                <c:pt idx="187">
                  <c:v>0.285324064093351</c:v>
                </c:pt>
                <c:pt idx="188">
                  <c:v>0.279677152956247</c:v>
                </c:pt>
                <c:pt idx="189">
                  <c:v>0.283722109122276</c:v>
                </c:pt>
                <c:pt idx="190">
                  <c:v>0.307861626205184</c:v>
                </c:pt>
                <c:pt idx="191">
                  <c:v>0.346814597966433</c:v>
                </c:pt>
                <c:pt idx="192">
                  <c:v>0.372945936245193</c:v>
                </c:pt>
                <c:pt idx="193">
                  <c:v>0.369108480864762</c:v>
                </c:pt>
                <c:pt idx="194">
                  <c:v>0.332194595913887</c:v>
                </c:pt>
                <c:pt idx="195">
                  <c:v>0.376980129255986</c:v>
                </c:pt>
                <c:pt idx="196">
                  <c:v>0.404997952191889</c:v>
                </c:pt>
                <c:pt idx="197">
                  <c:v>0.383925839201689</c:v>
                </c:pt>
                <c:pt idx="198">
                  <c:v>0.381380157283759</c:v>
                </c:pt>
                <c:pt idx="199">
                  <c:v>0.407340768001795</c:v>
                </c:pt>
                <c:pt idx="200">
                  <c:v>0.382156794353235</c:v>
                </c:pt>
                <c:pt idx="201">
                  <c:v>0.294242625838727</c:v>
                </c:pt>
                <c:pt idx="202">
                  <c:v>0.219134969632983</c:v>
                </c:pt>
                <c:pt idx="203">
                  <c:v>0.249660784585486</c:v>
                </c:pt>
                <c:pt idx="204">
                  <c:v>0.169254619921583</c:v>
                </c:pt>
                <c:pt idx="205">
                  <c:v>0.166420393990483</c:v>
                </c:pt>
                <c:pt idx="206">
                  <c:v>0.203306514370992</c:v>
                </c:pt>
                <c:pt idx="207">
                  <c:v>0.20135834275268</c:v>
                </c:pt>
                <c:pt idx="208">
                  <c:v>0.196386344581705</c:v>
                </c:pt>
                <c:pt idx="209">
                  <c:v>0.179544884708107</c:v>
                </c:pt>
                <c:pt idx="210">
                  <c:v>0.194041758041531</c:v>
                </c:pt>
                <c:pt idx="211">
                  <c:v>0.197033187925008</c:v>
                </c:pt>
                <c:pt idx="212">
                  <c:v>0.193792233430049</c:v>
                </c:pt>
                <c:pt idx="213">
                  <c:v>0.189459435928968</c:v>
                </c:pt>
                <c:pt idx="214">
                  <c:v>0.205643735951593</c:v>
                </c:pt>
                <c:pt idx="215">
                  <c:v>0.249005179866123</c:v>
                </c:pt>
                <c:pt idx="216">
                  <c:v>0.416257186234716</c:v>
                </c:pt>
                <c:pt idx="217">
                  <c:v>0.452676325270921</c:v>
                </c:pt>
                <c:pt idx="218">
                  <c:v>0.396689646861233</c:v>
                </c:pt>
                <c:pt idx="219">
                  <c:v>0.374172679787109</c:v>
                </c:pt>
                <c:pt idx="220">
                  <c:v>0.310708322840445</c:v>
                </c:pt>
                <c:pt idx="221">
                  <c:v>0.30644438836262</c:v>
                </c:pt>
                <c:pt idx="222">
                  <c:v>0.26050124930175</c:v>
                </c:pt>
                <c:pt idx="223">
                  <c:v>0.236412835456377</c:v>
                </c:pt>
                <c:pt idx="224">
                  <c:v>0.234850579010131</c:v>
                </c:pt>
                <c:pt idx="225">
                  <c:v>0.168557758130933</c:v>
                </c:pt>
                <c:pt idx="226">
                  <c:v>0.130607244284857</c:v>
                </c:pt>
                <c:pt idx="227">
                  <c:v>0.069668291347215</c:v>
                </c:pt>
                <c:pt idx="228">
                  <c:v>0.0954683326669981</c:v>
                </c:pt>
                <c:pt idx="229">
                  <c:v>0.0687241274417955</c:v>
                </c:pt>
                <c:pt idx="230">
                  <c:v>0.0840803230335806</c:v>
                </c:pt>
                <c:pt idx="231">
                  <c:v>0.044083055298235</c:v>
                </c:pt>
                <c:pt idx="232">
                  <c:v>0.0391206565145832</c:v>
                </c:pt>
                <c:pt idx="233">
                  <c:v>0.0529091874615306</c:v>
                </c:pt>
                <c:pt idx="234">
                  <c:v>0.0460602881142383</c:v>
                </c:pt>
                <c:pt idx="235">
                  <c:v>0.0458710439666014</c:v>
                </c:pt>
                <c:pt idx="236">
                  <c:v>0.0575906701172839</c:v>
                </c:pt>
                <c:pt idx="237">
                  <c:v>0.0615586736697538</c:v>
                </c:pt>
                <c:pt idx="238">
                  <c:v>0.0810702987448593</c:v>
                </c:pt>
                <c:pt idx="239">
                  <c:v>0.1050293251603</c:v>
                </c:pt>
                <c:pt idx="240">
                  <c:v>0.128008765601147</c:v>
                </c:pt>
                <c:pt idx="241">
                  <c:v>0.1494248148349</c:v>
                </c:pt>
                <c:pt idx="242">
                  <c:v>0.163376470599901</c:v>
                </c:pt>
                <c:pt idx="243">
                  <c:v>0.193970527998933</c:v>
                </c:pt>
                <c:pt idx="244">
                  <c:v>0.233777823207796</c:v>
                </c:pt>
                <c:pt idx="245">
                  <c:v>0.284012633417726</c:v>
                </c:pt>
                <c:pt idx="246">
                  <c:v>0.295179820920229</c:v>
                </c:pt>
                <c:pt idx="247">
                  <c:v>0.293256926563956</c:v>
                </c:pt>
                <c:pt idx="248">
                  <c:v>0.281402830994159</c:v>
                </c:pt>
                <c:pt idx="249">
                  <c:v>0.292703552831821</c:v>
                </c:pt>
                <c:pt idx="250">
                  <c:v>0.281530078820616</c:v>
                </c:pt>
                <c:pt idx="251">
                  <c:v>0.272898456480979</c:v>
                </c:pt>
                <c:pt idx="252">
                  <c:v>0.270367722558189</c:v>
                </c:pt>
                <c:pt idx="253">
                  <c:v>0.259743675599932</c:v>
                </c:pt>
                <c:pt idx="254">
                  <c:v>0.313228555755853</c:v>
                </c:pt>
                <c:pt idx="255">
                  <c:v>0.371046537754683</c:v>
                </c:pt>
                <c:pt idx="256">
                  <c:v>0.365353037965093</c:v>
                </c:pt>
                <c:pt idx="257">
                  <c:v>0.32983724770914</c:v>
                </c:pt>
                <c:pt idx="258">
                  <c:v>0.302713304354903</c:v>
                </c:pt>
                <c:pt idx="259">
                  <c:v>0.295263309418779</c:v>
                </c:pt>
                <c:pt idx="260">
                  <c:v>0.325491221743033</c:v>
                </c:pt>
                <c:pt idx="261">
                  <c:v>0.482878437251092</c:v>
                </c:pt>
                <c:pt idx="262">
                  <c:v>0.524442103244901</c:v>
                </c:pt>
                <c:pt idx="263">
                  <c:v>0.527959547734618</c:v>
                </c:pt>
                <c:pt idx="264">
                  <c:v>0.584900030096591</c:v>
                </c:pt>
                <c:pt idx="265">
                  <c:v>0.509153128122136</c:v>
                </c:pt>
                <c:pt idx="266">
                  <c:v>0.431127814565301</c:v>
                </c:pt>
                <c:pt idx="267">
                  <c:v>0.399030991514824</c:v>
                </c:pt>
                <c:pt idx="268">
                  <c:v>0.332061980673194</c:v>
                </c:pt>
                <c:pt idx="269">
                  <c:v>0.440789179301143</c:v>
                </c:pt>
                <c:pt idx="270">
                  <c:v>0.436405834196091</c:v>
                </c:pt>
                <c:pt idx="271">
                  <c:v>0.481838370267466</c:v>
                </c:pt>
                <c:pt idx="272">
                  <c:v>0.539655598216892</c:v>
                </c:pt>
                <c:pt idx="273">
                  <c:v>0.537955949485719</c:v>
                </c:pt>
                <c:pt idx="274">
                  <c:v>0.543617713732511</c:v>
                </c:pt>
                <c:pt idx="275">
                  <c:v>0.442715995093071</c:v>
                </c:pt>
                <c:pt idx="276">
                  <c:v>0.385221107062198</c:v>
                </c:pt>
                <c:pt idx="277">
                  <c:v>0.335416600820422</c:v>
                </c:pt>
                <c:pt idx="278">
                  <c:v>0.501308425854549</c:v>
                </c:pt>
                <c:pt idx="279">
                  <c:v>0.568892488693789</c:v>
                </c:pt>
                <c:pt idx="280">
                  <c:v>0.59905406846717</c:v>
                </c:pt>
                <c:pt idx="281">
                  <c:v>0.607672869117945</c:v>
                </c:pt>
                <c:pt idx="282">
                  <c:v>0.614091731342554</c:v>
                </c:pt>
                <c:pt idx="283">
                  <c:v>0.590989457946479</c:v>
                </c:pt>
                <c:pt idx="284">
                  <c:v>0.608697111354992</c:v>
                </c:pt>
                <c:pt idx="285">
                  <c:v>0.61112783575058</c:v>
                </c:pt>
                <c:pt idx="286">
                  <c:v>0.633931832151893</c:v>
                </c:pt>
                <c:pt idx="287">
                  <c:v>0.664052647764712</c:v>
                </c:pt>
                <c:pt idx="288">
                  <c:v>0.655347070878921</c:v>
                </c:pt>
                <c:pt idx="289">
                  <c:v>0.578300914828897</c:v>
                </c:pt>
                <c:pt idx="290">
                  <c:v>0.502729419828356</c:v>
                </c:pt>
                <c:pt idx="291">
                  <c:v>0.504039010146374</c:v>
                </c:pt>
                <c:pt idx="292">
                  <c:v>0.449305533977955</c:v>
                </c:pt>
                <c:pt idx="293">
                  <c:v>0.336032351605147</c:v>
                </c:pt>
                <c:pt idx="294">
                  <c:v>0.265422487990666</c:v>
                </c:pt>
                <c:pt idx="295">
                  <c:v>0.269763583532668</c:v>
                </c:pt>
                <c:pt idx="296">
                  <c:v>0.307053157166339</c:v>
                </c:pt>
                <c:pt idx="297">
                  <c:v>0.344661056867838</c:v>
                </c:pt>
                <c:pt idx="298">
                  <c:v>0.386073889588729</c:v>
                </c:pt>
                <c:pt idx="299">
                  <c:v>0.45855952497864</c:v>
                </c:pt>
                <c:pt idx="300">
                  <c:v>0.492963714092493</c:v>
                </c:pt>
                <c:pt idx="301">
                  <c:v>0.510835603780747</c:v>
                </c:pt>
                <c:pt idx="302">
                  <c:v>0.584095583098233</c:v>
                </c:pt>
                <c:pt idx="303">
                  <c:v>0.60304720328264</c:v>
                </c:pt>
                <c:pt idx="304">
                  <c:v>0.550060944835335</c:v>
                </c:pt>
                <c:pt idx="305">
                  <c:v>0.525880291584522</c:v>
                </c:pt>
                <c:pt idx="306">
                  <c:v>0.487691125331163</c:v>
                </c:pt>
                <c:pt idx="307">
                  <c:v>0.502403726684004</c:v>
                </c:pt>
                <c:pt idx="308">
                  <c:v>0.516861788519224</c:v>
                </c:pt>
                <c:pt idx="309">
                  <c:v>0.539171692232996</c:v>
                </c:pt>
                <c:pt idx="310">
                  <c:v>0.583808150457323</c:v>
                </c:pt>
                <c:pt idx="311">
                  <c:v>0.620516340457496</c:v>
                </c:pt>
                <c:pt idx="312">
                  <c:v>0.646324833106413</c:v>
                </c:pt>
                <c:pt idx="313">
                  <c:v>0.651580553447723</c:v>
                </c:pt>
                <c:pt idx="314">
                  <c:v>0.606447712770283</c:v>
                </c:pt>
                <c:pt idx="315">
                  <c:v>0.527173178287864</c:v>
                </c:pt>
                <c:pt idx="316">
                  <c:v>0.53714074199521</c:v>
                </c:pt>
                <c:pt idx="317">
                  <c:v>0.402433761616052</c:v>
                </c:pt>
                <c:pt idx="318">
                  <c:v>0.445497668322444</c:v>
                </c:pt>
                <c:pt idx="319">
                  <c:v>0.599583156003669</c:v>
                </c:pt>
                <c:pt idx="320">
                  <c:v>0.579919285601833</c:v>
                </c:pt>
                <c:pt idx="321">
                  <c:v>0.545264517213792</c:v>
                </c:pt>
                <c:pt idx="322">
                  <c:v>0.53817333733964</c:v>
                </c:pt>
                <c:pt idx="323">
                  <c:v>0.567425083965659</c:v>
                </c:pt>
                <c:pt idx="324">
                  <c:v>0.562256243966683</c:v>
                </c:pt>
                <c:pt idx="325">
                  <c:v>0.546523212233573</c:v>
                </c:pt>
                <c:pt idx="326">
                  <c:v>0.595781205319921</c:v>
                </c:pt>
                <c:pt idx="327">
                  <c:v>0.586318063492477</c:v>
                </c:pt>
                <c:pt idx="328">
                  <c:v>0.592898469084204</c:v>
                </c:pt>
                <c:pt idx="329">
                  <c:v>0.606123136739364</c:v>
                </c:pt>
                <c:pt idx="330">
                  <c:v>0.616381913220575</c:v>
                </c:pt>
                <c:pt idx="331">
                  <c:v>0.612504522543183</c:v>
                </c:pt>
                <c:pt idx="332">
                  <c:v>0.621694743865898</c:v>
                </c:pt>
                <c:pt idx="333">
                  <c:v>0.627163138513139</c:v>
                </c:pt>
                <c:pt idx="334">
                  <c:v>0.637537659922978</c:v>
                </c:pt>
                <c:pt idx="335">
                  <c:v>0.648407398251703</c:v>
                </c:pt>
                <c:pt idx="336">
                  <c:v>0.656378577721769</c:v>
                </c:pt>
                <c:pt idx="337">
                  <c:v>0.658693624657158</c:v>
                </c:pt>
                <c:pt idx="338">
                  <c:v>0.621949591308405</c:v>
                </c:pt>
                <c:pt idx="339">
                  <c:v>0.612991119033626</c:v>
                </c:pt>
                <c:pt idx="340">
                  <c:v>0.621574625497303</c:v>
                </c:pt>
                <c:pt idx="341">
                  <c:v>0.633761616945288</c:v>
                </c:pt>
                <c:pt idx="342">
                  <c:v>0.633039792336335</c:v>
                </c:pt>
                <c:pt idx="343">
                  <c:v>0.630900890178006</c:v>
                </c:pt>
                <c:pt idx="344">
                  <c:v>0.619550087450992</c:v>
                </c:pt>
                <c:pt idx="345">
                  <c:v>0.606996904668593</c:v>
                </c:pt>
                <c:pt idx="346">
                  <c:v>0.594321177512369</c:v>
                </c:pt>
                <c:pt idx="347">
                  <c:v>0.538324723007417</c:v>
                </c:pt>
                <c:pt idx="348">
                  <c:v>0.505775947690907</c:v>
                </c:pt>
                <c:pt idx="349">
                  <c:v>0.51305995995086</c:v>
                </c:pt>
                <c:pt idx="350">
                  <c:v>0.600869343423656</c:v>
                </c:pt>
                <c:pt idx="351">
                  <c:v>0.619131971940687</c:v>
                </c:pt>
                <c:pt idx="352">
                  <c:v>0.630585091424963</c:v>
                </c:pt>
                <c:pt idx="353">
                  <c:v>0.615634141509598</c:v>
                </c:pt>
                <c:pt idx="354">
                  <c:v>0.610131960531969</c:v>
                </c:pt>
                <c:pt idx="355">
                  <c:v>0.608904516438982</c:v>
                </c:pt>
                <c:pt idx="356">
                  <c:v>0.615203876795357</c:v>
                </c:pt>
                <c:pt idx="357">
                  <c:v>0.626853724286845</c:v>
                </c:pt>
                <c:pt idx="358">
                  <c:v>0.655231875055352</c:v>
                </c:pt>
                <c:pt idx="359">
                  <c:v>0.676222717780849</c:v>
                </c:pt>
                <c:pt idx="360">
                  <c:v>0.695537238582232</c:v>
                </c:pt>
                <c:pt idx="361">
                  <c:v>0.683057481346756</c:v>
                </c:pt>
                <c:pt idx="362">
                  <c:v>0.640834621716788</c:v>
                </c:pt>
                <c:pt idx="363">
                  <c:v>0.635675141612342</c:v>
                </c:pt>
                <c:pt idx="364">
                  <c:v>0.636295483844465</c:v>
                </c:pt>
                <c:pt idx="365">
                  <c:v>0.643638289719632</c:v>
                </c:pt>
                <c:pt idx="366">
                  <c:v>0.633906498244633</c:v>
                </c:pt>
                <c:pt idx="367">
                  <c:v>0.651864128479233</c:v>
                </c:pt>
                <c:pt idx="368">
                  <c:v>0.631270071872881</c:v>
                </c:pt>
                <c:pt idx="369">
                  <c:v>0.619346698117367</c:v>
                </c:pt>
                <c:pt idx="370">
                  <c:v>0.602289950257948</c:v>
                </c:pt>
                <c:pt idx="371">
                  <c:v>0.589134529564114</c:v>
                </c:pt>
                <c:pt idx="372">
                  <c:v>0.531169843876278</c:v>
                </c:pt>
                <c:pt idx="373">
                  <c:v>0.521135228100699</c:v>
                </c:pt>
                <c:pt idx="374">
                  <c:v>0.595594303324511</c:v>
                </c:pt>
                <c:pt idx="375">
                  <c:v>0.595779761277644</c:v>
                </c:pt>
                <c:pt idx="376">
                  <c:v>0.611240961394379</c:v>
                </c:pt>
                <c:pt idx="377">
                  <c:v>0.620051752436777</c:v>
                </c:pt>
                <c:pt idx="378">
                  <c:v>0.648899258934342</c:v>
                </c:pt>
                <c:pt idx="379">
                  <c:v>0.643876920570603</c:v>
                </c:pt>
                <c:pt idx="380">
                  <c:v>0.63833332788696</c:v>
                </c:pt>
                <c:pt idx="381">
                  <c:v>0.617817156874766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'10Percent'!$C$1</c:f>
              <c:strCache>
                <c:ptCount val="1"/>
                <c:pt idx="0">
                  <c:v>Gas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'10Percent'!$C$2:$C$383</c:f>
              <c:numCache>
                <c:formatCode>General</c:formatCode>
                <c:ptCount val="382"/>
                <c:pt idx="0">
                  <c:v>4.58926212948149</c:v>
                </c:pt>
                <c:pt idx="1">
                  <c:v>4.41243092859701</c:v>
                </c:pt>
                <c:pt idx="2">
                  <c:v>5.124435632474718</c:v>
                </c:pt>
                <c:pt idx="3">
                  <c:v>3.73338049029957</c:v>
                </c:pt>
                <c:pt idx="4">
                  <c:v>2.377451963416429</c:v>
                </c:pt>
                <c:pt idx="5">
                  <c:v>1.44555583271364</c:v>
                </c:pt>
                <c:pt idx="6">
                  <c:v>1.78613217078064</c:v>
                </c:pt>
                <c:pt idx="7">
                  <c:v>1.19113030425157</c:v>
                </c:pt>
                <c:pt idx="8">
                  <c:v>1.40186597041225</c:v>
                </c:pt>
                <c:pt idx="9">
                  <c:v>0.700758473622857</c:v>
                </c:pt>
                <c:pt idx="10">
                  <c:v>1.49292514508479</c:v>
                </c:pt>
                <c:pt idx="11">
                  <c:v>2.0619684428694</c:v>
                </c:pt>
                <c:pt idx="12">
                  <c:v>2.814835666863289</c:v>
                </c:pt>
                <c:pt idx="13">
                  <c:v>4.49463728921211</c:v>
                </c:pt>
                <c:pt idx="14">
                  <c:v>4.825509879335618</c:v>
                </c:pt>
                <c:pt idx="15">
                  <c:v>5.263281977626589</c:v>
                </c:pt>
                <c:pt idx="16">
                  <c:v>5.63912234586428</c:v>
                </c:pt>
                <c:pt idx="17">
                  <c:v>5.415984273511598</c:v>
                </c:pt>
                <c:pt idx="18">
                  <c:v>5.59003251825249</c:v>
                </c:pt>
                <c:pt idx="19">
                  <c:v>6.41437578807123</c:v>
                </c:pt>
                <c:pt idx="20">
                  <c:v>6.33950112773319</c:v>
                </c:pt>
                <c:pt idx="21">
                  <c:v>6.0078317128841</c:v>
                </c:pt>
                <c:pt idx="22">
                  <c:v>5.95898647407977</c:v>
                </c:pt>
                <c:pt idx="23">
                  <c:v>6.25192202293432</c:v>
                </c:pt>
                <c:pt idx="24">
                  <c:v>6.2072683895934</c:v>
                </c:pt>
                <c:pt idx="25">
                  <c:v>5.30779312211289</c:v>
                </c:pt>
                <c:pt idx="26">
                  <c:v>6.89249932861718</c:v>
                </c:pt>
                <c:pt idx="27">
                  <c:v>5.92834747049944</c:v>
                </c:pt>
                <c:pt idx="28">
                  <c:v>5.48750248259564</c:v>
                </c:pt>
                <c:pt idx="29">
                  <c:v>5.4424892409369</c:v>
                </c:pt>
                <c:pt idx="30">
                  <c:v>4.91571340969384</c:v>
                </c:pt>
                <c:pt idx="31">
                  <c:v>3.58637533556181</c:v>
                </c:pt>
                <c:pt idx="32">
                  <c:v>2.65398697082365</c:v>
                </c:pt>
                <c:pt idx="33">
                  <c:v>4.13006640767032</c:v>
                </c:pt>
                <c:pt idx="34">
                  <c:v>5.477854259066438</c:v>
                </c:pt>
                <c:pt idx="35">
                  <c:v>6.642305460957249</c:v>
                </c:pt>
                <c:pt idx="36">
                  <c:v>8.164182147595068</c:v>
                </c:pt>
                <c:pt idx="37">
                  <c:v>7.76135422149687</c:v>
                </c:pt>
                <c:pt idx="38">
                  <c:v>8.330233458510477</c:v>
                </c:pt>
                <c:pt idx="39">
                  <c:v>8.480171261831089</c:v>
                </c:pt>
                <c:pt idx="40">
                  <c:v>8.50890993910184</c:v>
                </c:pt>
                <c:pt idx="41">
                  <c:v>8.29962177888592</c:v>
                </c:pt>
                <c:pt idx="42">
                  <c:v>8.25276249939556</c:v>
                </c:pt>
                <c:pt idx="43">
                  <c:v>8.528562680859848</c:v>
                </c:pt>
                <c:pt idx="44">
                  <c:v>6.60469576348988</c:v>
                </c:pt>
                <c:pt idx="45">
                  <c:v>6.58237676420087</c:v>
                </c:pt>
                <c:pt idx="46">
                  <c:v>6.74645221073364</c:v>
                </c:pt>
                <c:pt idx="47">
                  <c:v>6.223405361029131</c:v>
                </c:pt>
                <c:pt idx="48">
                  <c:v>5.25421921287013</c:v>
                </c:pt>
                <c:pt idx="49">
                  <c:v>4.535400364217948</c:v>
                </c:pt>
                <c:pt idx="50">
                  <c:v>4.828827037454038</c:v>
                </c:pt>
                <c:pt idx="51">
                  <c:v>4.301450399196861</c:v>
                </c:pt>
                <c:pt idx="52">
                  <c:v>4.386116691837881</c:v>
                </c:pt>
                <c:pt idx="53">
                  <c:v>3.566092703519249</c:v>
                </c:pt>
                <c:pt idx="54">
                  <c:v>2.94363656622843</c:v>
                </c:pt>
                <c:pt idx="55">
                  <c:v>2.874717193806</c:v>
                </c:pt>
                <c:pt idx="56">
                  <c:v>2.17982940760134</c:v>
                </c:pt>
                <c:pt idx="57">
                  <c:v>2.13333196973636</c:v>
                </c:pt>
                <c:pt idx="58">
                  <c:v>2.26011376673703</c:v>
                </c:pt>
                <c:pt idx="59">
                  <c:v>3.24532027888571</c:v>
                </c:pt>
                <c:pt idx="60">
                  <c:v>4.299987921382419</c:v>
                </c:pt>
                <c:pt idx="61">
                  <c:v>5.92974461377223</c:v>
                </c:pt>
                <c:pt idx="62">
                  <c:v>6.61192675984045</c:v>
                </c:pt>
                <c:pt idx="63">
                  <c:v>6.78150919049578</c:v>
                </c:pt>
                <c:pt idx="64">
                  <c:v>7.172141359557878</c:v>
                </c:pt>
                <c:pt idx="65">
                  <c:v>6.186110700295519</c:v>
                </c:pt>
                <c:pt idx="66">
                  <c:v>7.225674944598208</c:v>
                </c:pt>
                <c:pt idx="67">
                  <c:v>7.290212227796349</c:v>
                </c:pt>
                <c:pt idx="68">
                  <c:v>6.816372970730861</c:v>
                </c:pt>
                <c:pt idx="69">
                  <c:v>6.77750217885194</c:v>
                </c:pt>
                <c:pt idx="70">
                  <c:v>6.675750326368861</c:v>
                </c:pt>
                <c:pt idx="71">
                  <c:v>6.93555312374839</c:v>
                </c:pt>
                <c:pt idx="72">
                  <c:v>6.28123598096115</c:v>
                </c:pt>
                <c:pt idx="73">
                  <c:v>5.44532968347023</c:v>
                </c:pt>
                <c:pt idx="74">
                  <c:v>5.54383344937343</c:v>
                </c:pt>
                <c:pt idx="75">
                  <c:v>5.46921701340357</c:v>
                </c:pt>
                <c:pt idx="76">
                  <c:v>5.10137240633575</c:v>
                </c:pt>
                <c:pt idx="77">
                  <c:v>4.2452351226835</c:v>
                </c:pt>
                <c:pt idx="78">
                  <c:v>4.068060065085219</c:v>
                </c:pt>
                <c:pt idx="79">
                  <c:v>4.28194058799027</c:v>
                </c:pt>
                <c:pt idx="80">
                  <c:v>3.767410855900941</c:v>
                </c:pt>
                <c:pt idx="81">
                  <c:v>4.30092675534913</c:v>
                </c:pt>
                <c:pt idx="82">
                  <c:v>5.29719217493346</c:v>
                </c:pt>
                <c:pt idx="83">
                  <c:v>5.9332829800184</c:v>
                </c:pt>
                <c:pt idx="84">
                  <c:v>6.687885436101659</c:v>
                </c:pt>
                <c:pt idx="85">
                  <c:v>5.68782271001381</c:v>
                </c:pt>
                <c:pt idx="86">
                  <c:v>5.17076356174136</c:v>
                </c:pt>
                <c:pt idx="87">
                  <c:v>5.63992431041996</c:v>
                </c:pt>
                <c:pt idx="88">
                  <c:v>6.782921576883769</c:v>
                </c:pt>
                <c:pt idx="89">
                  <c:v>7.92634734924459</c:v>
                </c:pt>
                <c:pt idx="90">
                  <c:v>9.33609030935629</c:v>
                </c:pt>
                <c:pt idx="91">
                  <c:v>8.730409871705</c:v>
                </c:pt>
                <c:pt idx="92">
                  <c:v>10.5342814283446</c:v>
                </c:pt>
                <c:pt idx="93">
                  <c:v>9.986051935892828</c:v>
                </c:pt>
                <c:pt idx="94">
                  <c:v>8.96498201198598</c:v>
                </c:pt>
                <c:pt idx="95">
                  <c:v>7.34334363928452</c:v>
                </c:pt>
                <c:pt idx="96">
                  <c:v>7.091190816295829</c:v>
                </c:pt>
                <c:pt idx="97">
                  <c:v>7.521830398614871</c:v>
                </c:pt>
                <c:pt idx="98">
                  <c:v>6.886580161808768</c:v>
                </c:pt>
                <c:pt idx="99">
                  <c:v>6.110188150262239</c:v>
                </c:pt>
                <c:pt idx="100">
                  <c:v>5.26151616112281</c:v>
                </c:pt>
                <c:pt idx="101">
                  <c:v>5.07329715608437</c:v>
                </c:pt>
                <c:pt idx="102">
                  <c:v>5.375287324072</c:v>
                </c:pt>
                <c:pt idx="103">
                  <c:v>4.43830396150011</c:v>
                </c:pt>
                <c:pt idx="104">
                  <c:v>3.30860173974945</c:v>
                </c:pt>
                <c:pt idx="105">
                  <c:v>2.83869858631353</c:v>
                </c:pt>
                <c:pt idx="106">
                  <c:v>3.09474302302593</c:v>
                </c:pt>
                <c:pt idx="107">
                  <c:v>3.282606197248609</c:v>
                </c:pt>
                <c:pt idx="108">
                  <c:v>3.71444544571524</c:v>
                </c:pt>
                <c:pt idx="109">
                  <c:v>5.18390001396487</c:v>
                </c:pt>
                <c:pt idx="110">
                  <c:v>6.643060846553388</c:v>
                </c:pt>
                <c:pt idx="111">
                  <c:v>7.162775096982259</c:v>
                </c:pt>
                <c:pt idx="112">
                  <c:v>7.05673124362324</c:v>
                </c:pt>
                <c:pt idx="113">
                  <c:v>7.494476270835888</c:v>
                </c:pt>
                <c:pt idx="114">
                  <c:v>7.91887535004137</c:v>
                </c:pt>
                <c:pt idx="115">
                  <c:v>8.46542134549688</c:v>
                </c:pt>
                <c:pt idx="116">
                  <c:v>8.56209124122396</c:v>
                </c:pt>
                <c:pt idx="117">
                  <c:v>8.724770582820758</c:v>
                </c:pt>
                <c:pt idx="118">
                  <c:v>8.98906969878808</c:v>
                </c:pt>
                <c:pt idx="119">
                  <c:v>6.444982747422818</c:v>
                </c:pt>
                <c:pt idx="120">
                  <c:v>5.68756234340682</c:v>
                </c:pt>
                <c:pt idx="121">
                  <c:v>5.123006561786428</c:v>
                </c:pt>
                <c:pt idx="122">
                  <c:v>4.39154148692618</c:v>
                </c:pt>
                <c:pt idx="123">
                  <c:v>4.07794669247718</c:v>
                </c:pt>
                <c:pt idx="124">
                  <c:v>3.79358353018678</c:v>
                </c:pt>
                <c:pt idx="125">
                  <c:v>3.57228073741224</c:v>
                </c:pt>
                <c:pt idx="126">
                  <c:v>2.63557473336814</c:v>
                </c:pt>
                <c:pt idx="127">
                  <c:v>1.88203556931196</c:v>
                </c:pt>
                <c:pt idx="128">
                  <c:v>2.38467234049247</c:v>
                </c:pt>
                <c:pt idx="129">
                  <c:v>1.67113348841255</c:v>
                </c:pt>
                <c:pt idx="130">
                  <c:v>2.11949605091761</c:v>
                </c:pt>
                <c:pt idx="131">
                  <c:v>3.30866901860008</c:v>
                </c:pt>
                <c:pt idx="132">
                  <c:v>4.18837039502825</c:v>
                </c:pt>
                <c:pt idx="133">
                  <c:v>5.134545285391011</c:v>
                </c:pt>
                <c:pt idx="134">
                  <c:v>6.274649879297098</c:v>
                </c:pt>
                <c:pt idx="135">
                  <c:v>6.99430304096127</c:v>
                </c:pt>
                <c:pt idx="136">
                  <c:v>8.298842781013976</c:v>
                </c:pt>
                <c:pt idx="137">
                  <c:v>7.9674613259494</c:v>
                </c:pt>
                <c:pt idx="138">
                  <c:v>9.26269229220763</c:v>
                </c:pt>
                <c:pt idx="139">
                  <c:v>9.107657946952541</c:v>
                </c:pt>
                <c:pt idx="140">
                  <c:v>8.70556608060604</c:v>
                </c:pt>
                <c:pt idx="141">
                  <c:v>7.617906765293299</c:v>
                </c:pt>
                <c:pt idx="142">
                  <c:v>7.55690568468796</c:v>
                </c:pt>
                <c:pt idx="143">
                  <c:v>6.721557646807889</c:v>
                </c:pt>
                <c:pt idx="144">
                  <c:v>5.476337165592462</c:v>
                </c:pt>
                <c:pt idx="145">
                  <c:v>5.4084369261636</c:v>
                </c:pt>
                <c:pt idx="146">
                  <c:v>5.37716892580367</c:v>
                </c:pt>
                <c:pt idx="147">
                  <c:v>4.534933211615659</c:v>
                </c:pt>
                <c:pt idx="148">
                  <c:v>3.34012178593648</c:v>
                </c:pt>
                <c:pt idx="149">
                  <c:v>2.69659769623357</c:v>
                </c:pt>
                <c:pt idx="150">
                  <c:v>2.412650695114519</c:v>
                </c:pt>
                <c:pt idx="151">
                  <c:v>2.18784318182049</c:v>
                </c:pt>
                <c:pt idx="152">
                  <c:v>2.42651581795777</c:v>
                </c:pt>
                <c:pt idx="153">
                  <c:v>2.28921152258556</c:v>
                </c:pt>
                <c:pt idx="154">
                  <c:v>2.4041747251173</c:v>
                </c:pt>
                <c:pt idx="155">
                  <c:v>2.100141166975271</c:v>
                </c:pt>
                <c:pt idx="156">
                  <c:v>2.54174598354661</c:v>
                </c:pt>
                <c:pt idx="157">
                  <c:v>3.27315845128356</c:v>
                </c:pt>
                <c:pt idx="158">
                  <c:v>3.77409930920748</c:v>
                </c:pt>
                <c:pt idx="159">
                  <c:v>5.01510971971318</c:v>
                </c:pt>
                <c:pt idx="160">
                  <c:v>5.71926369382789</c:v>
                </c:pt>
                <c:pt idx="161">
                  <c:v>5.332916981497279</c:v>
                </c:pt>
                <c:pt idx="162">
                  <c:v>5.909053927613</c:v>
                </c:pt>
                <c:pt idx="163">
                  <c:v>6.698976793275059</c:v>
                </c:pt>
                <c:pt idx="164">
                  <c:v>6.45347519061867</c:v>
                </c:pt>
                <c:pt idx="165">
                  <c:v>6.20286380460741</c:v>
                </c:pt>
                <c:pt idx="166">
                  <c:v>6.30904678871704</c:v>
                </c:pt>
                <c:pt idx="167">
                  <c:v>6.86232243227481</c:v>
                </c:pt>
                <c:pt idx="168">
                  <c:v>6.202197610326181</c:v>
                </c:pt>
                <c:pt idx="169">
                  <c:v>5.104180578548458</c:v>
                </c:pt>
                <c:pt idx="170">
                  <c:v>5.247658972745389</c:v>
                </c:pt>
                <c:pt idx="171">
                  <c:v>6.146756578237609</c:v>
                </c:pt>
                <c:pt idx="172">
                  <c:v>3.46584976083285</c:v>
                </c:pt>
                <c:pt idx="173">
                  <c:v>3.816481586388889</c:v>
                </c:pt>
                <c:pt idx="174">
                  <c:v>3.49427693614683</c:v>
                </c:pt>
                <c:pt idx="175">
                  <c:v>1.81853641798888</c:v>
                </c:pt>
                <c:pt idx="176">
                  <c:v>1.38695054743778</c:v>
                </c:pt>
                <c:pt idx="177">
                  <c:v>1.27802358123935</c:v>
                </c:pt>
                <c:pt idx="178">
                  <c:v>1.29954648446126</c:v>
                </c:pt>
                <c:pt idx="179">
                  <c:v>2.28477124053499</c:v>
                </c:pt>
                <c:pt idx="180">
                  <c:v>2.61954805614702</c:v>
                </c:pt>
                <c:pt idx="181">
                  <c:v>3.811052061108899</c:v>
                </c:pt>
                <c:pt idx="182">
                  <c:v>4.53878971591778</c:v>
                </c:pt>
                <c:pt idx="183">
                  <c:v>5.397011048581629</c:v>
                </c:pt>
                <c:pt idx="184">
                  <c:v>5.72963332847217</c:v>
                </c:pt>
                <c:pt idx="185">
                  <c:v>6.317162058697919</c:v>
                </c:pt>
                <c:pt idx="186">
                  <c:v>5.84135954854686</c:v>
                </c:pt>
                <c:pt idx="187">
                  <c:v>6.966514269281928</c:v>
                </c:pt>
                <c:pt idx="188">
                  <c:v>7.75530951478373</c:v>
                </c:pt>
                <c:pt idx="189">
                  <c:v>7.04323289101687</c:v>
                </c:pt>
                <c:pt idx="190">
                  <c:v>7.03639677969421</c:v>
                </c:pt>
                <c:pt idx="191">
                  <c:v>6.050368727549571</c:v>
                </c:pt>
                <c:pt idx="192">
                  <c:v>5.47794077680409</c:v>
                </c:pt>
                <c:pt idx="193">
                  <c:v>5.129824884903909</c:v>
                </c:pt>
                <c:pt idx="194">
                  <c:v>5.20552707075282</c:v>
                </c:pt>
                <c:pt idx="195">
                  <c:v>4.616454908900988</c:v>
                </c:pt>
                <c:pt idx="196">
                  <c:v>4.05769204782007</c:v>
                </c:pt>
                <c:pt idx="197">
                  <c:v>4.658654160812198</c:v>
                </c:pt>
                <c:pt idx="198">
                  <c:v>4.647969871027969</c:v>
                </c:pt>
                <c:pt idx="199">
                  <c:v>3.48447423200535</c:v>
                </c:pt>
                <c:pt idx="200">
                  <c:v>3.69452822686709</c:v>
                </c:pt>
                <c:pt idx="201">
                  <c:v>3.08063904087052</c:v>
                </c:pt>
                <c:pt idx="202">
                  <c:v>3.77841169728703</c:v>
                </c:pt>
                <c:pt idx="203">
                  <c:v>4.86539758964153</c:v>
                </c:pt>
                <c:pt idx="204">
                  <c:v>5.93812038007953</c:v>
                </c:pt>
                <c:pt idx="205">
                  <c:v>6.769129606016199</c:v>
                </c:pt>
                <c:pt idx="206">
                  <c:v>7.00044681909867</c:v>
                </c:pt>
                <c:pt idx="207">
                  <c:v>7.28226999059455</c:v>
                </c:pt>
                <c:pt idx="208">
                  <c:v>8.02756205148457</c:v>
                </c:pt>
                <c:pt idx="209">
                  <c:v>9.729326781923268</c:v>
                </c:pt>
                <c:pt idx="210">
                  <c:v>10.3953315756758</c:v>
                </c:pt>
                <c:pt idx="211">
                  <c:v>9.56458013713885</c:v>
                </c:pt>
                <c:pt idx="212">
                  <c:v>9.435284432773828</c:v>
                </c:pt>
                <c:pt idx="213">
                  <c:v>8.975062230754403</c:v>
                </c:pt>
                <c:pt idx="214">
                  <c:v>9.20539459658832</c:v>
                </c:pt>
                <c:pt idx="215">
                  <c:v>8.09014986156814</c:v>
                </c:pt>
                <c:pt idx="216">
                  <c:v>7.00839114709008</c:v>
                </c:pt>
                <c:pt idx="217">
                  <c:v>6.38917367473723</c:v>
                </c:pt>
                <c:pt idx="218">
                  <c:v>6.14032201972189</c:v>
                </c:pt>
                <c:pt idx="219">
                  <c:v>5.718782320227009</c:v>
                </c:pt>
                <c:pt idx="220">
                  <c:v>5.525756677175519</c:v>
                </c:pt>
                <c:pt idx="221">
                  <c:v>4.71082054645483</c:v>
                </c:pt>
                <c:pt idx="222">
                  <c:v>4.60764875071366</c:v>
                </c:pt>
                <c:pt idx="223">
                  <c:v>4.631732164557721</c:v>
                </c:pt>
                <c:pt idx="224">
                  <c:v>4.491104421002681</c:v>
                </c:pt>
                <c:pt idx="225">
                  <c:v>5.06310385246469</c:v>
                </c:pt>
                <c:pt idx="226">
                  <c:v>5.72042275571487</c:v>
                </c:pt>
                <c:pt idx="227">
                  <c:v>6.16466504199168</c:v>
                </c:pt>
                <c:pt idx="228">
                  <c:v>6.51524666733186</c:v>
                </c:pt>
                <c:pt idx="229">
                  <c:v>7.8738658730901</c:v>
                </c:pt>
                <c:pt idx="230">
                  <c:v>8.16971308985663</c:v>
                </c:pt>
                <c:pt idx="231">
                  <c:v>8.59784361137234</c:v>
                </c:pt>
                <c:pt idx="232">
                  <c:v>7.596192676516799</c:v>
                </c:pt>
                <c:pt idx="233">
                  <c:v>7.78190414581464</c:v>
                </c:pt>
                <c:pt idx="234">
                  <c:v>7.99576304733501</c:v>
                </c:pt>
                <c:pt idx="235">
                  <c:v>8.89431228930132</c:v>
                </c:pt>
                <c:pt idx="236">
                  <c:v>9.211012663184418</c:v>
                </c:pt>
                <c:pt idx="237">
                  <c:v>9.644857982162399</c:v>
                </c:pt>
                <c:pt idx="238">
                  <c:v>8.398039701119868</c:v>
                </c:pt>
                <c:pt idx="239">
                  <c:v>7.488182338785729</c:v>
                </c:pt>
                <c:pt idx="240">
                  <c:v>6.60623123405295</c:v>
                </c:pt>
                <c:pt idx="241">
                  <c:v>5.642071851837649</c:v>
                </c:pt>
                <c:pt idx="242">
                  <c:v>5.29547181994322</c:v>
                </c:pt>
                <c:pt idx="243">
                  <c:v>5.13261441796107</c:v>
                </c:pt>
                <c:pt idx="244">
                  <c:v>4.82669217680564</c:v>
                </c:pt>
                <c:pt idx="245">
                  <c:v>3.907817366592791</c:v>
                </c:pt>
                <c:pt idx="246">
                  <c:v>2.832085179082429</c:v>
                </c:pt>
                <c:pt idx="247">
                  <c:v>2.2255180734373</c:v>
                </c:pt>
                <c:pt idx="248">
                  <c:v>2.72446216900632</c:v>
                </c:pt>
                <c:pt idx="249">
                  <c:v>2.373428114661809</c:v>
                </c:pt>
                <c:pt idx="250">
                  <c:v>2.823384919493249</c:v>
                </c:pt>
                <c:pt idx="251">
                  <c:v>3.5554999059968</c:v>
                </c:pt>
                <c:pt idx="252">
                  <c:v>4.848907200062049</c:v>
                </c:pt>
                <c:pt idx="253">
                  <c:v>6.161864657667179</c:v>
                </c:pt>
                <c:pt idx="254">
                  <c:v>6.97533311092032</c:v>
                </c:pt>
                <c:pt idx="255">
                  <c:v>7.79930014944822</c:v>
                </c:pt>
                <c:pt idx="256">
                  <c:v>7.93276528036207</c:v>
                </c:pt>
                <c:pt idx="257">
                  <c:v>8.837104419707022</c:v>
                </c:pt>
                <c:pt idx="258">
                  <c:v>9.138316675545818</c:v>
                </c:pt>
                <c:pt idx="259">
                  <c:v>9.87577666468019</c:v>
                </c:pt>
                <c:pt idx="260">
                  <c:v>8.92975711153731</c:v>
                </c:pt>
                <c:pt idx="261">
                  <c:v>9.55385489817611</c:v>
                </c:pt>
                <c:pt idx="262">
                  <c:v>8.95036956350176</c:v>
                </c:pt>
                <c:pt idx="263">
                  <c:v>8.009583730993878</c:v>
                </c:pt>
                <c:pt idx="264">
                  <c:v>6.78928663657687</c:v>
                </c:pt>
                <c:pt idx="265">
                  <c:v>6.24237520522719</c:v>
                </c:pt>
                <c:pt idx="266">
                  <c:v>6.160220554899989</c:v>
                </c:pt>
                <c:pt idx="267">
                  <c:v>4.82835400850001</c:v>
                </c:pt>
                <c:pt idx="268">
                  <c:v>3.66925801933704</c:v>
                </c:pt>
                <c:pt idx="269">
                  <c:v>3.80827582070652</c:v>
                </c:pt>
                <c:pt idx="270">
                  <c:v>3.593274165810531</c:v>
                </c:pt>
                <c:pt idx="271">
                  <c:v>3.13508662973735</c:v>
                </c:pt>
                <c:pt idx="272">
                  <c:v>2.60743440178603</c:v>
                </c:pt>
                <c:pt idx="273">
                  <c:v>3.02395571605456</c:v>
                </c:pt>
                <c:pt idx="274">
                  <c:v>2.77429725637462</c:v>
                </c:pt>
                <c:pt idx="275">
                  <c:v>3.93718065537418</c:v>
                </c:pt>
                <c:pt idx="276">
                  <c:v>4.726592226274318</c:v>
                </c:pt>
                <c:pt idx="277">
                  <c:v>6.652836732520209</c:v>
                </c:pt>
                <c:pt idx="278">
                  <c:v>6.13946321198429</c:v>
                </c:pt>
                <c:pt idx="279">
                  <c:v>7.963204177967259</c:v>
                </c:pt>
                <c:pt idx="280">
                  <c:v>8.583919264877568</c:v>
                </c:pt>
                <c:pt idx="281">
                  <c:v>9.602058797540831</c:v>
                </c:pt>
                <c:pt idx="282">
                  <c:v>9.18310826867425</c:v>
                </c:pt>
                <c:pt idx="283">
                  <c:v>10.0059205420508</c:v>
                </c:pt>
                <c:pt idx="284">
                  <c:v>10.5077828895584</c:v>
                </c:pt>
                <c:pt idx="285">
                  <c:v>9.727875497859518</c:v>
                </c:pt>
                <c:pt idx="286">
                  <c:v>8.58263149413778</c:v>
                </c:pt>
                <c:pt idx="287">
                  <c:v>8.160200685560179</c:v>
                </c:pt>
                <c:pt idx="288">
                  <c:v>7.245974618379939</c:v>
                </c:pt>
                <c:pt idx="289">
                  <c:v>7.77863408550332</c:v>
                </c:pt>
                <c:pt idx="290">
                  <c:v>6.729100538121409</c:v>
                </c:pt>
                <c:pt idx="291">
                  <c:v>6.118880986096379</c:v>
                </c:pt>
                <c:pt idx="292">
                  <c:v>5.527509466036848</c:v>
                </c:pt>
                <c:pt idx="293">
                  <c:v>5.159197648409389</c:v>
                </c:pt>
                <c:pt idx="294">
                  <c:v>5.118687512024501</c:v>
                </c:pt>
                <c:pt idx="295">
                  <c:v>3.95894640858014</c:v>
                </c:pt>
                <c:pt idx="296">
                  <c:v>3.92006184284337</c:v>
                </c:pt>
                <c:pt idx="297">
                  <c:v>3.66932394313129</c:v>
                </c:pt>
                <c:pt idx="298">
                  <c:v>3.863769443716289</c:v>
                </c:pt>
                <c:pt idx="299">
                  <c:v>4.2837554630104</c:v>
                </c:pt>
                <c:pt idx="300">
                  <c:v>5.702947952577479</c:v>
                </c:pt>
                <c:pt idx="301">
                  <c:v>6.39171606282368</c:v>
                </c:pt>
                <c:pt idx="302">
                  <c:v>7.1053094169048</c:v>
                </c:pt>
                <c:pt idx="303">
                  <c:v>7.68854779673806</c:v>
                </c:pt>
                <c:pt idx="304">
                  <c:v>8.88579572217482</c:v>
                </c:pt>
                <c:pt idx="305">
                  <c:v>9.207286375091342</c:v>
                </c:pt>
                <c:pt idx="306">
                  <c:v>10.1368638116815</c:v>
                </c:pt>
                <c:pt idx="307">
                  <c:v>10.8292212566767</c:v>
                </c:pt>
                <c:pt idx="308">
                  <c:v>11.1036282260803</c:v>
                </c:pt>
                <c:pt idx="309">
                  <c:v>9.247223307766738</c:v>
                </c:pt>
                <c:pt idx="310">
                  <c:v>8.702740182880418</c:v>
                </c:pt>
                <c:pt idx="311">
                  <c:v>7.83331367067357</c:v>
                </c:pt>
                <c:pt idx="312">
                  <c:v>7.152193500231039</c:v>
                </c:pt>
                <c:pt idx="313">
                  <c:v>5.893984446698308</c:v>
                </c:pt>
                <c:pt idx="314">
                  <c:v>6.29305228721931</c:v>
                </c:pt>
                <c:pt idx="315">
                  <c:v>5.812411821726338</c:v>
                </c:pt>
                <c:pt idx="316">
                  <c:v>4.39129922680434</c:v>
                </c:pt>
                <c:pt idx="317">
                  <c:v>3.51179123839217</c:v>
                </c:pt>
                <c:pt idx="318">
                  <c:v>3.3800073316838</c:v>
                </c:pt>
                <c:pt idx="319">
                  <c:v>3.40575684400224</c:v>
                </c:pt>
                <c:pt idx="320">
                  <c:v>2.79774571440186</c:v>
                </c:pt>
                <c:pt idx="321">
                  <c:v>2.7288254827867</c:v>
                </c:pt>
                <c:pt idx="322">
                  <c:v>3.55377332945362</c:v>
                </c:pt>
                <c:pt idx="323">
                  <c:v>3.10856995191857</c:v>
                </c:pt>
                <c:pt idx="324">
                  <c:v>3.22011042269805</c:v>
                </c:pt>
                <c:pt idx="325">
                  <c:v>4.47449678776843</c:v>
                </c:pt>
                <c:pt idx="326">
                  <c:v>5.23837380889076</c:v>
                </c:pt>
                <c:pt idx="327">
                  <c:v>6.009826936507479</c:v>
                </c:pt>
                <c:pt idx="328">
                  <c:v>6.39082818119084</c:v>
                </c:pt>
                <c:pt idx="329">
                  <c:v>6.96739352993126</c:v>
                </c:pt>
                <c:pt idx="330">
                  <c:v>7.50578142011181</c:v>
                </c:pt>
                <c:pt idx="331">
                  <c:v>7.153335477457788</c:v>
                </c:pt>
                <c:pt idx="332">
                  <c:v>7.550610256165278</c:v>
                </c:pt>
                <c:pt idx="333">
                  <c:v>7.294091861476418</c:v>
                </c:pt>
                <c:pt idx="334">
                  <c:v>6.796947339951989</c:v>
                </c:pt>
                <c:pt idx="335">
                  <c:v>6.583697601750672</c:v>
                </c:pt>
                <c:pt idx="336">
                  <c:v>6.750424756831331</c:v>
                </c:pt>
                <c:pt idx="337">
                  <c:v>5.320002974636199</c:v>
                </c:pt>
                <c:pt idx="338">
                  <c:v>4.95119038034203</c:v>
                </c:pt>
                <c:pt idx="339">
                  <c:v>4.45336888098038</c:v>
                </c:pt>
                <c:pt idx="340">
                  <c:v>3.62153537450992</c:v>
                </c:pt>
                <c:pt idx="341">
                  <c:v>2.751738383058119</c:v>
                </c:pt>
                <c:pt idx="342">
                  <c:v>2.92586020766946</c:v>
                </c:pt>
                <c:pt idx="343">
                  <c:v>2.87846414119332</c:v>
                </c:pt>
                <c:pt idx="344">
                  <c:v>2.94438487592674</c:v>
                </c:pt>
                <c:pt idx="345">
                  <c:v>3.01764138870863</c:v>
                </c:pt>
                <c:pt idx="346">
                  <c:v>3.49312048903431</c:v>
                </c:pt>
                <c:pt idx="347">
                  <c:v>2.71871358643074</c:v>
                </c:pt>
                <c:pt idx="348">
                  <c:v>2.546859075399619</c:v>
                </c:pt>
                <c:pt idx="349">
                  <c:v>3.8430650590691</c:v>
                </c:pt>
                <c:pt idx="350">
                  <c:v>4.53370898991808</c:v>
                </c:pt>
                <c:pt idx="351">
                  <c:v>5.614516338964978</c:v>
                </c:pt>
                <c:pt idx="352">
                  <c:v>5.788539908577619</c:v>
                </c:pt>
                <c:pt idx="353">
                  <c:v>7.148570858492639</c:v>
                </c:pt>
                <c:pt idx="354">
                  <c:v>7.73520136136167</c:v>
                </c:pt>
                <c:pt idx="355">
                  <c:v>7.91871548356121</c:v>
                </c:pt>
                <c:pt idx="356">
                  <c:v>7.498441122614491</c:v>
                </c:pt>
                <c:pt idx="357">
                  <c:v>7.288871276070679</c:v>
                </c:pt>
                <c:pt idx="358">
                  <c:v>6.65371312498558</c:v>
                </c:pt>
                <c:pt idx="359">
                  <c:v>5.67358394892754</c:v>
                </c:pt>
                <c:pt idx="360">
                  <c:v>5.317507744737779</c:v>
                </c:pt>
                <c:pt idx="361">
                  <c:v>5.07973914595233</c:v>
                </c:pt>
                <c:pt idx="362">
                  <c:v>4.095665378405779</c:v>
                </c:pt>
                <c:pt idx="363">
                  <c:v>3.85294985839728</c:v>
                </c:pt>
                <c:pt idx="364">
                  <c:v>4.153414516166188</c:v>
                </c:pt>
                <c:pt idx="365">
                  <c:v>3.37953171028734</c:v>
                </c:pt>
                <c:pt idx="366">
                  <c:v>2.920808503649559</c:v>
                </c:pt>
                <c:pt idx="367">
                  <c:v>3.84196087152999</c:v>
                </c:pt>
                <c:pt idx="368">
                  <c:v>2.52026992813097</c:v>
                </c:pt>
                <c:pt idx="369">
                  <c:v>1.873891635282</c:v>
                </c:pt>
                <c:pt idx="370">
                  <c:v>2.77384504994253</c:v>
                </c:pt>
                <c:pt idx="371">
                  <c:v>4.055982118090559</c:v>
                </c:pt>
                <c:pt idx="372">
                  <c:v>5.245333489458401</c:v>
                </c:pt>
                <c:pt idx="373">
                  <c:v>5.55152310834847</c:v>
                </c:pt>
                <c:pt idx="374">
                  <c:v>6.125967346617468</c:v>
                </c:pt>
                <c:pt idx="375">
                  <c:v>6.607916896939049</c:v>
                </c:pt>
                <c:pt idx="376">
                  <c:v>8.18998904673761</c:v>
                </c:pt>
                <c:pt idx="377">
                  <c:v>9.101218337057981</c:v>
                </c:pt>
                <c:pt idx="378">
                  <c:v>10.1205441195161</c:v>
                </c:pt>
                <c:pt idx="379">
                  <c:v>9.437718118558838</c:v>
                </c:pt>
                <c:pt idx="380">
                  <c:v>9.848701672130488</c:v>
                </c:pt>
                <c:pt idx="381">
                  <c:v>9.16965784313796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'10Percent'!$D$1</c:f>
              <c:strCache>
                <c:ptCount val="1"/>
                <c:pt idx="0">
                  <c:v>Coal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'10Percent'!$D$2:$D$383</c:f>
              <c:numCache>
                <c:formatCode>General</c:formatCode>
                <c:ptCount val="382"/>
                <c:pt idx="0">
                  <c:v>20.0</c:v>
                </c:pt>
                <c:pt idx="1">
                  <c:v>20.0</c:v>
                </c:pt>
                <c:pt idx="2">
                  <c:v>20.0</c:v>
                </c:pt>
                <c:pt idx="3">
                  <c:v>20.0</c:v>
                </c:pt>
                <c:pt idx="4">
                  <c:v>20.0</c:v>
                </c:pt>
                <c:pt idx="5">
                  <c:v>20.0</c:v>
                </c:pt>
                <c:pt idx="6">
                  <c:v>20.0</c:v>
                </c:pt>
                <c:pt idx="7">
                  <c:v>20.0</c:v>
                </c:pt>
                <c:pt idx="8">
                  <c:v>20.0</c:v>
                </c:pt>
                <c:pt idx="9">
                  <c:v>20.0</c:v>
                </c:pt>
                <c:pt idx="10">
                  <c:v>20.0</c:v>
                </c:pt>
                <c:pt idx="11">
                  <c:v>20.0</c:v>
                </c:pt>
                <c:pt idx="12">
                  <c:v>20.0</c:v>
                </c:pt>
                <c:pt idx="13">
                  <c:v>20.0</c:v>
                </c:pt>
                <c:pt idx="14">
                  <c:v>20.0</c:v>
                </c:pt>
                <c:pt idx="15">
                  <c:v>20.0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20.0</c:v>
                </c:pt>
                <c:pt idx="24">
                  <c:v>20.0</c:v>
                </c:pt>
                <c:pt idx="25">
                  <c:v>20.0</c:v>
                </c:pt>
                <c:pt idx="26">
                  <c:v>20.0</c:v>
                </c:pt>
                <c:pt idx="27">
                  <c:v>20.0</c:v>
                </c:pt>
                <c:pt idx="28">
                  <c:v>20.0</c:v>
                </c:pt>
                <c:pt idx="29">
                  <c:v>20.0</c:v>
                </c:pt>
                <c:pt idx="30">
                  <c:v>20.0</c:v>
                </c:pt>
                <c:pt idx="31">
                  <c:v>20.0</c:v>
                </c:pt>
                <c:pt idx="32">
                  <c:v>20.0</c:v>
                </c:pt>
                <c:pt idx="33">
                  <c:v>20.0</c:v>
                </c:pt>
                <c:pt idx="34">
                  <c:v>20.0</c:v>
                </c:pt>
                <c:pt idx="35">
                  <c:v>20.0</c:v>
                </c:pt>
                <c:pt idx="36">
                  <c:v>20.0</c:v>
                </c:pt>
                <c:pt idx="37">
                  <c:v>20.0</c:v>
                </c:pt>
                <c:pt idx="38">
                  <c:v>19.9999999908408</c:v>
                </c:pt>
                <c:pt idx="39">
                  <c:v>20.0</c:v>
                </c:pt>
                <c:pt idx="40">
                  <c:v>20.0</c:v>
                </c:pt>
                <c:pt idx="41">
                  <c:v>20.0</c:v>
                </c:pt>
                <c:pt idx="42">
                  <c:v>20.0</c:v>
                </c:pt>
                <c:pt idx="43">
                  <c:v>20.0</c:v>
                </c:pt>
                <c:pt idx="44">
                  <c:v>20.0</c:v>
                </c:pt>
                <c:pt idx="45">
                  <c:v>20.0</c:v>
                </c:pt>
                <c:pt idx="46">
                  <c:v>20.0</c:v>
                </c:pt>
                <c:pt idx="47">
                  <c:v>20.0</c:v>
                </c:pt>
                <c:pt idx="48">
                  <c:v>19.9999999991543</c:v>
                </c:pt>
                <c:pt idx="49">
                  <c:v>20.0</c:v>
                </c:pt>
                <c:pt idx="50">
                  <c:v>20.0</c:v>
                </c:pt>
                <c:pt idx="51">
                  <c:v>20.0</c:v>
                </c:pt>
                <c:pt idx="52">
                  <c:v>20.0</c:v>
                </c:pt>
                <c:pt idx="53">
                  <c:v>20.0</c:v>
                </c:pt>
                <c:pt idx="54">
                  <c:v>20.0</c:v>
                </c:pt>
                <c:pt idx="55">
                  <c:v>20.0</c:v>
                </c:pt>
                <c:pt idx="56">
                  <c:v>19.99999999795899</c:v>
                </c:pt>
                <c:pt idx="57">
                  <c:v>20.0</c:v>
                </c:pt>
                <c:pt idx="58">
                  <c:v>20.0</c:v>
                </c:pt>
                <c:pt idx="59">
                  <c:v>20.0</c:v>
                </c:pt>
                <c:pt idx="60">
                  <c:v>20.0</c:v>
                </c:pt>
                <c:pt idx="61">
                  <c:v>20.0</c:v>
                </c:pt>
                <c:pt idx="62">
                  <c:v>20.0</c:v>
                </c:pt>
                <c:pt idx="63">
                  <c:v>20.0</c:v>
                </c:pt>
                <c:pt idx="64">
                  <c:v>20.0</c:v>
                </c:pt>
                <c:pt idx="65">
                  <c:v>20.0</c:v>
                </c:pt>
                <c:pt idx="66">
                  <c:v>20.0</c:v>
                </c:pt>
                <c:pt idx="67">
                  <c:v>20.0</c:v>
                </c:pt>
                <c:pt idx="68">
                  <c:v>20.0</c:v>
                </c:pt>
                <c:pt idx="69">
                  <c:v>20.0</c:v>
                </c:pt>
                <c:pt idx="70">
                  <c:v>20.0</c:v>
                </c:pt>
                <c:pt idx="71">
                  <c:v>20.0</c:v>
                </c:pt>
                <c:pt idx="72">
                  <c:v>20.0</c:v>
                </c:pt>
                <c:pt idx="73">
                  <c:v>20.0</c:v>
                </c:pt>
                <c:pt idx="74">
                  <c:v>19.9999999998835</c:v>
                </c:pt>
                <c:pt idx="75">
                  <c:v>19.9999999999999</c:v>
                </c:pt>
                <c:pt idx="76">
                  <c:v>20.0</c:v>
                </c:pt>
                <c:pt idx="77">
                  <c:v>20.0</c:v>
                </c:pt>
                <c:pt idx="78">
                  <c:v>20.0</c:v>
                </c:pt>
                <c:pt idx="79">
                  <c:v>20.0</c:v>
                </c:pt>
                <c:pt idx="80">
                  <c:v>20.0</c:v>
                </c:pt>
                <c:pt idx="81">
                  <c:v>20.0</c:v>
                </c:pt>
                <c:pt idx="82">
                  <c:v>19.9999999994789</c:v>
                </c:pt>
                <c:pt idx="83">
                  <c:v>20.0</c:v>
                </c:pt>
                <c:pt idx="84">
                  <c:v>20.0</c:v>
                </c:pt>
                <c:pt idx="85">
                  <c:v>20.0</c:v>
                </c:pt>
                <c:pt idx="86">
                  <c:v>20.0</c:v>
                </c:pt>
                <c:pt idx="87">
                  <c:v>20.0</c:v>
                </c:pt>
                <c:pt idx="88">
                  <c:v>20.0</c:v>
                </c:pt>
                <c:pt idx="89">
                  <c:v>19.9999999999894</c:v>
                </c:pt>
                <c:pt idx="90">
                  <c:v>20.0</c:v>
                </c:pt>
                <c:pt idx="91">
                  <c:v>20.0</c:v>
                </c:pt>
                <c:pt idx="92">
                  <c:v>19.9999999999999</c:v>
                </c:pt>
                <c:pt idx="93">
                  <c:v>20.0</c:v>
                </c:pt>
                <c:pt idx="94">
                  <c:v>19.9999999999994</c:v>
                </c:pt>
                <c:pt idx="95">
                  <c:v>20.0</c:v>
                </c:pt>
                <c:pt idx="96">
                  <c:v>20.0</c:v>
                </c:pt>
                <c:pt idx="97">
                  <c:v>20.0</c:v>
                </c:pt>
                <c:pt idx="98">
                  <c:v>20.0</c:v>
                </c:pt>
                <c:pt idx="99">
                  <c:v>20.0</c:v>
                </c:pt>
                <c:pt idx="100">
                  <c:v>20.0</c:v>
                </c:pt>
                <c:pt idx="101">
                  <c:v>19.9999999999999</c:v>
                </c:pt>
                <c:pt idx="102">
                  <c:v>20.0</c:v>
                </c:pt>
                <c:pt idx="103">
                  <c:v>20.0</c:v>
                </c:pt>
                <c:pt idx="104">
                  <c:v>20.0</c:v>
                </c:pt>
                <c:pt idx="105">
                  <c:v>20.0</c:v>
                </c:pt>
                <c:pt idx="106">
                  <c:v>20.0</c:v>
                </c:pt>
                <c:pt idx="107">
                  <c:v>20.0</c:v>
                </c:pt>
                <c:pt idx="108">
                  <c:v>20.0</c:v>
                </c:pt>
                <c:pt idx="109">
                  <c:v>20.0</c:v>
                </c:pt>
                <c:pt idx="110">
                  <c:v>20.0</c:v>
                </c:pt>
                <c:pt idx="111">
                  <c:v>20.0</c:v>
                </c:pt>
                <c:pt idx="112">
                  <c:v>20.0</c:v>
                </c:pt>
                <c:pt idx="113">
                  <c:v>19.9999999982223</c:v>
                </c:pt>
                <c:pt idx="114">
                  <c:v>19.9999999999917</c:v>
                </c:pt>
                <c:pt idx="115">
                  <c:v>20.0</c:v>
                </c:pt>
                <c:pt idx="116">
                  <c:v>20.0</c:v>
                </c:pt>
                <c:pt idx="117">
                  <c:v>20.0</c:v>
                </c:pt>
                <c:pt idx="118">
                  <c:v>20.0</c:v>
                </c:pt>
                <c:pt idx="119">
                  <c:v>19.9999999999997</c:v>
                </c:pt>
                <c:pt idx="120">
                  <c:v>20.0</c:v>
                </c:pt>
                <c:pt idx="121">
                  <c:v>20.0</c:v>
                </c:pt>
                <c:pt idx="122">
                  <c:v>20.0</c:v>
                </c:pt>
                <c:pt idx="123">
                  <c:v>20.0</c:v>
                </c:pt>
                <c:pt idx="124">
                  <c:v>20.0</c:v>
                </c:pt>
                <c:pt idx="125">
                  <c:v>20.0</c:v>
                </c:pt>
                <c:pt idx="126">
                  <c:v>20.0</c:v>
                </c:pt>
                <c:pt idx="127">
                  <c:v>20.0</c:v>
                </c:pt>
                <c:pt idx="128">
                  <c:v>20.0</c:v>
                </c:pt>
                <c:pt idx="129">
                  <c:v>20.0</c:v>
                </c:pt>
                <c:pt idx="130">
                  <c:v>20.0</c:v>
                </c:pt>
                <c:pt idx="131">
                  <c:v>20.0</c:v>
                </c:pt>
                <c:pt idx="132">
                  <c:v>20.0</c:v>
                </c:pt>
                <c:pt idx="133">
                  <c:v>19.9999999981024</c:v>
                </c:pt>
                <c:pt idx="134">
                  <c:v>20.0</c:v>
                </c:pt>
                <c:pt idx="135">
                  <c:v>20.0</c:v>
                </c:pt>
                <c:pt idx="136">
                  <c:v>20.0</c:v>
                </c:pt>
                <c:pt idx="137">
                  <c:v>20.0</c:v>
                </c:pt>
                <c:pt idx="138">
                  <c:v>20.0</c:v>
                </c:pt>
                <c:pt idx="139">
                  <c:v>20.0</c:v>
                </c:pt>
                <c:pt idx="140">
                  <c:v>20.0</c:v>
                </c:pt>
                <c:pt idx="141">
                  <c:v>20.0</c:v>
                </c:pt>
                <c:pt idx="142">
                  <c:v>20.0</c:v>
                </c:pt>
                <c:pt idx="143">
                  <c:v>20.0</c:v>
                </c:pt>
                <c:pt idx="144">
                  <c:v>20.0</c:v>
                </c:pt>
                <c:pt idx="145">
                  <c:v>20.0</c:v>
                </c:pt>
                <c:pt idx="146">
                  <c:v>19.9999999999933</c:v>
                </c:pt>
                <c:pt idx="147">
                  <c:v>20.0</c:v>
                </c:pt>
                <c:pt idx="148">
                  <c:v>20.0</c:v>
                </c:pt>
                <c:pt idx="149">
                  <c:v>20.0</c:v>
                </c:pt>
                <c:pt idx="150">
                  <c:v>20.0</c:v>
                </c:pt>
                <c:pt idx="151">
                  <c:v>20.0</c:v>
                </c:pt>
                <c:pt idx="152">
                  <c:v>20.0</c:v>
                </c:pt>
                <c:pt idx="153">
                  <c:v>20.0</c:v>
                </c:pt>
                <c:pt idx="154">
                  <c:v>20.0</c:v>
                </c:pt>
                <c:pt idx="155">
                  <c:v>20.0</c:v>
                </c:pt>
                <c:pt idx="156">
                  <c:v>20.0</c:v>
                </c:pt>
                <c:pt idx="157">
                  <c:v>20.0</c:v>
                </c:pt>
                <c:pt idx="158">
                  <c:v>20.0</c:v>
                </c:pt>
                <c:pt idx="159">
                  <c:v>20.0</c:v>
                </c:pt>
                <c:pt idx="160">
                  <c:v>20.0</c:v>
                </c:pt>
                <c:pt idx="161">
                  <c:v>20.0</c:v>
                </c:pt>
                <c:pt idx="162">
                  <c:v>20.0</c:v>
                </c:pt>
                <c:pt idx="163">
                  <c:v>20.0</c:v>
                </c:pt>
                <c:pt idx="164">
                  <c:v>20.0</c:v>
                </c:pt>
                <c:pt idx="165">
                  <c:v>20.0</c:v>
                </c:pt>
                <c:pt idx="166">
                  <c:v>20.0</c:v>
                </c:pt>
                <c:pt idx="167">
                  <c:v>20.0</c:v>
                </c:pt>
                <c:pt idx="168">
                  <c:v>20.0</c:v>
                </c:pt>
                <c:pt idx="169">
                  <c:v>20.0</c:v>
                </c:pt>
                <c:pt idx="170">
                  <c:v>20.0</c:v>
                </c:pt>
                <c:pt idx="171">
                  <c:v>20.0</c:v>
                </c:pt>
                <c:pt idx="172">
                  <c:v>20.0</c:v>
                </c:pt>
                <c:pt idx="173">
                  <c:v>20.0</c:v>
                </c:pt>
                <c:pt idx="174">
                  <c:v>20.0</c:v>
                </c:pt>
                <c:pt idx="175">
                  <c:v>20.0</c:v>
                </c:pt>
                <c:pt idx="176">
                  <c:v>20.0</c:v>
                </c:pt>
                <c:pt idx="177">
                  <c:v>20.0</c:v>
                </c:pt>
                <c:pt idx="178">
                  <c:v>20.0</c:v>
                </c:pt>
                <c:pt idx="179">
                  <c:v>20.0</c:v>
                </c:pt>
                <c:pt idx="180">
                  <c:v>20.0</c:v>
                </c:pt>
                <c:pt idx="181">
                  <c:v>20.0</c:v>
                </c:pt>
                <c:pt idx="182">
                  <c:v>20.0</c:v>
                </c:pt>
                <c:pt idx="183">
                  <c:v>20.0</c:v>
                </c:pt>
                <c:pt idx="184">
                  <c:v>20.0</c:v>
                </c:pt>
                <c:pt idx="185">
                  <c:v>20.0</c:v>
                </c:pt>
                <c:pt idx="186">
                  <c:v>20.0</c:v>
                </c:pt>
                <c:pt idx="187">
                  <c:v>20.0</c:v>
                </c:pt>
                <c:pt idx="188">
                  <c:v>20.0</c:v>
                </c:pt>
                <c:pt idx="189">
                  <c:v>20.0</c:v>
                </c:pt>
                <c:pt idx="190">
                  <c:v>20.0</c:v>
                </c:pt>
                <c:pt idx="191">
                  <c:v>20.0</c:v>
                </c:pt>
                <c:pt idx="192">
                  <c:v>20.0</c:v>
                </c:pt>
                <c:pt idx="193">
                  <c:v>20.0</c:v>
                </c:pt>
                <c:pt idx="194">
                  <c:v>20.0</c:v>
                </c:pt>
                <c:pt idx="195">
                  <c:v>20.0</c:v>
                </c:pt>
                <c:pt idx="196">
                  <c:v>20.0</c:v>
                </c:pt>
                <c:pt idx="197">
                  <c:v>20.0</c:v>
                </c:pt>
                <c:pt idx="198">
                  <c:v>20.0</c:v>
                </c:pt>
                <c:pt idx="199">
                  <c:v>20.0</c:v>
                </c:pt>
                <c:pt idx="200">
                  <c:v>20.0</c:v>
                </c:pt>
                <c:pt idx="201">
                  <c:v>20.0</c:v>
                </c:pt>
                <c:pt idx="202">
                  <c:v>20.0</c:v>
                </c:pt>
                <c:pt idx="203">
                  <c:v>19.9999999999957</c:v>
                </c:pt>
                <c:pt idx="204">
                  <c:v>20.0</c:v>
                </c:pt>
                <c:pt idx="205">
                  <c:v>20.0</c:v>
                </c:pt>
                <c:pt idx="206">
                  <c:v>20.0</c:v>
                </c:pt>
                <c:pt idx="207">
                  <c:v>20.0</c:v>
                </c:pt>
                <c:pt idx="208">
                  <c:v>19.9999999999952</c:v>
                </c:pt>
                <c:pt idx="209">
                  <c:v>20.0</c:v>
                </c:pt>
                <c:pt idx="210">
                  <c:v>20.0</c:v>
                </c:pt>
                <c:pt idx="211">
                  <c:v>20.0</c:v>
                </c:pt>
                <c:pt idx="212">
                  <c:v>19.99999999845739</c:v>
                </c:pt>
                <c:pt idx="213">
                  <c:v>20.0</c:v>
                </c:pt>
                <c:pt idx="214">
                  <c:v>19.9999999999906</c:v>
                </c:pt>
                <c:pt idx="215">
                  <c:v>20.0</c:v>
                </c:pt>
                <c:pt idx="216">
                  <c:v>20.0</c:v>
                </c:pt>
                <c:pt idx="217">
                  <c:v>20.0</c:v>
                </c:pt>
                <c:pt idx="218">
                  <c:v>20.0</c:v>
                </c:pt>
                <c:pt idx="219">
                  <c:v>20.0</c:v>
                </c:pt>
                <c:pt idx="220">
                  <c:v>20.0</c:v>
                </c:pt>
                <c:pt idx="221">
                  <c:v>20.0</c:v>
                </c:pt>
                <c:pt idx="222">
                  <c:v>20.0</c:v>
                </c:pt>
                <c:pt idx="223">
                  <c:v>20.0</c:v>
                </c:pt>
                <c:pt idx="224">
                  <c:v>20.0</c:v>
                </c:pt>
                <c:pt idx="225">
                  <c:v>19.99999999865399</c:v>
                </c:pt>
                <c:pt idx="226">
                  <c:v>20.0</c:v>
                </c:pt>
                <c:pt idx="227">
                  <c:v>20.0</c:v>
                </c:pt>
                <c:pt idx="228">
                  <c:v>20.0</c:v>
                </c:pt>
                <c:pt idx="229">
                  <c:v>20.0</c:v>
                </c:pt>
                <c:pt idx="230">
                  <c:v>20.0</c:v>
                </c:pt>
                <c:pt idx="231">
                  <c:v>20.0</c:v>
                </c:pt>
                <c:pt idx="232">
                  <c:v>20.0</c:v>
                </c:pt>
                <c:pt idx="233">
                  <c:v>20.0</c:v>
                </c:pt>
                <c:pt idx="234">
                  <c:v>20.0</c:v>
                </c:pt>
                <c:pt idx="235">
                  <c:v>20.0</c:v>
                </c:pt>
                <c:pt idx="236">
                  <c:v>20.0</c:v>
                </c:pt>
                <c:pt idx="237">
                  <c:v>19.99999999999309</c:v>
                </c:pt>
                <c:pt idx="238">
                  <c:v>20.0</c:v>
                </c:pt>
                <c:pt idx="239">
                  <c:v>19.9999999993095</c:v>
                </c:pt>
                <c:pt idx="240">
                  <c:v>20.0</c:v>
                </c:pt>
                <c:pt idx="241">
                  <c:v>20.0</c:v>
                </c:pt>
                <c:pt idx="242">
                  <c:v>20.0</c:v>
                </c:pt>
                <c:pt idx="243">
                  <c:v>19.9999999999999</c:v>
                </c:pt>
                <c:pt idx="244">
                  <c:v>20.0</c:v>
                </c:pt>
                <c:pt idx="245">
                  <c:v>20.0</c:v>
                </c:pt>
                <c:pt idx="246">
                  <c:v>20.0</c:v>
                </c:pt>
                <c:pt idx="247">
                  <c:v>20.0</c:v>
                </c:pt>
                <c:pt idx="248">
                  <c:v>20.0</c:v>
                </c:pt>
                <c:pt idx="249">
                  <c:v>20.0</c:v>
                </c:pt>
                <c:pt idx="250">
                  <c:v>20.0</c:v>
                </c:pt>
                <c:pt idx="251">
                  <c:v>20.0</c:v>
                </c:pt>
                <c:pt idx="252">
                  <c:v>19.99999999863699</c:v>
                </c:pt>
                <c:pt idx="253">
                  <c:v>20.0</c:v>
                </c:pt>
                <c:pt idx="254">
                  <c:v>20.0</c:v>
                </c:pt>
                <c:pt idx="255">
                  <c:v>20.0</c:v>
                </c:pt>
                <c:pt idx="256">
                  <c:v>20.0</c:v>
                </c:pt>
                <c:pt idx="257">
                  <c:v>20.0</c:v>
                </c:pt>
                <c:pt idx="258">
                  <c:v>20.0</c:v>
                </c:pt>
                <c:pt idx="259">
                  <c:v>19.9999999999999</c:v>
                </c:pt>
                <c:pt idx="260">
                  <c:v>20.0</c:v>
                </c:pt>
                <c:pt idx="261">
                  <c:v>20.0</c:v>
                </c:pt>
                <c:pt idx="262">
                  <c:v>20.0</c:v>
                </c:pt>
                <c:pt idx="263">
                  <c:v>20.0</c:v>
                </c:pt>
                <c:pt idx="264">
                  <c:v>20.0</c:v>
                </c:pt>
                <c:pt idx="265">
                  <c:v>20.0</c:v>
                </c:pt>
                <c:pt idx="266">
                  <c:v>20.0</c:v>
                </c:pt>
                <c:pt idx="267">
                  <c:v>20.0</c:v>
                </c:pt>
                <c:pt idx="268">
                  <c:v>20.0</c:v>
                </c:pt>
                <c:pt idx="269">
                  <c:v>20.0</c:v>
                </c:pt>
                <c:pt idx="270">
                  <c:v>20.0</c:v>
                </c:pt>
                <c:pt idx="271">
                  <c:v>20.0</c:v>
                </c:pt>
                <c:pt idx="272">
                  <c:v>20.0</c:v>
                </c:pt>
                <c:pt idx="273">
                  <c:v>20.0</c:v>
                </c:pt>
                <c:pt idx="274">
                  <c:v>20.0</c:v>
                </c:pt>
                <c:pt idx="275">
                  <c:v>19.9999999999967</c:v>
                </c:pt>
                <c:pt idx="276">
                  <c:v>20.0</c:v>
                </c:pt>
                <c:pt idx="277">
                  <c:v>20.0</c:v>
                </c:pt>
                <c:pt idx="278">
                  <c:v>20.0</c:v>
                </c:pt>
                <c:pt idx="279">
                  <c:v>20.0</c:v>
                </c:pt>
                <c:pt idx="280">
                  <c:v>20.0</c:v>
                </c:pt>
                <c:pt idx="281">
                  <c:v>20.0</c:v>
                </c:pt>
                <c:pt idx="282">
                  <c:v>20.0</c:v>
                </c:pt>
                <c:pt idx="283">
                  <c:v>20.0</c:v>
                </c:pt>
                <c:pt idx="284">
                  <c:v>20.0</c:v>
                </c:pt>
                <c:pt idx="285">
                  <c:v>20.0</c:v>
                </c:pt>
                <c:pt idx="286">
                  <c:v>19.9999999999999</c:v>
                </c:pt>
                <c:pt idx="287">
                  <c:v>20.0</c:v>
                </c:pt>
                <c:pt idx="288">
                  <c:v>19.9999999999987</c:v>
                </c:pt>
                <c:pt idx="289">
                  <c:v>20.0</c:v>
                </c:pt>
                <c:pt idx="290">
                  <c:v>20.0</c:v>
                </c:pt>
                <c:pt idx="291">
                  <c:v>19.9999999999999</c:v>
                </c:pt>
                <c:pt idx="292">
                  <c:v>20.0</c:v>
                </c:pt>
                <c:pt idx="293">
                  <c:v>20.0</c:v>
                </c:pt>
                <c:pt idx="294">
                  <c:v>20.0</c:v>
                </c:pt>
                <c:pt idx="295">
                  <c:v>20.0</c:v>
                </c:pt>
                <c:pt idx="296">
                  <c:v>20.0</c:v>
                </c:pt>
                <c:pt idx="297">
                  <c:v>20.0</c:v>
                </c:pt>
                <c:pt idx="298">
                  <c:v>20.0</c:v>
                </c:pt>
                <c:pt idx="299">
                  <c:v>19.9999999999975</c:v>
                </c:pt>
                <c:pt idx="300">
                  <c:v>20.0</c:v>
                </c:pt>
                <c:pt idx="301">
                  <c:v>20.0</c:v>
                </c:pt>
                <c:pt idx="302">
                  <c:v>20.0</c:v>
                </c:pt>
                <c:pt idx="303">
                  <c:v>20.0</c:v>
                </c:pt>
                <c:pt idx="304">
                  <c:v>20.0</c:v>
                </c:pt>
                <c:pt idx="305">
                  <c:v>20.0</c:v>
                </c:pt>
                <c:pt idx="306">
                  <c:v>20.0</c:v>
                </c:pt>
                <c:pt idx="307">
                  <c:v>19.99999999999</c:v>
                </c:pt>
                <c:pt idx="308">
                  <c:v>19.9999999999993</c:v>
                </c:pt>
                <c:pt idx="309">
                  <c:v>20.0</c:v>
                </c:pt>
                <c:pt idx="310">
                  <c:v>20.0</c:v>
                </c:pt>
                <c:pt idx="311">
                  <c:v>20.0</c:v>
                </c:pt>
                <c:pt idx="312">
                  <c:v>20.0</c:v>
                </c:pt>
                <c:pt idx="313">
                  <c:v>20.0</c:v>
                </c:pt>
                <c:pt idx="314">
                  <c:v>20.0</c:v>
                </c:pt>
                <c:pt idx="315">
                  <c:v>20.0</c:v>
                </c:pt>
                <c:pt idx="316">
                  <c:v>20.0</c:v>
                </c:pt>
                <c:pt idx="317">
                  <c:v>20.0</c:v>
                </c:pt>
                <c:pt idx="318">
                  <c:v>20.0</c:v>
                </c:pt>
                <c:pt idx="319">
                  <c:v>20.0</c:v>
                </c:pt>
                <c:pt idx="320">
                  <c:v>20.0</c:v>
                </c:pt>
                <c:pt idx="321">
                  <c:v>20.0</c:v>
                </c:pt>
                <c:pt idx="322">
                  <c:v>20.0</c:v>
                </c:pt>
                <c:pt idx="323">
                  <c:v>20.0</c:v>
                </c:pt>
                <c:pt idx="324">
                  <c:v>20.0</c:v>
                </c:pt>
                <c:pt idx="325">
                  <c:v>20.0</c:v>
                </c:pt>
                <c:pt idx="326">
                  <c:v>19.99999999999639</c:v>
                </c:pt>
                <c:pt idx="327">
                  <c:v>20.0</c:v>
                </c:pt>
                <c:pt idx="328">
                  <c:v>20.0</c:v>
                </c:pt>
                <c:pt idx="329">
                  <c:v>20.0</c:v>
                </c:pt>
                <c:pt idx="330">
                  <c:v>20.0</c:v>
                </c:pt>
                <c:pt idx="331">
                  <c:v>20.0</c:v>
                </c:pt>
                <c:pt idx="332">
                  <c:v>20.0</c:v>
                </c:pt>
                <c:pt idx="333">
                  <c:v>20.0</c:v>
                </c:pt>
                <c:pt idx="334">
                  <c:v>20.0</c:v>
                </c:pt>
                <c:pt idx="335">
                  <c:v>20.0</c:v>
                </c:pt>
                <c:pt idx="336">
                  <c:v>19.9999999976573</c:v>
                </c:pt>
                <c:pt idx="337">
                  <c:v>20.0</c:v>
                </c:pt>
                <c:pt idx="338">
                  <c:v>20.0</c:v>
                </c:pt>
                <c:pt idx="339">
                  <c:v>20.0</c:v>
                </c:pt>
                <c:pt idx="340">
                  <c:v>20.0</c:v>
                </c:pt>
                <c:pt idx="341">
                  <c:v>20.0</c:v>
                </c:pt>
                <c:pt idx="342">
                  <c:v>20.0</c:v>
                </c:pt>
                <c:pt idx="343">
                  <c:v>20.0</c:v>
                </c:pt>
                <c:pt idx="344">
                  <c:v>20.0</c:v>
                </c:pt>
                <c:pt idx="345">
                  <c:v>19.9999999999997</c:v>
                </c:pt>
                <c:pt idx="346">
                  <c:v>20.0</c:v>
                </c:pt>
                <c:pt idx="347">
                  <c:v>20.0000000000016</c:v>
                </c:pt>
                <c:pt idx="348">
                  <c:v>20.0</c:v>
                </c:pt>
                <c:pt idx="349">
                  <c:v>19.9999999999387</c:v>
                </c:pt>
                <c:pt idx="350">
                  <c:v>20.0</c:v>
                </c:pt>
                <c:pt idx="351">
                  <c:v>20.0</c:v>
                </c:pt>
                <c:pt idx="352">
                  <c:v>20.0</c:v>
                </c:pt>
                <c:pt idx="353">
                  <c:v>20.0</c:v>
                </c:pt>
                <c:pt idx="354">
                  <c:v>20.0</c:v>
                </c:pt>
                <c:pt idx="355">
                  <c:v>20.0</c:v>
                </c:pt>
                <c:pt idx="356">
                  <c:v>20.0</c:v>
                </c:pt>
                <c:pt idx="357">
                  <c:v>20.0</c:v>
                </c:pt>
                <c:pt idx="358">
                  <c:v>20.0</c:v>
                </c:pt>
                <c:pt idx="359">
                  <c:v>20.0</c:v>
                </c:pt>
                <c:pt idx="360">
                  <c:v>19.9999999993044</c:v>
                </c:pt>
                <c:pt idx="361">
                  <c:v>20.0</c:v>
                </c:pt>
                <c:pt idx="362">
                  <c:v>20.0</c:v>
                </c:pt>
                <c:pt idx="363">
                  <c:v>20.0</c:v>
                </c:pt>
                <c:pt idx="364">
                  <c:v>20.0</c:v>
                </c:pt>
                <c:pt idx="365">
                  <c:v>20.0</c:v>
                </c:pt>
                <c:pt idx="366">
                  <c:v>20.0</c:v>
                </c:pt>
                <c:pt idx="367">
                  <c:v>20.0</c:v>
                </c:pt>
                <c:pt idx="368">
                  <c:v>20.0</c:v>
                </c:pt>
                <c:pt idx="369">
                  <c:v>20.0</c:v>
                </c:pt>
                <c:pt idx="370">
                  <c:v>20.0</c:v>
                </c:pt>
                <c:pt idx="371">
                  <c:v>19.9999999999989</c:v>
                </c:pt>
                <c:pt idx="372">
                  <c:v>20.0</c:v>
                </c:pt>
                <c:pt idx="373">
                  <c:v>19.9999999994126</c:v>
                </c:pt>
                <c:pt idx="374">
                  <c:v>20.0</c:v>
                </c:pt>
                <c:pt idx="375">
                  <c:v>20.0</c:v>
                </c:pt>
                <c:pt idx="376">
                  <c:v>20.0</c:v>
                </c:pt>
                <c:pt idx="377">
                  <c:v>20.0</c:v>
                </c:pt>
                <c:pt idx="378">
                  <c:v>19.9999999999812</c:v>
                </c:pt>
                <c:pt idx="379">
                  <c:v>20.0</c:v>
                </c:pt>
                <c:pt idx="380">
                  <c:v>20.0</c:v>
                </c:pt>
                <c:pt idx="381">
                  <c:v>20.0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'10Percent'!$E$1</c:f>
              <c:strCache>
                <c:ptCount val="1"/>
                <c:pt idx="0">
                  <c:v>Load</c:v>
                </c:pt>
              </c:strCache>
            </c:strRef>
          </c:tx>
          <c:spPr>
            <a:ln w="381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'10Percent'!$E$2:$E$383</c:f>
              <c:numCache>
                <c:formatCode>General</c:formatCode>
                <c:ptCount val="382"/>
                <c:pt idx="0">
                  <c:v>25.171655000003</c:v>
                </c:pt>
                <c:pt idx="1">
                  <c:v>24.9172100000016</c:v>
                </c:pt>
                <c:pt idx="2">
                  <c:v>25.4973300000013</c:v>
                </c:pt>
                <c:pt idx="3">
                  <c:v>24.1806000000089</c:v>
                </c:pt>
                <c:pt idx="4">
                  <c:v>22.8655649999988</c:v>
                </c:pt>
                <c:pt idx="5">
                  <c:v>21.9641249804032</c:v>
                </c:pt>
                <c:pt idx="6">
                  <c:v>22.3069199990251</c:v>
                </c:pt>
                <c:pt idx="7">
                  <c:v>21.6191699999536</c:v>
                </c:pt>
                <c:pt idx="8">
                  <c:v>21.6934699968179</c:v>
                </c:pt>
                <c:pt idx="9">
                  <c:v>21.08314500007129</c:v>
                </c:pt>
                <c:pt idx="10">
                  <c:v>21.97774500023269</c:v>
                </c:pt>
                <c:pt idx="11">
                  <c:v>22.682309999996</c:v>
                </c:pt>
                <c:pt idx="12">
                  <c:v>23.40300999953829</c:v>
                </c:pt>
                <c:pt idx="13">
                  <c:v>25.21525998386389</c:v>
                </c:pt>
                <c:pt idx="14">
                  <c:v>25.5718949999956</c:v>
                </c:pt>
                <c:pt idx="15">
                  <c:v>26.0355849998788</c:v>
                </c:pt>
                <c:pt idx="16">
                  <c:v>26.36690998106999</c:v>
                </c:pt>
                <c:pt idx="17">
                  <c:v>26.1386200004669</c:v>
                </c:pt>
                <c:pt idx="18">
                  <c:v>26.2812049999973</c:v>
                </c:pt>
                <c:pt idx="19">
                  <c:v>27.0688400384241</c:v>
                </c:pt>
                <c:pt idx="20">
                  <c:v>26.9752350000375</c:v>
                </c:pt>
                <c:pt idx="21">
                  <c:v>26.58529493713709</c:v>
                </c:pt>
                <c:pt idx="22">
                  <c:v>26.46565498813399</c:v>
                </c:pt>
                <c:pt idx="23">
                  <c:v>26.6717849265999</c:v>
                </c:pt>
                <c:pt idx="24">
                  <c:v>26.5277550000282</c:v>
                </c:pt>
                <c:pt idx="25">
                  <c:v>25.5443250000031</c:v>
                </c:pt>
                <c:pt idx="26">
                  <c:v>27.03199500000811</c:v>
                </c:pt>
                <c:pt idx="27">
                  <c:v>26.0837900001544</c:v>
                </c:pt>
                <c:pt idx="28">
                  <c:v>25.6923250000139</c:v>
                </c:pt>
                <c:pt idx="29">
                  <c:v>25.70943000001539</c:v>
                </c:pt>
                <c:pt idx="30">
                  <c:v>25.23686500001541</c:v>
                </c:pt>
                <c:pt idx="31">
                  <c:v>23.94961503179</c:v>
                </c:pt>
                <c:pt idx="32">
                  <c:v>23.0353350000029</c:v>
                </c:pt>
                <c:pt idx="33">
                  <c:v>24.5429349660048</c:v>
                </c:pt>
                <c:pt idx="34">
                  <c:v>25.96362499885609</c:v>
                </c:pt>
                <c:pt idx="35">
                  <c:v>27.18073500010379</c:v>
                </c:pt>
                <c:pt idx="36">
                  <c:v>28.7865900000006</c:v>
                </c:pt>
                <c:pt idx="37">
                  <c:v>28.4183749999447</c:v>
                </c:pt>
                <c:pt idx="38">
                  <c:v>29.0798848818909</c:v>
                </c:pt>
                <c:pt idx="39">
                  <c:v>29.27977500000319</c:v>
                </c:pt>
                <c:pt idx="40">
                  <c:v>29.33397500003471</c:v>
                </c:pt>
                <c:pt idx="41">
                  <c:v>29.12354000002239</c:v>
                </c:pt>
                <c:pt idx="42">
                  <c:v>29.067414999998</c:v>
                </c:pt>
                <c:pt idx="43">
                  <c:v>29.35629997175679</c:v>
                </c:pt>
                <c:pt idx="44">
                  <c:v>27.3928800000455</c:v>
                </c:pt>
                <c:pt idx="45">
                  <c:v>27.2966800000027</c:v>
                </c:pt>
                <c:pt idx="46">
                  <c:v>27.3462250804566</c:v>
                </c:pt>
                <c:pt idx="47">
                  <c:v>26.7280500000191</c:v>
                </c:pt>
                <c:pt idx="48">
                  <c:v>25.6587049936207</c:v>
                </c:pt>
                <c:pt idx="49">
                  <c:v>24.8707500000831</c:v>
                </c:pt>
                <c:pt idx="50">
                  <c:v>25.087515007907</c:v>
                </c:pt>
                <c:pt idx="51">
                  <c:v>24.6075400000117</c:v>
                </c:pt>
                <c:pt idx="52">
                  <c:v>24.742255000013</c:v>
                </c:pt>
                <c:pt idx="53">
                  <c:v>23.944560000009</c:v>
                </c:pt>
                <c:pt idx="54">
                  <c:v>23.3518900000055</c:v>
                </c:pt>
                <c:pt idx="55">
                  <c:v>23.2470250000028</c:v>
                </c:pt>
                <c:pt idx="56">
                  <c:v>22.5105247758933</c:v>
                </c:pt>
                <c:pt idx="57">
                  <c:v>22.4608650003108</c:v>
                </c:pt>
                <c:pt idx="58">
                  <c:v>22.68507999993129</c:v>
                </c:pt>
                <c:pt idx="59">
                  <c:v>23.77541499992009</c:v>
                </c:pt>
                <c:pt idx="60">
                  <c:v>24.9066350476199</c:v>
                </c:pt>
                <c:pt idx="61">
                  <c:v>26.5501399912882</c:v>
                </c:pt>
                <c:pt idx="62">
                  <c:v>27.33317500001591</c:v>
                </c:pt>
                <c:pt idx="63">
                  <c:v>27.5766550001806</c:v>
                </c:pt>
                <c:pt idx="64">
                  <c:v>28.003309999318</c:v>
                </c:pt>
                <c:pt idx="65">
                  <c:v>27.0721350000025</c:v>
                </c:pt>
                <c:pt idx="66">
                  <c:v>28.11151999999739</c:v>
                </c:pt>
                <c:pt idx="67">
                  <c:v>28.1630300244864</c:v>
                </c:pt>
                <c:pt idx="68">
                  <c:v>27.6363699989213</c:v>
                </c:pt>
                <c:pt idx="69">
                  <c:v>27.5128050000023</c:v>
                </c:pt>
                <c:pt idx="70">
                  <c:v>27.31845499540891</c:v>
                </c:pt>
                <c:pt idx="71">
                  <c:v>27.49117507087641</c:v>
                </c:pt>
                <c:pt idx="72">
                  <c:v>26.8135999993945</c:v>
                </c:pt>
                <c:pt idx="73">
                  <c:v>25.9100250000069</c:v>
                </c:pt>
                <c:pt idx="74">
                  <c:v>25.9047149621091</c:v>
                </c:pt>
                <c:pt idx="75">
                  <c:v>25.86785993909431</c:v>
                </c:pt>
                <c:pt idx="76">
                  <c:v>25.5430500000152</c:v>
                </c:pt>
                <c:pt idx="77">
                  <c:v>24.7084250318227</c:v>
                </c:pt>
                <c:pt idx="78">
                  <c:v>24.5271800000103</c:v>
                </c:pt>
                <c:pt idx="79">
                  <c:v>24.7758400000121</c:v>
                </c:pt>
                <c:pt idx="80">
                  <c:v>24.2740300000076</c:v>
                </c:pt>
                <c:pt idx="81">
                  <c:v>24.8194249955544</c:v>
                </c:pt>
                <c:pt idx="82">
                  <c:v>25.8466650013428</c:v>
                </c:pt>
                <c:pt idx="83">
                  <c:v>26.5478099999997</c:v>
                </c:pt>
                <c:pt idx="84">
                  <c:v>27.3880750000039</c:v>
                </c:pt>
                <c:pt idx="85">
                  <c:v>26.5052549943895</c:v>
                </c:pt>
                <c:pt idx="86">
                  <c:v>26.1440749988055</c:v>
                </c:pt>
                <c:pt idx="87">
                  <c:v>26.68257492818239</c:v>
                </c:pt>
                <c:pt idx="88">
                  <c:v>27.8087100000049</c:v>
                </c:pt>
                <c:pt idx="89">
                  <c:v>28.8710650691765</c:v>
                </c:pt>
                <c:pt idx="90">
                  <c:v>30.2455800000025</c:v>
                </c:pt>
                <c:pt idx="91">
                  <c:v>29.6261700000945</c:v>
                </c:pt>
                <c:pt idx="92">
                  <c:v>31.4018149252908</c:v>
                </c:pt>
                <c:pt idx="93">
                  <c:v>30.83569499651169</c:v>
                </c:pt>
                <c:pt idx="94">
                  <c:v>29.7588850073967</c:v>
                </c:pt>
                <c:pt idx="95">
                  <c:v>28.0299200000011</c:v>
                </c:pt>
                <c:pt idx="96">
                  <c:v>27.6385500000067</c:v>
                </c:pt>
                <c:pt idx="97">
                  <c:v>27.9606500000007</c:v>
                </c:pt>
                <c:pt idx="98">
                  <c:v>27.1620750000001</c:v>
                </c:pt>
                <c:pt idx="99">
                  <c:v>26.3506149999798</c:v>
                </c:pt>
                <c:pt idx="100">
                  <c:v>25.5127750000153</c:v>
                </c:pt>
                <c:pt idx="101">
                  <c:v>25.3171300590517</c:v>
                </c:pt>
                <c:pt idx="102">
                  <c:v>25.6598350000151</c:v>
                </c:pt>
                <c:pt idx="103">
                  <c:v>24.80076000001261</c:v>
                </c:pt>
                <c:pt idx="104">
                  <c:v>23.643655000005</c:v>
                </c:pt>
                <c:pt idx="105">
                  <c:v>23.1500950002069</c:v>
                </c:pt>
                <c:pt idx="106">
                  <c:v>23.44843500002829</c:v>
                </c:pt>
                <c:pt idx="107">
                  <c:v>23.74264502639599</c:v>
                </c:pt>
                <c:pt idx="108">
                  <c:v>24.2566200001922</c:v>
                </c:pt>
                <c:pt idx="109">
                  <c:v>25.77584500000179</c:v>
                </c:pt>
                <c:pt idx="110">
                  <c:v>27.36366000000289</c:v>
                </c:pt>
                <c:pt idx="111">
                  <c:v>27.92051498812469</c:v>
                </c:pt>
                <c:pt idx="112">
                  <c:v>27.81606000000081</c:v>
                </c:pt>
                <c:pt idx="113">
                  <c:v>28.26220987159289</c:v>
                </c:pt>
                <c:pt idx="114">
                  <c:v>28.7022400008171</c:v>
                </c:pt>
                <c:pt idx="115">
                  <c:v>29.28022999991619</c:v>
                </c:pt>
                <c:pt idx="116">
                  <c:v>29.3429649997314</c:v>
                </c:pt>
                <c:pt idx="117">
                  <c:v>29.4376450000203</c:v>
                </c:pt>
                <c:pt idx="118">
                  <c:v>29.6515599403932</c:v>
                </c:pt>
                <c:pt idx="119">
                  <c:v>27.0391099992002</c:v>
                </c:pt>
                <c:pt idx="120">
                  <c:v>26.16852499672409</c:v>
                </c:pt>
                <c:pt idx="121">
                  <c:v>25.67854500000159</c:v>
                </c:pt>
                <c:pt idx="122">
                  <c:v>24.7540699903876</c:v>
                </c:pt>
                <c:pt idx="123">
                  <c:v>24.4202750000116</c:v>
                </c:pt>
                <c:pt idx="124">
                  <c:v>24.12387500000811</c:v>
                </c:pt>
                <c:pt idx="125">
                  <c:v>23.8125850000083</c:v>
                </c:pt>
                <c:pt idx="126">
                  <c:v>22.8386250000034</c:v>
                </c:pt>
                <c:pt idx="127">
                  <c:v>22.0937050000011</c:v>
                </c:pt>
                <c:pt idx="128">
                  <c:v>22.56620499999969</c:v>
                </c:pt>
                <c:pt idx="129">
                  <c:v>21.8370099996825</c:v>
                </c:pt>
                <c:pt idx="130">
                  <c:v>22.3503300000013</c:v>
                </c:pt>
                <c:pt idx="131">
                  <c:v>23.6084750001649</c:v>
                </c:pt>
                <c:pt idx="132">
                  <c:v>24.6006150000033</c:v>
                </c:pt>
                <c:pt idx="133">
                  <c:v>25.6571997311853</c:v>
                </c:pt>
                <c:pt idx="134">
                  <c:v>26.937490000003</c:v>
                </c:pt>
                <c:pt idx="135">
                  <c:v>27.7856600077142</c:v>
                </c:pt>
                <c:pt idx="136">
                  <c:v>29.09553490614649</c:v>
                </c:pt>
                <c:pt idx="137">
                  <c:v>28.8492450104138</c:v>
                </c:pt>
                <c:pt idx="138">
                  <c:v>30.1406000003436</c:v>
                </c:pt>
                <c:pt idx="139">
                  <c:v>30.0064399999971</c:v>
                </c:pt>
                <c:pt idx="140">
                  <c:v>29.5864750000057</c:v>
                </c:pt>
                <c:pt idx="141">
                  <c:v>28.4662850000049</c:v>
                </c:pt>
                <c:pt idx="142">
                  <c:v>28.2639750000445</c:v>
                </c:pt>
                <c:pt idx="143">
                  <c:v>27.2895550045514</c:v>
                </c:pt>
                <c:pt idx="144">
                  <c:v>25.9563099999865</c:v>
                </c:pt>
                <c:pt idx="145">
                  <c:v>25.8332749544294</c:v>
                </c:pt>
                <c:pt idx="146">
                  <c:v>25.6531099996335</c:v>
                </c:pt>
                <c:pt idx="147">
                  <c:v>24.7544650000136</c:v>
                </c:pt>
                <c:pt idx="148">
                  <c:v>23.5106250000073</c:v>
                </c:pt>
                <c:pt idx="149">
                  <c:v>22.81143000000471</c:v>
                </c:pt>
                <c:pt idx="150">
                  <c:v>22.5235200000018</c:v>
                </c:pt>
                <c:pt idx="151">
                  <c:v>22.2798800002087</c:v>
                </c:pt>
                <c:pt idx="152">
                  <c:v>22.52538000000539</c:v>
                </c:pt>
                <c:pt idx="153">
                  <c:v>22.4391450000632</c:v>
                </c:pt>
                <c:pt idx="154">
                  <c:v>22.6875850000127</c:v>
                </c:pt>
                <c:pt idx="155">
                  <c:v>22.58838499984909</c:v>
                </c:pt>
                <c:pt idx="156">
                  <c:v>23.1352750012917</c:v>
                </c:pt>
                <c:pt idx="157">
                  <c:v>23.9519350000216</c:v>
                </c:pt>
                <c:pt idx="158">
                  <c:v>24.5256199999997</c:v>
                </c:pt>
                <c:pt idx="159">
                  <c:v>25.8818450000528</c:v>
                </c:pt>
                <c:pt idx="160">
                  <c:v>26.6224949999972</c:v>
                </c:pt>
                <c:pt idx="161">
                  <c:v>26.2231000270548</c:v>
                </c:pt>
                <c:pt idx="162">
                  <c:v>26.7445150000046</c:v>
                </c:pt>
                <c:pt idx="163">
                  <c:v>27.4975899999996</c:v>
                </c:pt>
                <c:pt idx="164">
                  <c:v>27.1866650000015</c:v>
                </c:pt>
                <c:pt idx="165">
                  <c:v>26.88815499925201</c:v>
                </c:pt>
                <c:pt idx="166">
                  <c:v>26.9337150000114</c:v>
                </c:pt>
                <c:pt idx="167">
                  <c:v>27.42132499999889</c:v>
                </c:pt>
                <c:pt idx="168">
                  <c:v>26.70631491646149</c:v>
                </c:pt>
                <c:pt idx="169">
                  <c:v>25.4954999992884</c:v>
                </c:pt>
                <c:pt idx="170">
                  <c:v>25.5202300089972</c:v>
                </c:pt>
                <c:pt idx="171">
                  <c:v>26.4271999999041</c:v>
                </c:pt>
                <c:pt idx="172">
                  <c:v>23.8006000000081</c:v>
                </c:pt>
                <c:pt idx="173">
                  <c:v>24.1472850000095</c:v>
                </c:pt>
                <c:pt idx="174">
                  <c:v>23.83279500000661</c:v>
                </c:pt>
                <c:pt idx="175">
                  <c:v>22.1801750000071</c:v>
                </c:pt>
                <c:pt idx="176">
                  <c:v>21.74033998993909</c:v>
                </c:pt>
                <c:pt idx="177">
                  <c:v>21.6121250000065</c:v>
                </c:pt>
                <c:pt idx="178">
                  <c:v>21.7279599998262</c:v>
                </c:pt>
                <c:pt idx="179">
                  <c:v>22.78850500076699</c:v>
                </c:pt>
                <c:pt idx="180">
                  <c:v>23.1673150000033</c:v>
                </c:pt>
                <c:pt idx="181">
                  <c:v>24.3683649999493</c:v>
                </c:pt>
                <c:pt idx="182">
                  <c:v>25.20804004604589</c:v>
                </c:pt>
                <c:pt idx="183">
                  <c:v>26.1469850000164</c:v>
                </c:pt>
                <c:pt idx="184">
                  <c:v>26.5322399999994</c:v>
                </c:pt>
                <c:pt idx="185">
                  <c:v>27.18024000000729</c:v>
                </c:pt>
                <c:pt idx="186">
                  <c:v>26.7240149999978</c:v>
                </c:pt>
                <c:pt idx="187">
                  <c:v>27.8690050000419</c:v>
                </c:pt>
                <c:pt idx="188">
                  <c:v>28.5973200010733</c:v>
                </c:pt>
                <c:pt idx="189">
                  <c:v>27.8134550001391</c:v>
                </c:pt>
                <c:pt idx="190">
                  <c:v>27.7391750725661</c:v>
                </c:pt>
                <c:pt idx="191">
                  <c:v>26.69059999218269</c:v>
                </c:pt>
                <c:pt idx="192">
                  <c:v>26.0404700463826</c:v>
                </c:pt>
                <c:pt idx="193">
                  <c:v>25.5893500324353</c:v>
                </c:pt>
                <c:pt idx="194">
                  <c:v>25.550555</c:v>
                </c:pt>
                <c:pt idx="195">
                  <c:v>24.9934350381569</c:v>
                </c:pt>
                <c:pt idx="196">
                  <c:v>24.462690000012</c:v>
                </c:pt>
                <c:pt idx="197">
                  <c:v>25.0425800000139</c:v>
                </c:pt>
                <c:pt idx="198">
                  <c:v>25.0293500283117</c:v>
                </c:pt>
                <c:pt idx="199">
                  <c:v>23.8918150000071</c:v>
                </c:pt>
                <c:pt idx="200">
                  <c:v>24.0766850212203</c:v>
                </c:pt>
                <c:pt idx="201">
                  <c:v>23.39996500004261</c:v>
                </c:pt>
                <c:pt idx="202">
                  <c:v>24.11013000025341</c:v>
                </c:pt>
                <c:pt idx="203">
                  <c:v>25.32797504088521</c:v>
                </c:pt>
                <c:pt idx="204">
                  <c:v>26.42412500000109</c:v>
                </c:pt>
                <c:pt idx="205">
                  <c:v>27.3520500000067</c:v>
                </c:pt>
                <c:pt idx="206">
                  <c:v>27.7089200001363</c:v>
                </c:pt>
                <c:pt idx="207">
                  <c:v>28.0605450000139</c:v>
                </c:pt>
                <c:pt idx="208">
                  <c:v>28.8498650627256</c:v>
                </c:pt>
                <c:pt idx="209">
                  <c:v>30.5587049999647</c:v>
                </c:pt>
                <c:pt idx="210">
                  <c:v>31.236290000384</c:v>
                </c:pt>
                <c:pt idx="211">
                  <c:v>30.3787799917304</c:v>
                </c:pt>
                <c:pt idx="212">
                  <c:v>30.1914099975239</c:v>
                </c:pt>
                <c:pt idx="213">
                  <c:v>29.6516050000167</c:v>
                </c:pt>
                <c:pt idx="214">
                  <c:v>29.8059549991895</c:v>
                </c:pt>
                <c:pt idx="215">
                  <c:v>28.6331550414342</c:v>
                </c:pt>
                <c:pt idx="216">
                  <c:v>27.61481499999151</c:v>
                </c:pt>
                <c:pt idx="217">
                  <c:v>26.9328500000081</c:v>
                </c:pt>
                <c:pt idx="218">
                  <c:v>26.5498449999165</c:v>
                </c:pt>
                <c:pt idx="219">
                  <c:v>26.0929550000141</c:v>
                </c:pt>
                <c:pt idx="220">
                  <c:v>25.836465000016</c:v>
                </c:pt>
                <c:pt idx="221">
                  <c:v>25.0172649348174</c:v>
                </c:pt>
                <c:pt idx="222">
                  <c:v>24.8681500000154</c:v>
                </c:pt>
                <c:pt idx="223">
                  <c:v>24.8681450000141</c:v>
                </c:pt>
                <c:pt idx="224">
                  <c:v>24.7259550000128</c:v>
                </c:pt>
                <c:pt idx="225">
                  <c:v>25.2567449414937</c:v>
                </c:pt>
                <c:pt idx="226">
                  <c:v>25.96302999999969</c:v>
                </c:pt>
                <c:pt idx="227">
                  <c:v>26.4472500000056</c:v>
                </c:pt>
                <c:pt idx="228">
                  <c:v>26.9274649999989</c:v>
                </c:pt>
                <c:pt idx="229">
                  <c:v>28.3590900005319</c:v>
                </c:pt>
                <c:pt idx="230">
                  <c:v>28.7589600795569</c:v>
                </c:pt>
                <c:pt idx="231">
                  <c:v>29.21826000000389</c:v>
                </c:pt>
                <c:pt idx="232">
                  <c:v>28.2612299996981</c:v>
                </c:pt>
                <c:pt idx="233">
                  <c:v>28.48522999994279</c:v>
                </c:pt>
                <c:pt idx="234">
                  <c:v>28.68874000211579</c:v>
                </c:pt>
                <c:pt idx="235">
                  <c:v>29.55734999993459</c:v>
                </c:pt>
                <c:pt idx="236">
                  <c:v>29.8315199999684</c:v>
                </c:pt>
                <c:pt idx="237">
                  <c:v>30.1934999891564</c:v>
                </c:pt>
                <c:pt idx="238">
                  <c:v>28.8746099998647</c:v>
                </c:pt>
                <c:pt idx="239">
                  <c:v>27.88779499586949</c:v>
                </c:pt>
                <c:pt idx="240">
                  <c:v>26.9249899996541</c:v>
                </c:pt>
                <c:pt idx="241">
                  <c:v>25.88308000000589</c:v>
                </c:pt>
                <c:pt idx="242">
                  <c:v>25.4722649572097</c:v>
                </c:pt>
                <c:pt idx="243">
                  <c:v>25.3265849459599</c:v>
                </c:pt>
                <c:pt idx="244">
                  <c:v>25.0604700000134</c:v>
                </c:pt>
                <c:pt idx="245">
                  <c:v>24.1918300000105</c:v>
                </c:pt>
                <c:pt idx="246">
                  <c:v>23.1272650000027</c:v>
                </c:pt>
                <c:pt idx="247">
                  <c:v>22.5187750000013</c:v>
                </c:pt>
                <c:pt idx="248">
                  <c:v>23.0058650000005</c:v>
                </c:pt>
                <c:pt idx="249">
                  <c:v>22.691215000827</c:v>
                </c:pt>
                <c:pt idx="250">
                  <c:v>23.2169149983139</c:v>
                </c:pt>
                <c:pt idx="251">
                  <c:v>24.0413150291444</c:v>
                </c:pt>
                <c:pt idx="252">
                  <c:v>25.4360249205918</c:v>
                </c:pt>
                <c:pt idx="253">
                  <c:v>26.8375249999338</c:v>
                </c:pt>
                <c:pt idx="254">
                  <c:v>27.7931450000095</c:v>
                </c:pt>
                <c:pt idx="255">
                  <c:v>28.7466800205362</c:v>
                </c:pt>
                <c:pt idx="256">
                  <c:v>28.9240349849938</c:v>
                </c:pt>
                <c:pt idx="257">
                  <c:v>29.81677500074951</c:v>
                </c:pt>
                <c:pt idx="258">
                  <c:v>30.0885299799007</c:v>
                </c:pt>
                <c:pt idx="259">
                  <c:v>30.78878997409879</c:v>
                </c:pt>
                <c:pt idx="260">
                  <c:v>29.818164999947</c:v>
                </c:pt>
                <c:pt idx="261">
                  <c:v>30.52440000209389</c:v>
                </c:pt>
                <c:pt idx="262">
                  <c:v>29.87089500008</c:v>
                </c:pt>
                <c:pt idx="263">
                  <c:v>28.83270994539519</c:v>
                </c:pt>
                <c:pt idx="264">
                  <c:v>27.5655200000068</c:v>
                </c:pt>
                <c:pt idx="265">
                  <c:v>26.84369500001599</c:v>
                </c:pt>
                <c:pt idx="266">
                  <c:v>26.60476503613189</c:v>
                </c:pt>
                <c:pt idx="267">
                  <c:v>25.22738500001481</c:v>
                </c:pt>
                <c:pt idx="268">
                  <c:v>24.0013200000102</c:v>
                </c:pt>
                <c:pt idx="269">
                  <c:v>24.2490650000077</c:v>
                </c:pt>
                <c:pt idx="270">
                  <c:v>24.0296800000066</c:v>
                </c:pt>
                <c:pt idx="271">
                  <c:v>23.61692500000481</c:v>
                </c:pt>
                <c:pt idx="272">
                  <c:v>23.1470900000029</c:v>
                </c:pt>
                <c:pt idx="273">
                  <c:v>23.5869949988736</c:v>
                </c:pt>
                <c:pt idx="274">
                  <c:v>23.4299149701071</c:v>
                </c:pt>
                <c:pt idx="275">
                  <c:v>24.59222998379569</c:v>
                </c:pt>
                <c:pt idx="276">
                  <c:v>25.4279800000032</c:v>
                </c:pt>
                <c:pt idx="277">
                  <c:v>27.4041700000073</c:v>
                </c:pt>
                <c:pt idx="278">
                  <c:v>27.1453549711722</c:v>
                </c:pt>
                <c:pt idx="279">
                  <c:v>29.1084299999944</c:v>
                </c:pt>
                <c:pt idx="280">
                  <c:v>29.80889000001141</c:v>
                </c:pt>
                <c:pt idx="281">
                  <c:v>30.85956499999211</c:v>
                </c:pt>
                <c:pt idx="282">
                  <c:v>30.4447000000168</c:v>
                </c:pt>
                <c:pt idx="283">
                  <c:v>31.2146599999973</c:v>
                </c:pt>
                <c:pt idx="284">
                  <c:v>31.67998000091341</c:v>
                </c:pt>
                <c:pt idx="285">
                  <c:v>30.8266700002768</c:v>
                </c:pt>
                <c:pt idx="286">
                  <c:v>29.6132299929561</c:v>
                </c:pt>
                <c:pt idx="287">
                  <c:v>29.1194199999916</c:v>
                </c:pt>
                <c:pt idx="288">
                  <c:v>28.0926550225898</c:v>
                </c:pt>
                <c:pt idx="289">
                  <c:v>28.4496850003322</c:v>
                </c:pt>
                <c:pt idx="290">
                  <c:v>27.2458299579498</c:v>
                </c:pt>
                <c:pt idx="291">
                  <c:v>26.6229199962427</c:v>
                </c:pt>
                <c:pt idx="292">
                  <c:v>25.97681500001481</c:v>
                </c:pt>
                <c:pt idx="293">
                  <c:v>25.4952300000145</c:v>
                </c:pt>
                <c:pt idx="294">
                  <c:v>25.3841100000152</c:v>
                </c:pt>
                <c:pt idx="295">
                  <c:v>24.22870999211279</c:v>
                </c:pt>
                <c:pt idx="296">
                  <c:v>24.2271150000097</c:v>
                </c:pt>
                <c:pt idx="297">
                  <c:v>24.0384849999991</c:v>
                </c:pt>
                <c:pt idx="298">
                  <c:v>24.36125999997169</c:v>
                </c:pt>
                <c:pt idx="299">
                  <c:v>24.954064987985</c:v>
                </c:pt>
                <c:pt idx="300">
                  <c:v>26.5114950000033</c:v>
                </c:pt>
                <c:pt idx="301">
                  <c:v>27.3178849999378</c:v>
                </c:pt>
                <c:pt idx="302">
                  <c:v>28.193405000003</c:v>
                </c:pt>
                <c:pt idx="303">
                  <c:v>28.8673450000207</c:v>
                </c:pt>
                <c:pt idx="304">
                  <c:v>30.0611900003435</c:v>
                </c:pt>
                <c:pt idx="305">
                  <c:v>30.3830000000092</c:v>
                </c:pt>
                <c:pt idx="306">
                  <c:v>31.2720549370127</c:v>
                </c:pt>
                <c:pt idx="307">
                  <c:v>31.9493749833444</c:v>
                </c:pt>
                <c:pt idx="308">
                  <c:v>32.183990014598</c:v>
                </c:pt>
                <c:pt idx="309">
                  <c:v>30.27464499999969</c:v>
                </c:pt>
                <c:pt idx="310">
                  <c:v>29.6832150000044</c:v>
                </c:pt>
                <c:pt idx="311">
                  <c:v>28.749580011131</c:v>
                </c:pt>
                <c:pt idx="312">
                  <c:v>27.9904350000041</c:v>
                </c:pt>
                <c:pt idx="313">
                  <c:v>26.638315000146</c:v>
                </c:pt>
                <c:pt idx="314">
                  <c:v>26.9134999999896</c:v>
                </c:pt>
                <c:pt idx="315">
                  <c:v>26.33958500001421</c:v>
                </c:pt>
                <c:pt idx="316">
                  <c:v>24.92843996879949</c:v>
                </c:pt>
                <c:pt idx="317">
                  <c:v>23.9142250000082</c:v>
                </c:pt>
                <c:pt idx="318">
                  <c:v>23.8255050000062</c:v>
                </c:pt>
                <c:pt idx="319">
                  <c:v>24.00534000000589</c:v>
                </c:pt>
                <c:pt idx="320">
                  <c:v>23.37766500000371</c:v>
                </c:pt>
                <c:pt idx="321">
                  <c:v>23.29859000000049</c:v>
                </c:pt>
                <c:pt idx="322">
                  <c:v>24.2027800001266</c:v>
                </c:pt>
                <c:pt idx="323">
                  <c:v>23.8877450358842</c:v>
                </c:pt>
                <c:pt idx="324">
                  <c:v>24.0979499999981</c:v>
                </c:pt>
                <c:pt idx="325">
                  <c:v>25.435770000002</c:v>
                </c:pt>
                <c:pt idx="326">
                  <c:v>26.338155014204</c:v>
                </c:pt>
                <c:pt idx="327">
                  <c:v>27.171895</c:v>
                </c:pt>
                <c:pt idx="328">
                  <c:v>27.6090599836084</c:v>
                </c:pt>
                <c:pt idx="329">
                  <c:v>28.223350000004</c:v>
                </c:pt>
                <c:pt idx="330">
                  <c:v>28.7690799999991</c:v>
                </c:pt>
                <c:pt idx="331">
                  <c:v>28.383590000001</c:v>
                </c:pt>
                <c:pt idx="332">
                  <c:v>28.7358050000312</c:v>
                </c:pt>
                <c:pt idx="333">
                  <c:v>28.4095049999896</c:v>
                </c:pt>
                <c:pt idx="334">
                  <c:v>27.831734999875</c:v>
                </c:pt>
                <c:pt idx="335">
                  <c:v>27.5278550000024</c:v>
                </c:pt>
                <c:pt idx="336">
                  <c:v>27.5987199984724</c:v>
                </c:pt>
                <c:pt idx="337">
                  <c:v>26.0720299326266</c:v>
                </c:pt>
                <c:pt idx="338">
                  <c:v>25.58713997165039</c:v>
                </c:pt>
                <c:pt idx="339">
                  <c:v>25.066360000014</c:v>
                </c:pt>
                <c:pt idx="340">
                  <c:v>24.2431100000072</c:v>
                </c:pt>
                <c:pt idx="341">
                  <c:v>23.3855000000034</c:v>
                </c:pt>
                <c:pt idx="342">
                  <c:v>23.5589000000058</c:v>
                </c:pt>
                <c:pt idx="343">
                  <c:v>23.5093650313713</c:v>
                </c:pt>
                <c:pt idx="344">
                  <c:v>23.56393496337769</c:v>
                </c:pt>
                <c:pt idx="345">
                  <c:v>23.64855495992339</c:v>
                </c:pt>
                <c:pt idx="346">
                  <c:v>24.19827499988</c:v>
                </c:pt>
                <c:pt idx="347">
                  <c:v>23.46820497610819</c:v>
                </c:pt>
                <c:pt idx="348">
                  <c:v>23.3676350230905</c:v>
                </c:pt>
                <c:pt idx="349">
                  <c:v>24.77087501895791</c:v>
                </c:pt>
                <c:pt idx="350">
                  <c:v>25.6379950000084</c:v>
                </c:pt>
                <c:pt idx="351">
                  <c:v>26.8088149775723</c:v>
                </c:pt>
                <c:pt idx="352">
                  <c:v>27.0438750000026</c:v>
                </c:pt>
                <c:pt idx="353">
                  <c:v>28.4134550000022</c:v>
                </c:pt>
                <c:pt idx="354">
                  <c:v>28.99224998856029</c:v>
                </c:pt>
                <c:pt idx="355">
                  <c:v>29.1453700000002</c:v>
                </c:pt>
                <c:pt idx="356">
                  <c:v>28.6771449994099</c:v>
                </c:pt>
                <c:pt idx="357">
                  <c:v>28.4039750003575</c:v>
                </c:pt>
                <c:pt idx="358">
                  <c:v>27.7061950000409</c:v>
                </c:pt>
                <c:pt idx="359">
                  <c:v>26.6461400000417</c:v>
                </c:pt>
                <c:pt idx="360">
                  <c:v>26.2055449820284</c:v>
                </c:pt>
                <c:pt idx="361">
                  <c:v>25.8561299606323</c:v>
                </c:pt>
                <c:pt idx="362">
                  <c:v>24.7505000001226</c:v>
                </c:pt>
                <c:pt idx="363">
                  <c:v>24.4886250000096</c:v>
                </c:pt>
                <c:pt idx="364">
                  <c:v>24.78971000001069</c:v>
                </c:pt>
                <c:pt idx="365">
                  <c:v>24.023170000007</c:v>
                </c:pt>
                <c:pt idx="366">
                  <c:v>23.55471500189421</c:v>
                </c:pt>
                <c:pt idx="367">
                  <c:v>24.4938250000092</c:v>
                </c:pt>
                <c:pt idx="368">
                  <c:v>23.1515400000039</c:v>
                </c:pt>
                <c:pt idx="369">
                  <c:v>22.517155000066</c:v>
                </c:pt>
                <c:pt idx="370">
                  <c:v>23.4863850002005</c:v>
                </c:pt>
                <c:pt idx="371">
                  <c:v>24.85569998098589</c:v>
                </c:pt>
                <c:pt idx="372">
                  <c:v>26.0909200000013</c:v>
                </c:pt>
                <c:pt idx="373">
                  <c:v>26.4868250019267</c:v>
                </c:pt>
                <c:pt idx="374">
                  <c:v>27.2243949832753</c:v>
                </c:pt>
                <c:pt idx="375">
                  <c:v>27.77827999155</c:v>
                </c:pt>
                <c:pt idx="376">
                  <c:v>29.42598000813189</c:v>
                </c:pt>
                <c:pt idx="377">
                  <c:v>30.3705200894948</c:v>
                </c:pt>
                <c:pt idx="378">
                  <c:v>31.4163600450818</c:v>
                </c:pt>
                <c:pt idx="379">
                  <c:v>30.69934503912939</c:v>
                </c:pt>
                <c:pt idx="380">
                  <c:v>31.0505350000174</c:v>
                </c:pt>
                <c:pt idx="381">
                  <c:v>30.2757250000127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440488"/>
        <c:axId val="2121443480"/>
      </c:lineChart>
      <c:catAx>
        <c:axId val="2121440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1443480"/>
        <c:crosses val="autoZero"/>
        <c:auto val="1"/>
        <c:lblAlgn val="ctr"/>
        <c:lblOffset val="100"/>
        <c:noMultiLvlLbl val="0"/>
      </c:catAx>
      <c:valAx>
        <c:axId val="212144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440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50% Renewables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'50Percent'!$A$1</c:f>
              <c:strCache>
                <c:ptCount val="1"/>
                <c:pt idx="0">
                  <c:v>Solar</c:v>
                </c:pt>
              </c:strCache>
            </c:strRef>
          </c:tx>
          <c:spPr>
            <a:ln w="381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'50Percent'!$A$2:$A$383</c:f>
              <c:numCache>
                <c:formatCode>General</c:formatCode>
                <c:ptCount val="382"/>
                <c:pt idx="0">
                  <c:v>0.91</c:v>
                </c:pt>
                <c:pt idx="1">
                  <c:v>0.414166666666667</c:v>
                </c:pt>
                <c:pt idx="2">
                  <c:v>0.04375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0.116666666666664</c:v>
                </c:pt>
                <c:pt idx="10">
                  <c:v>0.55125</c:v>
                </c:pt>
                <c:pt idx="11">
                  <c:v>1.05875</c:v>
                </c:pt>
                <c:pt idx="12">
                  <c:v>1.58083333333333</c:v>
                </c:pt>
                <c:pt idx="13">
                  <c:v>2.079583333333329</c:v>
                </c:pt>
                <c:pt idx="14">
                  <c:v>2.52291666666667</c:v>
                </c:pt>
                <c:pt idx="15">
                  <c:v>2.87875</c:v>
                </c:pt>
                <c:pt idx="16">
                  <c:v>3.12375</c:v>
                </c:pt>
                <c:pt idx="17">
                  <c:v>3.24333333333333</c:v>
                </c:pt>
                <c:pt idx="18">
                  <c:v>3.22291666666667</c:v>
                </c:pt>
                <c:pt idx="19">
                  <c:v>3.06833333333333</c:v>
                </c:pt>
                <c:pt idx="20">
                  <c:v>2.791249999999999</c:v>
                </c:pt>
                <c:pt idx="21">
                  <c:v>2.40916666666667</c:v>
                </c:pt>
                <c:pt idx="22">
                  <c:v>1.94541666666665</c:v>
                </c:pt>
                <c:pt idx="23">
                  <c:v>1.43791666666667</c:v>
                </c:pt>
                <c:pt idx="24">
                  <c:v>0.915833333327807</c:v>
                </c:pt>
                <c:pt idx="25">
                  <c:v>0.422916666666667</c:v>
                </c:pt>
                <c:pt idx="26">
                  <c:v>0.0466666666666666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0.119583333332527</c:v>
                </c:pt>
                <c:pt idx="34">
                  <c:v>0.554166666666667</c:v>
                </c:pt>
                <c:pt idx="35">
                  <c:v>1.06166666666667</c:v>
                </c:pt>
                <c:pt idx="36">
                  <c:v>1.58375</c:v>
                </c:pt>
                <c:pt idx="37">
                  <c:v>2.0825</c:v>
                </c:pt>
                <c:pt idx="38">
                  <c:v>2.525833333333329</c:v>
                </c:pt>
                <c:pt idx="39">
                  <c:v>2.88166666666667</c:v>
                </c:pt>
                <c:pt idx="40">
                  <c:v>3.12666666666667</c:v>
                </c:pt>
                <c:pt idx="41">
                  <c:v>3.24333333333333</c:v>
                </c:pt>
                <c:pt idx="42">
                  <c:v>3.225833333328449</c:v>
                </c:pt>
                <c:pt idx="43">
                  <c:v>3.07125</c:v>
                </c:pt>
                <c:pt idx="44">
                  <c:v>2.79416666666667</c:v>
                </c:pt>
                <c:pt idx="45">
                  <c:v>2.412083333333329</c:v>
                </c:pt>
                <c:pt idx="46">
                  <c:v>1.95125</c:v>
                </c:pt>
                <c:pt idx="47">
                  <c:v>1.44375</c:v>
                </c:pt>
                <c:pt idx="48">
                  <c:v>0.921666666666667</c:v>
                </c:pt>
                <c:pt idx="49">
                  <c:v>0.425833333333333</c:v>
                </c:pt>
                <c:pt idx="50">
                  <c:v>0.0495833333333333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0.119583333333324</c:v>
                </c:pt>
                <c:pt idx="58">
                  <c:v>0.557083333333333</c:v>
                </c:pt>
                <c:pt idx="59">
                  <c:v>1.06166666666667</c:v>
                </c:pt>
                <c:pt idx="60">
                  <c:v>1.58374999999813</c:v>
                </c:pt>
                <c:pt idx="61">
                  <c:v>2.0825</c:v>
                </c:pt>
                <c:pt idx="62">
                  <c:v>2.525833333333309</c:v>
                </c:pt>
                <c:pt idx="63">
                  <c:v>2.88166666666667</c:v>
                </c:pt>
                <c:pt idx="64">
                  <c:v>3.12666666666668</c:v>
                </c:pt>
                <c:pt idx="65">
                  <c:v>3.246249999999999</c:v>
                </c:pt>
                <c:pt idx="66">
                  <c:v>3.22875</c:v>
                </c:pt>
                <c:pt idx="67">
                  <c:v>3.07416666667128</c:v>
                </c:pt>
                <c:pt idx="68">
                  <c:v>2.79708333333333</c:v>
                </c:pt>
                <c:pt idx="69">
                  <c:v>2.417916666666671</c:v>
                </c:pt>
                <c:pt idx="70">
                  <c:v>1.95708333333333</c:v>
                </c:pt>
                <c:pt idx="71">
                  <c:v>1.44666666666667</c:v>
                </c:pt>
                <c:pt idx="72">
                  <c:v>0.9275</c:v>
                </c:pt>
                <c:pt idx="73">
                  <c:v>0.431666666666667</c:v>
                </c:pt>
                <c:pt idx="74">
                  <c:v>0.0525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0.1225</c:v>
                </c:pt>
                <c:pt idx="82">
                  <c:v>0.557083333333333</c:v>
                </c:pt>
                <c:pt idx="83">
                  <c:v>1.06458333333333</c:v>
                </c:pt>
                <c:pt idx="84">
                  <c:v>1.58375</c:v>
                </c:pt>
                <c:pt idx="85">
                  <c:v>2.0825</c:v>
                </c:pt>
                <c:pt idx="86">
                  <c:v>2.525833333333329</c:v>
                </c:pt>
                <c:pt idx="87">
                  <c:v>2.884583333333329</c:v>
                </c:pt>
                <c:pt idx="88">
                  <c:v>3.12958333273954</c:v>
                </c:pt>
                <c:pt idx="89">
                  <c:v>3.246249999999999</c:v>
                </c:pt>
                <c:pt idx="90">
                  <c:v>3.22875</c:v>
                </c:pt>
                <c:pt idx="91">
                  <c:v>3.07708333332772</c:v>
                </c:pt>
                <c:pt idx="92">
                  <c:v>2.79999999999716</c:v>
                </c:pt>
                <c:pt idx="93">
                  <c:v>2.420833333333309</c:v>
                </c:pt>
                <c:pt idx="94">
                  <c:v>1.96</c:v>
                </c:pt>
                <c:pt idx="95">
                  <c:v>1.4525</c:v>
                </c:pt>
                <c:pt idx="96">
                  <c:v>0.930416666666623</c:v>
                </c:pt>
                <c:pt idx="97">
                  <c:v>0.437499999995726</c:v>
                </c:pt>
                <c:pt idx="98">
                  <c:v>0.0554166666666667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0.122499999999837</c:v>
                </c:pt>
                <c:pt idx="106">
                  <c:v>0.56</c:v>
                </c:pt>
                <c:pt idx="107">
                  <c:v>1.06458333333333</c:v>
                </c:pt>
                <c:pt idx="108">
                  <c:v>1.58666666666667</c:v>
                </c:pt>
                <c:pt idx="109">
                  <c:v>2.085416665857941</c:v>
                </c:pt>
                <c:pt idx="110">
                  <c:v>2.52875</c:v>
                </c:pt>
                <c:pt idx="111">
                  <c:v>2.884583333333329</c:v>
                </c:pt>
                <c:pt idx="112">
                  <c:v>3.12958333333333</c:v>
                </c:pt>
                <c:pt idx="113">
                  <c:v>3.24916666666667</c:v>
                </c:pt>
                <c:pt idx="114">
                  <c:v>3.23166666666667</c:v>
                </c:pt>
                <c:pt idx="115">
                  <c:v>3.08</c:v>
                </c:pt>
                <c:pt idx="116">
                  <c:v>2.80291666666667</c:v>
                </c:pt>
                <c:pt idx="117">
                  <c:v>2.423749999999859</c:v>
                </c:pt>
                <c:pt idx="118">
                  <c:v>1.96291666666667</c:v>
                </c:pt>
                <c:pt idx="119">
                  <c:v>1.45541666666667</c:v>
                </c:pt>
                <c:pt idx="120">
                  <c:v>0.93625</c:v>
                </c:pt>
                <c:pt idx="121">
                  <c:v>0.443333333333333</c:v>
                </c:pt>
                <c:pt idx="122">
                  <c:v>0.0583333333333332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0.125416666666667</c:v>
                </c:pt>
                <c:pt idx="130">
                  <c:v>0.56</c:v>
                </c:pt>
                <c:pt idx="131">
                  <c:v>1.06458333333333</c:v>
                </c:pt>
                <c:pt idx="132">
                  <c:v>1.58666666666667</c:v>
                </c:pt>
                <c:pt idx="133">
                  <c:v>2.08541666666667</c:v>
                </c:pt>
                <c:pt idx="134">
                  <c:v>2.52875</c:v>
                </c:pt>
                <c:pt idx="135">
                  <c:v>2.88458333333332</c:v>
                </c:pt>
                <c:pt idx="136">
                  <c:v>3.12958333333333</c:v>
                </c:pt>
                <c:pt idx="137">
                  <c:v>3.24916666666667</c:v>
                </c:pt>
                <c:pt idx="138">
                  <c:v>3.23166666666667</c:v>
                </c:pt>
                <c:pt idx="139">
                  <c:v>3.082916666666671</c:v>
                </c:pt>
                <c:pt idx="140">
                  <c:v>2.805833333333329</c:v>
                </c:pt>
                <c:pt idx="141">
                  <c:v>2.42666666666667</c:v>
                </c:pt>
                <c:pt idx="142">
                  <c:v>1.96583333333333</c:v>
                </c:pt>
                <c:pt idx="143">
                  <c:v>1.46125</c:v>
                </c:pt>
                <c:pt idx="144">
                  <c:v>0.939166666666667</c:v>
                </c:pt>
                <c:pt idx="145">
                  <c:v>0.446249999999992</c:v>
                </c:pt>
                <c:pt idx="146">
                  <c:v>0.0583333333333334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0.125416666666667</c:v>
                </c:pt>
                <c:pt idx="154">
                  <c:v>0.562916666666667</c:v>
                </c:pt>
                <c:pt idx="155">
                  <c:v>1.06458333333333</c:v>
                </c:pt>
                <c:pt idx="156">
                  <c:v>1.58666666666667</c:v>
                </c:pt>
                <c:pt idx="157">
                  <c:v>2.08541666666667</c:v>
                </c:pt>
                <c:pt idx="158">
                  <c:v>2.52875</c:v>
                </c:pt>
                <c:pt idx="159">
                  <c:v>2.884583333333329</c:v>
                </c:pt>
                <c:pt idx="160">
                  <c:v>3.12958333333333</c:v>
                </c:pt>
                <c:pt idx="161">
                  <c:v>3.24916666666667</c:v>
                </c:pt>
                <c:pt idx="162">
                  <c:v>3.23458333333333</c:v>
                </c:pt>
                <c:pt idx="163">
                  <c:v>3.082916666666671</c:v>
                </c:pt>
                <c:pt idx="164">
                  <c:v>2.808749999514299</c:v>
                </c:pt>
                <c:pt idx="165">
                  <c:v>2.429583333333329</c:v>
                </c:pt>
                <c:pt idx="166">
                  <c:v>1.97166666666667</c:v>
                </c:pt>
                <c:pt idx="167">
                  <c:v>1.46416666666667</c:v>
                </c:pt>
                <c:pt idx="168">
                  <c:v>0.945</c:v>
                </c:pt>
                <c:pt idx="169">
                  <c:v>0.449166666658983</c:v>
                </c:pt>
                <c:pt idx="170">
                  <c:v>0.06125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0.125416666666667</c:v>
                </c:pt>
                <c:pt idx="178">
                  <c:v>0.562916666666667</c:v>
                </c:pt>
                <c:pt idx="179">
                  <c:v>1.06458333333333</c:v>
                </c:pt>
                <c:pt idx="180">
                  <c:v>1.58666666666667</c:v>
                </c:pt>
                <c:pt idx="181">
                  <c:v>2.08541666666667</c:v>
                </c:pt>
                <c:pt idx="182">
                  <c:v>2.525833333333329</c:v>
                </c:pt>
                <c:pt idx="183">
                  <c:v>2.884583333333329</c:v>
                </c:pt>
                <c:pt idx="184">
                  <c:v>3.12958333333333</c:v>
                </c:pt>
                <c:pt idx="185">
                  <c:v>3.24916666666665</c:v>
                </c:pt>
                <c:pt idx="186">
                  <c:v>3.23458333333333</c:v>
                </c:pt>
                <c:pt idx="187">
                  <c:v>3.085833333333329</c:v>
                </c:pt>
                <c:pt idx="188">
                  <c:v>2.81166666666667</c:v>
                </c:pt>
                <c:pt idx="189">
                  <c:v>2.432499999999959</c:v>
                </c:pt>
                <c:pt idx="190">
                  <c:v>1.97458333333333</c:v>
                </c:pt>
                <c:pt idx="191">
                  <c:v>1.46708333333333</c:v>
                </c:pt>
                <c:pt idx="192">
                  <c:v>0.947916666666667</c:v>
                </c:pt>
                <c:pt idx="193">
                  <c:v>0.452083333333333</c:v>
                </c:pt>
                <c:pt idx="194">
                  <c:v>0.0641666666666667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0.125416666666666</c:v>
                </c:pt>
                <c:pt idx="202">
                  <c:v>0.562916666666667</c:v>
                </c:pt>
                <c:pt idx="203">
                  <c:v>1.06458333333333</c:v>
                </c:pt>
                <c:pt idx="204">
                  <c:v>1.58374999999851</c:v>
                </c:pt>
                <c:pt idx="205">
                  <c:v>2.0825</c:v>
                </c:pt>
                <c:pt idx="206">
                  <c:v>2.525833333333329</c:v>
                </c:pt>
                <c:pt idx="207">
                  <c:v>2.884583333333329</c:v>
                </c:pt>
                <c:pt idx="208">
                  <c:v>3.129583333328219</c:v>
                </c:pt>
                <c:pt idx="209">
                  <c:v>3.24916666666667</c:v>
                </c:pt>
                <c:pt idx="210">
                  <c:v>3.23458333333305</c:v>
                </c:pt>
                <c:pt idx="211">
                  <c:v>3.085833333333329</c:v>
                </c:pt>
                <c:pt idx="212">
                  <c:v>2.81166666666667</c:v>
                </c:pt>
                <c:pt idx="213">
                  <c:v>2.43541666666667</c:v>
                </c:pt>
                <c:pt idx="214">
                  <c:v>1.97458333333333</c:v>
                </c:pt>
                <c:pt idx="215">
                  <c:v>1.47</c:v>
                </c:pt>
                <c:pt idx="216">
                  <c:v>0.950833333333316</c:v>
                </c:pt>
                <c:pt idx="217">
                  <c:v>0.454999999692506</c:v>
                </c:pt>
                <c:pt idx="218">
                  <c:v>0.0641666666666478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0.125416666666042</c:v>
                </c:pt>
                <c:pt idx="226">
                  <c:v>0.559999999618966</c:v>
                </c:pt>
                <c:pt idx="227">
                  <c:v>1.06458333292514</c:v>
                </c:pt>
                <c:pt idx="228">
                  <c:v>1.58375</c:v>
                </c:pt>
                <c:pt idx="229">
                  <c:v>2.082499999993889</c:v>
                </c:pt>
                <c:pt idx="230">
                  <c:v>2.525833333333329</c:v>
                </c:pt>
                <c:pt idx="231">
                  <c:v>2.88166666666667</c:v>
                </c:pt>
                <c:pt idx="232">
                  <c:v>3.12958333333333</c:v>
                </c:pt>
                <c:pt idx="233">
                  <c:v>3.252083333333329</c:v>
                </c:pt>
                <c:pt idx="234">
                  <c:v>3.23458333333333</c:v>
                </c:pt>
                <c:pt idx="235">
                  <c:v>3.08583333087785</c:v>
                </c:pt>
                <c:pt idx="236">
                  <c:v>2.814583333333329</c:v>
                </c:pt>
                <c:pt idx="237">
                  <c:v>2.43541666666667</c:v>
                </c:pt>
                <c:pt idx="238">
                  <c:v>1.97749999999616</c:v>
                </c:pt>
                <c:pt idx="239">
                  <c:v>1.47291666666663</c:v>
                </c:pt>
                <c:pt idx="240">
                  <c:v>0.953749999993765</c:v>
                </c:pt>
                <c:pt idx="241">
                  <c:v>0.457916666666667</c:v>
                </c:pt>
                <c:pt idx="242">
                  <c:v>0.0670833333333333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0.125416666666667</c:v>
                </c:pt>
                <c:pt idx="250">
                  <c:v>0.56</c:v>
                </c:pt>
                <c:pt idx="251">
                  <c:v>1.06458333333333</c:v>
                </c:pt>
                <c:pt idx="252">
                  <c:v>1.58375</c:v>
                </c:pt>
                <c:pt idx="253">
                  <c:v>2.079583333333329</c:v>
                </c:pt>
                <c:pt idx="254">
                  <c:v>2.52291666666667</c:v>
                </c:pt>
                <c:pt idx="255">
                  <c:v>2.88166666666667</c:v>
                </c:pt>
                <c:pt idx="256">
                  <c:v>3.12958333333333</c:v>
                </c:pt>
                <c:pt idx="257">
                  <c:v>3.24916666666659</c:v>
                </c:pt>
                <c:pt idx="258">
                  <c:v>3.2375</c:v>
                </c:pt>
                <c:pt idx="259">
                  <c:v>3.08874999996737</c:v>
                </c:pt>
                <c:pt idx="260">
                  <c:v>2.814583333333329</c:v>
                </c:pt>
                <c:pt idx="261">
                  <c:v>2.438333333333329</c:v>
                </c:pt>
                <c:pt idx="262">
                  <c:v>1.98041666666667</c:v>
                </c:pt>
                <c:pt idx="263">
                  <c:v>1.47583333332992</c:v>
                </c:pt>
                <c:pt idx="264">
                  <c:v>0.956666666666667</c:v>
                </c:pt>
                <c:pt idx="265">
                  <c:v>0.460833333333333</c:v>
                </c:pt>
                <c:pt idx="266">
                  <c:v>0.0670833333333333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0.125416666666667</c:v>
                </c:pt>
                <c:pt idx="274">
                  <c:v>0.56</c:v>
                </c:pt>
                <c:pt idx="275">
                  <c:v>1.06166666666667</c:v>
                </c:pt>
                <c:pt idx="276">
                  <c:v>1.58083333333333</c:v>
                </c:pt>
                <c:pt idx="277">
                  <c:v>2.07958333333315</c:v>
                </c:pt>
                <c:pt idx="278">
                  <c:v>2.52291666666577</c:v>
                </c:pt>
                <c:pt idx="279">
                  <c:v>2.88166666666667</c:v>
                </c:pt>
                <c:pt idx="280">
                  <c:v>3.12958333333399</c:v>
                </c:pt>
                <c:pt idx="281">
                  <c:v>3.24916666666667</c:v>
                </c:pt>
                <c:pt idx="282">
                  <c:v>3.2374999999979</c:v>
                </c:pt>
                <c:pt idx="283">
                  <c:v>3.08875</c:v>
                </c:pt>
                <c:pt idx="284">
                  <c:v>2.817499999999999</c:v>
                </c:pt>
                <c:pt idx="285">
                  <c:v>2.4383333323018</c:v>
                </c:pt>
                <c:pt idx="286">
                  <c:v>1.9833333333258</c:v>
                </c:pt>
                <c:pt idx="287">
                  <c:v>1.47583333333333</c:v>
                </c:pt>
                <c:pt idx="288">
                  <c:v>0.956666666666667</c:v>
                </c:pt>
                <c:pt idx="289">
                  <c:v>0.46375</c:v>
                </c:pt>
                <c:pt idx="290">
                  <c:v>0.07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0.1225</c:v>
                </c:pt>
                <c:pt idx="298">
                  <c:v>0.557083333333289</c:v>
                </c:pt>
                <c:pt idx="299">
                  <c:v>1.05875</c:v>
                </c:pt>
                <c:pt idx="300">
                  <c:v>1.57791666666665</c:v>
                </c:pt>
                <c:pt idx="301">
                  <c:v>2.07666666666667</c:v>
                </c:pt>
                <c:pt idx="302">
                  <c:v>2.52</c:v>
                </c:pt>
                <c:pt idx="303">
                  <c:v>2.87875</c:v>
                </c:pt>
                <c:pt idx="304">
                  <c:v>3.12666666666666</c:v>
                </c:pt>
                <c:pt idx="305">
                  <c:v>3.24916666666667</c:v>
                </c:pt>
                <c:pt idx="306">
                  <c:v>3.2375</c:v>
                </c:pt>
                <c:pt idx="307">
                  <c:v>3.08875</c:v>
                </c:pt>
                <c:pt idx="308">
                  <c:v>2.81749999999707</c:v>
                </c:pt>
                <c:pt idx="309">
                  <c:v>2.44125</c:v>
                </c:pt>
                <c:pt idx="310">
                  <c:v>1.98333333333333</c:v>
                </c:pt>
                <c:pt idx="311">
                  <c:v>1.47875</c:v>
                </c:pt>
                <c:pt idx="312">
                  <c:v>0.959583333333333</c:v>
                </c:pt>
                <c:pt idx="313">
                  <c:v>0.46375</c:v>
                </c:pt>
                <c:pt idx="314">
                  <c:v>0.07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0.1225</c:v>
                </c:pt>
                <c:pt idx="322">
                  <c:v>0.554166666666667</c:v>
                </c:pt>
                <c:pt idx="323">
                  <c:v>1.05875</c:v>
                </c:pt>
                <c:pt idx="324">
                  <c:v>1.57791666666667</c:v>
                </c:pt>
                <c:pt idx="325">
                  <c:v>2.07375</c:v>
                </c:pt>
                <c:pt idx="326">
                  <c:v>2.52</c:v>
                </c:pt>
                <c:pt idx="327">
                  <c:v>2.87875</c:v>
                </c:pt>
                <c:pt idx="328">
                  <c:v>3.12666666666667</c:v>
                </c:pt>
                <c:pt idx="329">
                  <c:v>3.24916666666667</c:v>
                </c:pt>
                <c:pt idx="330">
                  <c:v>3.23458333333333</c:v>
                </c:pt>
                <c:pt idx="331">
                  <c:v>3.08875</c:v>
                </c:pt>
                <c:pt idx="332">
                  <c:v>2.817499999999999</c:v>
                </c:pt>
                <c:pt idx="333">
                  <c:v>2.44125</c:v>
                </c:pt>
                <c:pt idx="334">
                  <c:v>1.98625</c:v>
                </c:pt>
                <c:pt idx="335">
                  <c:v>1.47875</c:v>
                </c:pt>
                <c:pt idx="336">
                  <c:v>0.959583333333123</c:v>
                </c:pt>
                <c:pt idx="337">
                  <c:v>0.466666666666666</c:v>
                </c:pt>
                <c:pt idx="338">
                  <c:v>0.07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0.119583333333333</c:v>
                </c:pt>
                <c:pt idx="346">
                  <c:v>0.554166666666667</c:v>
                </c:pt>
                <c:pt idx="347">
                  <c:v>1.05583333333333</c:v>
                </c:pt>
                <c:pt idx="348">
                  <c:v>1.57499999998522</c:v>
                </c:pt>
                <c:pt idx="349">
                  <c:v>2.07375</c:v>
                </c:pt>
                <c:pt idx="350">
                  <c:v>2.517083333333329</c:v>
                </c:pt>
                <c:pt idx="351">
                  <c:v>2.875833333333329</c:v>
                </c:pt>
                <c:pt idx="352">
                  <c:v>3.12375</c:v>
                </c:pt>
                <c:pt idx="353">
                  <c:v>3.246249999999999</c:v>
                </c:pt>
                <c:pt idx="354">
                  <c:v>3.23458333247758</c:v>
                </c:pt>
                <c:pt idx="355">
                  <c:v>3.088749999999879</c:v>
                </c:pt>
                <c:pt idx="356">
                  <c:v>2.817499999999999</c:v>
                </c:pt>
                <c:pt idx="357">
                  <c:v>2.44125</c:v>
                </c:pt>
                <c:pt idx="358">
                  <c:v>1.98625</c:v>
                </c:pt>
                <c:pt idx="359">
                  <c:v>1.4816666666666</c:v>
                </c:pt>
                <c:pt idx="360">
                  <c:v>0.9625</c:v>
                </c:pt>
                <c:pt idx="361">
                  <c:v>0.466666666666667</c:v>
                </c:pt>
                <c:pt idx="362">
                  <c:v>0.07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0.119583333333212</c:v>
                </c:pt>
                <c:pt idx="370">
                  <c:v>0.55125</c:v>
                </c:pt>
                <c:pt idx="371">
                  <c:v>1.05291666666667</c:v>
                </c:pt>
                <c:pt idx="372">
                  <c:v>1.57208333333333</c:v>
                </c:pt>
                <c:pt idx="373">
                  <c:v>2.070833333333329</c:v>
                </c:pt>
                <c:pt idx="374">
                  <c:v>2.51416666666667</c:v>
                </c:pt>
                <c:pt idx="375">
                  <c:v>2.87291666666667</c:v>
                </c:pt>
                <c:pt idx="376">
                  <c:v>3.12375</c:v>
                </c:pt>
                <c:pt idx="377">
                  <c:v>3.246249999999999</c:v>
                </c:pt>
                <c:pt idx="378">
                  <c:v>3.2345833327856</c:v>
                </c:pt>
                <c:pt idx="379">
                  <c:v>3.08875</c:v>
                </c:pt>
                <c:pt idx="380">
                  <c:v>2.817499999999999</c:v>
                </c:pt>
                <c:pt idx="381">
                  <c:v>2.44125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'50Percent'!$B$1</c:f>
              <c:strCache>
                <c:ptCount val="1"/>
                <c:pt idx="0">
                  <c:v>Wind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'50Percent'!$B$2:$B$383</c:f>
              <c:numCache>
                <c:formatCode>General</c:formatCode>
                <c:ptCount val="382"/>
                <c:pt idx="0">
                  <c:v>2.00196435260743</c:v>
                </c:pt>
                <c:pt idx="1">
                  <c:v>2.10972869035616</c:v>
                </c:pt>
                <c:pt idx="2">
                  <c:v>1.82072183763266</c:v>
                </c:pt>
                <c:pt idx="3">
                  <c:v>2.23609754854657</c:v>
                </c:pt>
                <c:pt idx="4">
                  <c:v>2.44056518291175</c:v>
                </c:pt>
                <c:pt idx="5">
                  <c:v>2.59284573844043</c:v>
                </c:pt>
                <c:pt idx="6">
                  <c:v>2.60393914122224</c:v>
                </c:pt>
                <c:pt idx="7">
                  <c:v>2.140198478481951</c:v>
                </c:pt>
                <c:pt idx="8">
                  <c:v>1.45802013202828</c:v>
                </c:pt>
                <c:pt idx="9">
                  <c:v>1.79526596557569</c:v>
                </c:pt>
                <c:pt idx="10">
                  <c:v>1.87284927573964</c:v>
                </c:pt>
                <c:pt idx="11">
                  <c:v>2.04295778563296</c:v>
                </c:pt>
                <c:pt idx="12">
                  <c:v>1.36003833004191</c:v>
                </c:pt>
                <c:pt idx="13">
                  <c:v>1.52353013992585</c:v>
                </c:pt>
                <c:pt idx="14">
                  <c:v>1.20900893663309</c:v>
                </c:pt>
                <c:pt idx="15">
                  <c:v>0.982765111261183</c:v>
                </c:pt>
                <c:pt idx="16">
                  <c:v>0.515188176029057</c:v>
                </c:pt>
                <c:pt idx="17">
                  <c:v>0.369845301442994</c:v>
                </c:pt>
                <c:pt idx="18">
                  <c:v>0.23294574205759</c:v>
                </c:pt>
                <c:pt idx="19">
                  <c:v>0.203987918431284</c:v>
                </c:pt>
                <c:pt idx="20">
                  <c:v>0.387419361521793</c:v>
                </c:pt>
                <c:pt idx="21">
                  <c:v>0.4781494545985</c:v>
                </c:pt>
                <c:pt idx="22">
                  <c:v>0.587925903604264</c:v>
                </c:pt>
                <c:pt idx="23">
                  <c:v>0.661397851661081</c:v>
                </c:pt>
                <c:pt idx="24">
                  <c:v>0.686599718834891</c:v>
                </c:pt>
                <c:pt idx="25">
                  <c:v>0.75974272278453</c:v>
                </c:pt>
                <c:pt idx="26">
                  <c:v>0.650811690288036</c:v>
                </c:pt>
                <c:pt idx="27">
                  <c:v>0.777212648274863</c:v>
                </c:pt>
                <c:pt idx="28">
                  <c:v>1.0241125870913</c:v>
                </c:pt>
                <c:pt idx="29">
                  <c:v>1.33470379539251</c:v>
                </c:pt>
                <c:pt idx="30">
                  <c:v>1.60575795160771</c:v>
                </c:pt>
                <c:pt idx="31">
                  <c:v>1.81619848114133</c:v>
                </c:pt>
                <c:pt idx="32">
                  <c:v>1.90674014589646</c:v>
                </c:pt>
                <c:pt idx="33">
                  <c:v>1.94475945833921</c:v>
                </c:pt>
                <c:pt idx="34">
                  <c:v>1.87468703228147</c:v>
                </c:pt>
                <c:pt idx="35">
                  <c:v>1.63048102906631</c:v>
                </c:pt>
                <c:pt idx="36">
                  <c:v>1.5282892620276</c:v>
                </c:pt>
                <c:pt idx="37">
                  <c:v>1.20260389223903</c:v>
                </c:pt>
                <c:pt idx="38">
                  <c:v>1.22242384209543</c:v>
                </c:pt>
                <c:pt idx="39">
                  <c:v>1.1163520241937</c:v>
                </c:pt>
                <c:pt idx="40">
                  <c:v>0.998658637997883</c:v>
                </c:pt>
                <c:pt idx="41">
                  <c:v>0.876257772349193</c:v>
                </c:pt>
                <c:pt idx="42">
                  <c:v>0.847429169674086</c:v>
                </c:pt>
                <c:pt idx="43">
                  <c:v>1.06743645448476</c:v>
                </c:pt>
                <c:pt idx="44">
                  <c:v>1.14675451611157</c:v>
                </c:pt>
                <c:pt idx="45">
                  <c:v>1.1594328456758</c:v>
                </c:pt>
                <c:pt idx="46">
                  <c:v>1.04761434861481</c:v>
                </c:pt>
                <c:pt idx="47">
                  <c:v>1.07947319494963</c:v>
                </c:pt>
                <c:pt idx="48">
                  <c:v>1.10076224866986</c:v>
                </c:pt>
                <c:pt idx="49">
                  <c:v>1.25091484599233</c:v>
                </c:pt>
                <c:pt idx="50">
                  <c:v>1.24385651893139</c:v>
                </c:pt>
                <c:pt idx="51">
                  <c:v>1.5304480040741</c:v>
                </c:pt>
                <c:pt idx="52">
                  <c:v>1.78069154087544</c:v>
                </c:pt>
                <c:pt idx="53">
                  <c:v>1.89233648244858</c:v>
                </c:pt>
                <c:pt idx="54">
                  <c:v>2.04126716888547</c:v>
                </c:pt>
                <c:pt idx="55">
                  <c:v>1.86153903098404</c:v>
                </c:pt>
                <c:pt idx="56">
                  <c:v>1.65347685603872</c:v>
                </c:pt>
                <c:pt idx="57">
                  <c:v>1.51808181953907</c:v>
                </c:pt>
                <c:pt idx="58">
                  <c:v>1.56774783263803</c:v>
                </c:pt>
                <c:pt idx="59">
                  <c:v>1.58880693850517</c:v>
                </c:pt>
                <c:pt idx="60">
                  <c:v>1.44948563118575</c:v>
                </c:pt>
                <c:pt idx="61">
                  <c:v>1.01947688757998</c:v>
                </c:pt>
                <c:pt idx="62">
                  <c:v>1.08040786754368</c:v>
                </c:pt>
                <c:pt idx="63">
                  <c:v>1.0940623817575</c:v>
                </c:pt>
                <c:pt idx="64">
                  <c:v>1.02917653213412</c:v>
                </c:pt>
                <c:pt idx="65">
                  <c:v>1.18387149853468</c:v>
                </c:pt>
                <c:pt idx="66">
                  <c:v>1.2004752769959</c:v>
                </c:pt>
                <c:pt idx="67">
                  <c:v>1.28992231678815</c:v>
                </c:pt>
                <c:pt idx="68">
                  <c:v>1.30290180761798</c:v>
                </c:pt>
                <c:pt idx="69">
                  <c:v>1.25859743908524</c:v>
                </c:pt>
                <c:pt idx="70">
                  <c:v>1.25644001186706</c:v>
                </c:pt>
                <c:pt idx="71">
                  <c:v>1.33144306897328</c:v>
                </c:pt>
                <c:pt idx="72">
                  <c:v>1.73432009216666</c:v>
                </c:pt>
                <c:pt idx="73">
                  <c:v>1.89180991601691</c:v>
                </c:pt>
                <c:pt idx="74">
                  <c:v>1.7519076460731</c:v>
                </c:pt>
                <c:pt idx="75">
                  <c:v>1.99321462845445</c:v>
                </c:pt>
                <c:pt idx="76">
                  <c:v>2.20838796839714</c:v>
                </c:pt>
                <c:pt idx="77">
                  <c:v>2.31594954569638</c:v>
                </c:pt>
                <c:pt idx="78">
                  <c:v>2.29559967462525</c:v>
                </c:pt>
                <c:pt idx="79">
                  <c:v>2.46949706010926</c:v>
                </c:pt>
                <c:pt idx="80">
                  <c:v>2.533095720533129</c:v>
                </c:pt>
                <c:pt idx="81">
                  <c:v>2.46999120102644</c:v>
                </c:pt>
                <c:pt idx="82">
                  <c:v>2.19028080606938</c:v>
                </c:pt>
                <c:pt idx="83">
                  <c:v>2.00805176657319</c:v>
                </c:pt>
                <c:pt idx="84">
                  <c:v>1.91719781951129</c:v>
                </c:pt>
                <c:pt idx="85">
                  <c:v>2.00466142187834</c:v>
                </c:pt>
                <c:pt idx="86">
                  <c:v>2.34072385198713</c:v>
                </c:pt>
                <c:pt idx="87">
                  <c:v>2.32866975547895</c:v>
                </c:pt>
                <c:pt idx="88">
                  <c:v>1.99935878168145</c:v>
                </c:pt>
                <c:pt idx="89">
                  <c:v>1.47733859980583</c:v>
                </c:pt>
                <c:pt idx="90">
                  <c:v>1.31869845323116</c:v>
                </c:pt>
                <c:pt idx="91">
                  <c:v>1.40171730860861</c:v>
                </c:pt>
                <c:pt idx="92">
                  <c:v>1.53766748472882</c:v>
                </c:pt>
                <c:pt idx="93">
                  <c:v>1.82738196976123</c:v>
                </c:pt>
                <c:pt idx="94">
                  <c:v>2.00951497716963</c:v>
                </c:pt>
                <c:pt idx="95">
                  <c:v>1.98038180358291</c:v>
                </c:pt>
                <c:pt idx="96">
                  <c:v>1.80637925188776</c:v>
                </c:pt>
                <c:pt idx="97">
                  <c:v>1.75659800692544</c:v>
                </c:pt>
                <c:pt idx="98">
                  <c:v>1.32205752429008</c:v>
                </c:pt>
                <c:pt idx="99">
                  <c:v>1.20213424858776</c:v>
                </c:pt>
                <c:pt idx="100">
                  <c:v>1.25629419446232</c:v>
                </c:pt>
                <c:pt idx="101">
                  <c:v>1.21916451483724</c:v>
                </c:pt>
                <c:pt idx="102">
                  <c:v>1.42273837971568</c:v>
                </c:pt>
                <c:pt idx="103">
                  <c:v>1.81228019256234</c:v>
                </c:pt>
                <c:pt idx="104">
                  <c:v>1.67526630127788</c:v>
                </c:pt>
                <c:pt idx="105">
                  <c:v>1.43448206946671</c:v>
                </c:pt>
                <c:pt idx="106">
                  <c:v>1.20845988501191</c:v>
                </c:pt>
                <c:pt idx="107">
                  <c:v>1.23561081240356</c:v>
                </c:pt>
                <c:pt idx="108">
                  <c:v>1.12420610571802</c:v>
                </c:pt>
                <c:pt idx="109">
                  <c:v>0.874308262706885</c:v>
                </c:pt>
                <c:pt idx="110">
                  <c:v>1.07424576724738</c:v>
                </c:pt>
                <c:pt idx="111">
                  <c:v>0.904116122378708</c:v>
                </c:pt>
                <c:pt idx="112">
                  <c:v>0.667060448554458</c:v>
                </c:pt>
                <c:pt idx="113">
                  <c:v>0.58950135939285</c:v>
                </c:pt>
                <c:pt idx="114">
                  <c:v>0.685156587319758</c:v>
                </c:pt>
                <c:pt idx="115">
                  <c:v>0.994043272096425</c:v>
                </c:pt>
                <c:pt idx="116">
                  <c:v>1.10145212587059</c:v>
                </c:pt>
                <c:pt idx="117">
                  <c:v>1.14062208599739</c:v>
                </c:pt>
                <c:pt idx="118">
                  <c:v>1.34953454135895</c:v>
                </c:pt>
                <c:pt idx="119">
                  <c:v>1.51521959222224</c:v>
                </c:pt>
                <c:pt idx="120">
                  <c:v>1.46856326658666</c:v>
                </c:pt>
                <c:pt idx="121">
                  <c:v>2.33435885774255</c:v>
                </c:pt>
                <c:pt idx="122">
                  <c:v>1.75430918397427</c:v>
                </c:pt>
                <c:pt idx="123">
                  <c:v>1.71164153767184</c:v>
                </c:pt>
                <c:pt idx="124">
                  <c:v>1.65145734910682</c:v>
                </c:pt>
                <c:pt idx="125">
                  <c:v>1.201521312980349</c:v>
                </c:pt>
                <c:pt idx="126">
                  <c:v>1.01525133317649</c:v>
                </c:pt>
                <c:pt idx="127">
                  <c:v>1.05834715344557</c:v>
                </c:pt>
                <c:pt idx="128">
                  <c:v>0.907663297536372</c:v>
                </c:pt>
                <c:pt idx="129">
                  <c:v>0.703965889683068</c:v>
                </c:pt>
                <c:pt idx="130">
                  <c:v>0.594169745418207</c:v>
                </c:pt>
                <c:pt idx="131">
                  <c:v>0.434446574490983</c:v>
                </c:pt>
                <c:pt idx="132">
                  <c:v>0.474556358208729</c:v>
                </c:pt>
                <c:pt idx="133">
                  <c:v>0.527855582860704</c:v>
                </c:pt>
                <c:pt idx="134">
                  <c:v>0.785450603529608</c:v>
                </c:pt>
                <c:pt idx="135">
                  <c:v>1.07220150043142</c:v>
                </c:pt>
                <c:pt idx="136">
                  <c:v>0.853877292329558</c:v>
                </c:pt>
                <c:pt idx="137">
                  <c:v>1.15975175565556</c:v>
                </c:pt>
                <c:pt idx="138">
                  <c:v>1.15787187401339</c:v>
                </c:pt>
                <c:pt idx="139">
                  <c:v>1.41099359855637</c:v>
                </c:pt>
                <c:pt idx="140">
                  <c:v>1.59871126366496</c:v>
                </c:pt>
                <c:pt idx="141">
                  <c:v>1.81522450689152</c:v>
                </c:pt>
                <c:pt idx="142">
                  <c:v>1.56951324344948</c:v>
                </c:pt>
                <c:pt idx="143">
                  <c:v>1.37873678871766</c:v>
                </c:pt>
                <c:pt idx="144">
                  <c:v>1.46069750530362</c:v>
                </c:pt>
                <c:pt idx="145">
                  <c:v>1.67794014132887</c:v>
                </c:pt>
                <c:pt idx="146">
                  <c:v>1.32137203713894</c:v>
                </c:pt>
                <c:pt idx="147">
                  <c:v>1.09765894198969</c:v>
                </c:pt>
                <c:pt idx="148">
                  <c:v>0.852516070353929</c:v>
                </c:pt>
                <c:pt idx="149">
                  <c:v>0.574161518855544</c:v>
                </c:pt>
                <c:pt idx="150">
                  <c:v>0.554346524436324</c:v>
                </c:pt>
                <c:pt idx="151">
                  <c:v>0.460184091940858</c:v>
                </c:pt>
                <c:pt idx="152">
                  <c:v>0.494320910238201</c:v>
                </c:pt>
                <c:pt idx="153">
                  <c:v>0.624250720721659</c:v>
                </c:pt>
                <c:pt idx="154">
                  <c:v>0.854134707810284</c:v>
                </c:pt>
                <c:pt idx="155">
                  <c:v>1.37663583103598</c:v>
                </c:pt>
                <c:pt idx="156">
                  <c:v>1.38097842205882</c:v>
                </c:pt>
                <c:pt idx="157">
                  <c:v>1.30846607702374</c:v>
                </c:pt>
                <c:pt idx="158">
                  <c:v>1.22885345396131</c:v>
                </c:pt>
                <c:pt idx="159">
                  <c:v>1.44909306836459</c:v>
                </c:pt>
                <c:pt idx="160">
                  <c:v>1.38657319751345</c:v>
                </c:pt>
                <c:pt idx="161">
                  <c:v>1.201748561121</c:v>
                </c:pt>
                <c:pt idx="162">
                  <c:v>0.942722028624415</c:v>
                </c:pt>
                <c:pt idx="163">
                  <c:v>0.910149366955852</c:v>
                </c:pt>
                <c:pt idx="164">
                  <c:v>0.857198993539987</c:v>
                </c:pt>
                <c:pt idx="165">
                  <c:v>0.996872639889389</c:v>
                </c:pt>
                <c:pt idx="166">
                  <c:v>1.15167438980527</c:v>
                </c:pt>
                <c:pt idx="167">
                  <c:v>1.33084617195368</c:v>
                </c:pt>
                <c:pt idx="168">
                  <c:v>1.57558653067649</c:v>
                </c:pt>
                <c:pt idx="169">
                  <c:v>1.50743043702523</c:v>
                </c:pt>
                <c:pt idx="170">
                  <c:v>1.30160518125892</c:v>
                </c:pt>
                <c:pt idx="171">
                  <c:v>1.40221710833266</c:v>
                </c:pt>
                <c:pt idx="172">
                  <c:v>1.67375119587615</c:v>
                </c:pt>
                <c:pt idx="173">
                  <c:v>1.65401706810303</c:v>
                </c:pt>
                <c:pt idx="174">
                  <c:v>1.69259031929899</c:v>
                </c:pt>
                <c:pt idx="175">
                  <c:v>1.80819291009128</c:v>
                </c:pt>
                <c:pt idx="176">
                  <c:v>1.76694721249438</c:v>
                </c:pt>
                <c:pt idx="177">
                  <c:v>1.54509042716905</c:v>
                </c:pt>
                <c:pt idx="178">
                  <c:v>1.57915091015816</c:v>
                </c:pt>
                <c:pt idx="179">
                  <c:v>1.45408546782658</c:v>
                </c:pt>
                <c:pt idx="180">
                  <c:v>1.15216805261451</c:v>
                </c:pt>
                <c:pt idx="181">
                  <c:v>0.701148027535263</c:v>
                </c:pt>
                <c:pt idx="182">
                  <c:v>0.820418317307905</c:v>
                </c:pt>
                <c:pt idx="183">
                  <c:v>0.865286423840523</c:v>
                </c:pt>
                <c:pt idx="184">
                  <c:v>0.8834500243029</c:v>
                </c:pt>
                <c:pt idx="185">
                  <c:v>1.06622303988009</c:v>
                </c:pt>
                <c:pt idx="186">
                  <c:v>1.17869392392136</c:v>
                </c:pt>
                <c:pt idx="187">
                  <c:v>1.42662032046673</c:v>
                </c:pt>
                <c:pt idx="188">
                  <c:v>1.39838576478124</c:v>
                </c:pt>
                <c:pt idx="189">
                  <c:v>1.41861054561134</c:v>
                </c:pt>
                <c:pt idx="190">
                  <c:v>1.53930813102592</c:v>
                </c:pt>
                <c:pt idx="191">
                  <c:v>1.73407298983216</c:v>
                </c:pt>
                <c:pt idx="192">
                  <c:v>1.86472968122602</c:v>
                </c:pt>
                <c:pt idx="193">
                  <c:v>1.84554240432382</c:v>
                </c:pt>
                <c:pt idx="194">
                  <c:v>1.66097297956943</c:v>
                </c:pt>
                <c:pt idx="195">
                  <c:v>1.88490064628005</c:v>
                </c:pt>
                <c:pt idx="196">
                  <c:v>2.02498976095945</c:v>
                </c:pt>
                <c:pt idx="197">
                  <c:v>1.919629196008439</c:v>
                </c:pt>
                <c:pt idx="198">
                  <c:v>1.90690078641892</c:v>
                </c:pt>
                <c:pt idx="199">
                  <c:v>2.03670384000897</c:v>
                </c:pt>
                <c:pt idx="200">
                  <c:v>1.91078397176624</c:v>
                </c:pt>
                <c:pt idx="201">
                  <c:v>1.47121312919363</c:v>
                </c:pt>
                <c:pt idx="202">
                  <c:v>1.09567484816492</c:v>
                </c:pt>
                <c:pt idx="203">
                  <c:v>1.24830392294794</c:v>
                </c:pt>
                <c:pt idx="204">
                  <c:v>0.846273099606654</c:v>
                </c:pt>
                <c:pt idx="205">
                  <c:v>0.832101969952415</c:v>
                </c:pt>
                <c:pt idx="206">
                  <c:v>1.01653257185496</c:v>
                </c:pt>
                <c:pt idx="207">
                  <c:v>1.0067917137634</c:v>
                </c:pt>
                <c:pt idx="208">
                  <c:v>0.981931722914806</c:v>
                </c:pt>
                <c:pt idx="209">
                  <c:v>0.897724423540533</c:v>
                </c:pt>
                <c:pt idx="210">
                  <c:v>0.970208790207383</c:v>
                </c:pt>
                <c:pt idx="211">
                  <c:v>0.985165939625202</c:v>
                </c:pt>
                <c:pt idx="212">
                  <c:v>0.968961169458451</c:v>
                </c:pt>
                <c:pt idx="213">
                  <c:v>0.947297179644839</c:v>
                </c:pt>
                <c:pt idx="214">
                  <c:v>1.02821867979341</c:v>
                </c:pt>
                <c:pt idx="215">
                  <c:v>1.24502589933069</c:v>
                </c:pt>
                <c:pt idx="216">
                  <c:v>2.08128593117356</c:v>
                </c:pt>
                <c:pt idx="217">
                  <c:v>2.26338162595731</c:v>
                </c:pt>
                <c:pt idx="218">
                  <c:v>1.98344823430615</c:v>
                </c:pt>
                <c:pt idx="219">
                  <c:v>1.87086339893552</c:v>
                </c:pt>
                <c:pt idx="220">
                  <c:v>1.55354161420222</c:v>
                </c:pt>
                <c:pt idx="221">
                  <c:v>1.53222194181323</c:v>
                </c:pt>
                <c:pt idx="222">
                  <c:v>1.30250624650875</c:v>
                </c:pt>
                <c:pt idx="223">
                  <c:v>1.18206417728188</c:v>
                </c:pt>
                <c:pt idx="224">
                  <c:v>1.17425289505065</c:v>
                </c:pt>
                <c:pt idx="225">
                  <c:v>0.842788796666082</c:v>
                </c:pt>
                <c:pt idx="226">
                  <c:v>0.653036221045347</c:v>
                </c:pt>
                <c:pt idx="227">
                  <c:v>0.348341456310968</c:v>
                </c:pt>
                <c:pt idx="228">
                  <c:v>0.47734166333499</c:v>
                </c:pt>
                <c:pt idx="229">
                  <c:v>0.343620637206026</c:v>
                </c:pt>
                <c:pt idx="230">
                  <c:v>0.420401615167904</c:v>
                </c:pt>
                <c:pt idx="231">
                  <c:v>0.220415276491175</c:v>
                </c:pt>
                <c:pt idx="232">
                  <c:v>0.195603282572916</c:v>
                </c:pt>
                <c:pt idx="233">
                  <c:v>0.264545937307653</c:v>
                </c:pt>
                <c:pt idx="234">
                  <c:v>0.230301440571544</c:v>
                </c:pt>
                <c:pt idx="235">
                  <c:v>0.229355217117951</c:v>
                </c:pt>
                <c:pt idx="236">
                  <c:v>0.28795335058642</c:v>
                </c:pt>
                <c:pt idx="237">
                  <c:v>0.307793368360456</c:v>
                </c:pt>
                <c:pt idx="238">
                  <c:v>0.40535149372049</c:v>
                </c:pt>
                <c:pt idx="239">
                  <c:v>0.525146629833297</c:v>
                </c:pt>
                <c:pt idx="240">
                  <c:v>0.640043827999504</c:v>
                </c:pt>
                <c:pt idx="241">
                  <c:v>0.747124074174501</c:v>
                </c:pt>
                <c:pt idx="242">
                  <c:v>0.816882352999598</c:v>
                </c:pt>
                <c:pt idx="243">
                  <c:v>0.96985263999492</c:v>
                </c:pt>
                <c:pt idx="244">
                  <c:v>1.16888911603898</c:v>
                </c:pt>
                <c:pt idx="245">
                  <c:v>1.42006316708863</c:v>
                </c:pt>
                <c:pt idx="246">
                  <c:v>1.47589910460114</c:v>
                </c:pt>
                <c:pt idx="247">
                  <c:v>1.46628463281978</c:v>
                </c:pt>
                <c:pt idx="248">
                  <c:v>1.40701415497079</c:v>
                </c:pt>
                <c:pt idx="249">
                  <c:v>1.46351776415922</c:v>
                </c:pt>
                <c:pt idx="250">
                  <c:v>1.40765039410308</c:v>
                </c:pt>
                <c:pt idx="251">
                  <c:v>1.3644922824049</c:v>
                </c:pt>
                <c:pt idx="252">
                  <c:v>1.35183861610234</c:v>
                </c:pt>
                <c:pt idx="253">
                  <c:v>1.29871837799966</c:v>
                </c:pt>
                <c:pt idx="254">
                  <c:v>1.56614277877927</c:v>
                </c:pt>
                <c:pt idx="255">
                  <c:v>1.85523268877343</c:v>
                </c:pt>
                <c:pt idx="256">
                  <c:v>1.8267651898256</c:v>
                </c:pt>
                <c:pt idx="257">
                  <c:v>1.64918623854562</c:v>
                </c:pt>
                <c:pt idx="258">
                  <c:v>1.51356652177457</c:v>
                </c:pt>
                <c:pt idx="259">
                  <c:v>1.47631654705795</c:v>
                </c:pt>
                <c:pt idx="260">
                  <c:v>1.62745610871516</c:v>
                </c:pt>
                <c:pt idx="261">
                  <c:v>2.41439218625546</c:v>
                </c:pt>
                <c:pt idx="262">
                  <c:v>2.6222105162245</c:v>
                </c:pt>
                <c:pt idx="263">
                  <c:v>2.63979773866966</c:v>
                </c:pt>
                <c:pt idx="264">
                  <c:v>2.92450015048295</c:v>
                </c:pt>
                <c:pt idx="265">
                  <c:v>2.54576564061068</c:v>
                </c:pt>
                <c:pt idx="266">
                  <c:v>2.1556390728265</c:v>
                </c:pt>
                <c:pt idx="267">
                  <c:v>1.99515495757412</c:v>
                </c:pt>
                <c:pt idx="268">
                  <c:v>1.66030990336596</c:v>
                </c:pt>
                <c:pt idx="269">
                  <c:v>2.20394589650572</c:v>
                </c:pt>
                <c:pt idx="270">
                  <c:v>2.18202917098046</c:v>
                </c:pt>
                <c:pt idx="271">
                  <c:v>2.40919185133733</c:v>
                </c:pt>
                <c:pt idx="272">
                  <c:v>2.69827799108446</c:v>
                </c:pt>
                <c:pt idx="273">
                  <c:v>2.6897797474286</c:v>
                </c:pt>
                <c:pt idx="274">
                  <c:v>2.71808856866256</c:v>
                </c:pt>
                <c:pt idx="275">
                  <c:v>2.21357997547686</c:v>
                </c:pt>
                <c:pt idx="276">
                  <c:v>1.92610553531099</c:v>
                </c:pt>
                <c:pt idx="277">
                  <c:v>1.67708300410202</c:v>
                </c:pt>
                <c:pt idx="278">
                  <c:v>2.506542129271639</c:v>
                </c:pt>
                <c:pt idx="279">
                  <c:v>2.844462443468939</c:v>
                </c:pt>
                <c:pt idx="280">
                  <c:v>2.99527034233652</c:v>
                </c:pt>
                <c:pt idx="281">
                  <c:v>3.03836434558973</c:v>
                </c:pt>
                <c:pt idx="282">
                  <c:v>3.07045865671068</c:v>
                </c:pt>
                <c:pt idx="283">
                  <c:v>2.9549472897324</c:v>
                </c:pt>
                <c:pt idx="284">
                  <c:v>3.04348555677496</c:v>
                </c:pt>
                <c:pt idx="285">
                  <c:v>3.05563917770524</c:v>
                </c:pt>
                <c:pt idx="286">
                  <c:v>3.16965916075265</c:v>
                </c:pt>
                <c:pt idx="287">
                  <c:v>3.32026323882356</c:v>
                </c:pt>
                <c:pt idx="288">
                  <c:v>3.27673535440564</c:v>
                </c:pt>
                <c:pt idx="289">
                  <c:v>2.89150457414448</c:v>
                </c:pt>
                <c:pt idx="290">
                  <c:v>2.513647099141779</c:v>
                </c:pt>
                <c:pt idx="291">
                  <c:v>2.5201950507322</c:v>
                </c:pt>
                <c:pt idx="292">
                  <c:v>2.24652766988978</c:v>
                </c:pt>
                <c:pt idx="293">
                  <c:v>1.68016175802574</c:v>
                </c:pt>
                <c:pt idx="294">
                  <c:v>1.32711243995333</c:v>
                </c:pt>
                <c:pt idx="295">
                  <c:v>1.34881791766339</c:v>
                </c:pt>
                <c:pt idx="296">
                  <c:v>1.5352657858317</c:v>
                </c:pt>
                <c:pt idx="297">
                  <c:v>1.72330528433919</c:v>
                </c:pt>
                <c:pt idx="298">
                  <c:v>1.93036944794364</c:v>
                </c:pt>
                <c:pt idx="299">
                  <c:v>2.29279762490273</c:v>
                </c:pt>
                <c:pt idx="300">
                  <c:v>2.464818570462451</c:v>
                </c:pt>
                <c:pt idx="301">
                  <c:v>2.55417801890373</c:v>
                </c:pt>
                <c:pt idx="302">
                  <c:v>2.92047791549116</c:v>
                </c:pt>
                <c:pt idx="303">
                  <c:v>3.015236016413199</c:v>
                </c:pt>
                <c:pt idx="304">
                  <c:v>2.75030472417668</c:v>
                </c:pt>
                <c:pt idx="305">
                  <c:v>2.62940145792261</c:v>
                </c:pt>
                <c:pt idx="306">
                  <c:v>2.438455626655819</c:v>
                </c:pt>
                <c:pt idx="307">
                  <c:v>2.512018633433129</c:v>
                </c:pt>
                <c:pt idx="308">
                  <c:v>2.58430894273452</c:v>
                </c:pt>
                <c:pt idx="309">
                  <c:v>2.695858461164979</c:v>
                </c:pt>
                <c:pt idx="310">
                  <c:v>2.91904075228661</c:v>
                </c:pt>
                <c:pt idx="311">
                  <c:v>3.1025817022875</c:v>
                </c:pt>
                <c:pt idx="312">
                  <c:v>3.23162416553207</c:v>
                </c:pt>
                <c:pt idx="313">
                  <c:v>3.257902767238621</c:v>
                </c:pt>
                <c:pt idx="314">
                  <c:v>3.03223856385142</c:v>
                </c:pt>
                <c:pt idx="315">
                  <c:v>2.63586589143932</c:v>
                </c:pt>
                <c:pt idx="316">
                  <c:v>2.68570370997615</c:v>
                </c:pt>
                <c:pt idx="317">
                  <c:v>2.01216880808026</c:v>
                </c:pt>
                <c:pt idx="318">
                  <c:v>2.227488341612221</c:v>
                </c:pt>
                <c:pt idx="319">
                  <c:v>2.99791578001834</c:v>
                </c:pt>
                <c:pt idx="320">
                  <c:v>2.899596428009159</c:v>
                </c:pt>
                <c:pt idx="321">
                  <c:v>2.72632258606896</c:v>
                </c:pt>
                <c:pt idx="322">
                  <c:v>2.690866686698199</c:v>
                </c:pt>
                <c:pt idx="323">
                  <c:v>2.8371254198283</c:v>
                </c:pt>
                <c:pt idx="324">
                  <c:v>2.81128121983342</c:v>
                </c:pt>
                <c:pt idx="325">
                  <c:v>2.73261606116787</c:v>
                </c:pt>
                <c:pt idx="326">
                  <c:v>2.97890602661505</c:v>
                </c:pt>
                <c:pt idx="327">
                  <c:v>2.93159031746238</c:v>
                </c:pt>
                <c:pt idx="328">
                  <c:v>2.96449234542102</c:v>
                </c:pt>
                <c:pt idx="329">
                  <c:v>3.030615683696819</c:v>
                </c:pt>
                <c:pt idx="330">
                  <c:v>3.08190956610288</c:v>
                </c:pt>
                <c:pt idx="331">
                  <c:v>3.06252261271591</c:v>
                </c:pt>
                <c:pt idx="332">
                  <c:v>3.10847371932949</c:v>
                </c:pt>
                <c:pt idx="333">
                  <c:v>3.135815692565689</c:v>
                </c:pt>
                <c:pt idx="334">
                  <c:v>3.18768829961489</c:v>
                </c:pt>
                <c:pt idx="335">
                  <c:v>3.24203699125852</c:v>
                </c:pt>
                <c:pt idx="336">
                  <c:v>3.28189289042438</c:v>
                </c:pt>
                <c:pt idx="337">
                  <c:v>3.293468123285969</c:v>
                </c:pt>
                <c:pt idx="338">
                  <c:v>3.10974795654203</c:v>
                </c:pt>
                <c:pt idx="339">
                  <c:v>3.06495559516813</c:v>
                </c:pt>
                <c:pt idx="340">
                  <c:v>3.10787312748651</c:v>
                </c:pt>
                <c:pt idx="341">
                  <c:v>3.16880808471836</c:v>
                </c:pt>
                <c:pt idx="342">
                  <c:v>3.16519896168168</c:v>
                </c:pt>
                <c:pt idx="343">
                  <c:v>3.15450445089008</c:v>
                </c:pt>
                <c:pt idx="344">
                  <c:v>3.09775043725501</c:v>
                </c:pt>
                <c:pt idx="345">
                  <c:v>3.03498452334429</c:v>
                </c:pt>
                <c:pt idx="346">
                  <c:v>2.971605887561839</c:v>
                </c:pt>
                <c:pt idx="347">
                  <c:v>2.69162361502918</c:v>
                </c:pt>
                <c:pt idx="348">
                  <c:v>2.52887973843977</c:v>
                </c:pt>
                <c:pt idx="349">
                  <c:v>2.56529979981314</c:v>
                </c:pt>
                <c:pt idx="350">
                  <c:v>3.00434671711828</c:v>
                </c:pt>
                <c:pt idx="351">
                  <c:v>3.095659859703439</c:v>
                </c:pt>
                <c:pt idx="352">
                  <c:v>3.152925457124809</c:v>
                </c:pt>
                <c:pt idx="353">
                  <c:v>3.07817070754799</c:v>
                </c:pt>
                <c:pt idx="354">
                  <c:v>3.050659801809009</c:v>
                </c:pt>
                <c:pt idx="355">
                  <c:v>3.044522582194791</c:v>
                </c:pt>
                <c:pt idx="356">
                  <c:v>3.07601938397679</c:v>
                </c:pt>
                <c:pt idx="357">
                  <c:v>3.134268621434219</c:v>
                </c:pt>
                <c:pt idx="358">
                  <c:v>3.27615937527676</c:v>
                </c:pt>
                <c:pt idx="359">
                  <c:v>3.38111358890424</c:v>
                </c:pt>
                <c:pt idx="360">
                  <c:v>3.47768619597349</c:v>
                </c:pt>
                <c:pt idx="361">
                  <c:v>3.41528740673396</c:v>
                </c:pt>
                <c:pt idx="362">
                  <c:v>3.20417310858394</c:v>
                </c:pt>
                <c:pt idx="363">
                  <c:v>3.17837570806171</c:v>
                </c:pt>
                <c:pt idx="364">
                  <c:v>3.18147741922233</c:v>
                </c:pt>
                <c:pt idx="365">
                  <c:v>3.21819144859816</c:v>
                </c:pt>
                <c:pt idx="366">
                  <c:v>3.169532491223169</c:v>
                </c:pt>
                <c:pt idx="367">
                  <c:v>3.25932064239616</c:v>
                </c:pt>
                <c:pt idx="368">
                  <c:v>3.1563503593644</c:v>
                </c:pt>
                <c:pt idx="369">
                  <c:v>3.09673349058673</c:v>
                </c:pt>
                <c:pt idx="370">
                  <c:v>3.01144975128974</c:v>
                </c:pt>
                <c:pt idx="371">
                  <c:v>2.94567264782513</c:v>
                </c:pt>
                <c:pt idx="372">
                  <c:v>2.655849219381389</c:v>
                </c:pt>
                <c:pt idx="373">
                  <c:v>2.605676143548879</c:v>
                </c:pt>
                <c:pt idx="374">
                  <c:v>2.97797151662256</c:v>
                </c:pt>
                <c:pt idx="375">
                  <c:v>2.978898806388199</c:v>
                </c:pt>
                <c:pt idx="376">
                  <c:v>3.0562048069721</c:v>
                </c:pt>
                <c:pt idx="377">
                  <c:v>3.10025876218389</c:v>
                </c:pt>
                <c:pt idx="378">
                  <c:v>3.2444962942232</c:v>
                </c:pt>
                <c:pt idx="379">
                  <c:v>3.21938460285302</c:v>
                </c:pt>
                <c:pt idx="380">
                  <c:v>3.191666639434799</c:v>
                </c:pt>
                <c:pt idx="381">
                  <c:v>3.089085784373829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'50Percent'!$C$1</c:f>
              <c:strCache>
                <c:ptCount val="1"/>
                <c:pt idx="0">
                  <c:v>Gas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'50Percent'!$C$2:$C$383</c:f>
              <c:numCache>
                <c:formatCode>General</c:formatCode>
                <c:ptCount val="382"/>
                <c:pt idx="0">
                  <c:v>2.2596906466634</c:v>
                </c:pt>
                <c:pt idx="1">
                  <c:v>2.39331464297633</c:v>
                </c:pt>
                <c:pt idx="2">
                  <c:v>3.632858162405699</c:v>
                </c:pt>
                <c:pt idx="3">
                  <c:v>1.94450245145331</c:v>
                </c:pt>
                <c:pt idx="4">
                  <c:v>0.424999817089047</c:v>
                </c:pt>
                <c:pt idx="5">
                  <c:v>8.34708135029089E-12</c:v>
                </c:pt>
                <c:pt idx="6">
                  <c:v>3.86144967489245E-14</c:v>
                </c:pt>
                <c:pt idx="7">
                  <c:v>3.86888199660812E-11</c:v>
                </c:pt>
                <c:pt idx="8">
                  <c:v>0.235449867971876</c:v>
                </c:pt>
                <c:pt idx="9">
                  <c:v>3.52408323991134E-15</c:v>
                </c:pt>
                <c:pt idx="10">
                  <c:v>4.86822467870005E-21</c:v>
                </c:pt>
                <c:pt idx="11">
                  <c:v>2.57122465213456E-20</c:v>
                </c:pt>
                <c:pt idx="12">
                  <c:v>0.462138320477277</c:v>
                </c:pt>
                <c:pt idx="13">
                  <c:v>1.61214652677279</c:v>
                </c:pt>
                <c:pt idx="14">
                  <c:v>1.83996939669582</c:v>
                </c:pt>
                <c:pt idx="15">
                  <c:v>2.174069889193409</c:v>
                </c:pt>
                <c:pt idx="16">
                  <c:v>2.72797182397912</c:v>
                </c:pt>
                <c:pt idx="17">
                  <c:v>2.52544137287861</c:v>
                </c:pt>
                <c:pt idx="18">
                  <c:v>2.825342591278329</c:v>
                </c:pt>
                <c:pt idx="19">
                  <c:v>3.79651874826835</c:v>
                </c:pt>
                <c:pt idx="20">
                  <c:v>3.796565638488009</c:v>
                </c:pt>
                <c:pt idx="21">
                  <c:v>3.69797887873485</c:v>
                </c:pt>
                <c:pt idx="22">
                  <c:v>3.93231238857782</c:v>
                </c:pt>
                <c:pt idx="23">
                  <c:v>4.572470529578609</c:v>
                </c:pt>
                <c:pt idx="24">
                  <c:v>4.92532193811638</c:v>
                </c:pt>
                <c:pt idx="25">
                  <c:v>4.36166561054655</c:v>
                </c:pt>
                <c:pt idx="26">
                  <c:v>6.334516643029559</c:v>
                </c:pt>
                <c:pt idx="27">
                  <c:v>5.306577326836639</c:v>
                </c:pt>
                <c:pt idx="28">
                  <c:v>4.668212416080479</c:v>
                </c:pt>
                <c:pt idx="29">
                  <c:v>4.37472620461985</c:v>
                </c:pt>
                <c:pt idx="30">
                  <c:v>3.63110704840011</c:v>
                </c:pt>
                <c:pt idx="31">
                  <c:v>2.13341651885749</c:v>
                </c:pt>
                <c:pt idx="32">
                  <c:v>1.12859485410711</c:v>
                </c:pt>
                <c:pt idx="33">
                  <c:v>2.47859224457483</c:v>
                </c:pt>
                <c:pt idx="34">
                  <c:v>3.53477130110164</c:v>
                </c:pt>
                <c:pt idx="35">
                  <c:v>4.48858730423244</c:v>
                </c:pt>
                <c:pt idx="36">
                  <c:v>5.674550690133709</c:v>
                </c:pt>
                <c:pt idx="37">
                  <c:v>5.13327110775154</c:v>
                </c:pt>
                <c:pt idx="38">
                  <c:v>5.331627814786391</c:v>
                </c:pt>
                <c:pt idx="39">
                  <c:v>5.28175630914201</c:v>
                </c:pt>
                <c:pt idx="40">
                  <c:v>5.20864969350075</c:v>
                </c:pt>
                <c:pt idx="41">
                  <c:v>5.003948825434191</c:v>
                </c:pt>
                <c:pt idx="42">
                  <c:v>4.99415256463937</c:v>
                </c:pt>
                <c:pt idx="43">
                  <c:v>5.217613558984299</c:v>
                </c:pt>
                <c:pt idx="44">
                  <c:v>3.45195879185062</c:v>
                </c:pt>
                <c:pt idx="45">
                  <c:v>3.72516382090263</c:v>
                </c:pt>
                <c:pt idx="46">
                  <c:v>4.34736065138153</c:v>
                </c:pt>
                <c:pt idx="47">
                  <c:v>4.204826805054941</c:v>
                </c:pt>
                <c:pt idx="48">
                  <c:v>3.636276084651679</c:v>
                </c:pt>
                <c:pt idx="49">
                  <c:v>3.19400182067842</c:v>
                </c:pt>
                <c:pt idx="50">
                  <c:v>3.794075148492041</c:v>
                </c:pt>
                <c:pt idx="51">
                  <c:v>3.07709199593266</c:v>
                </c:pt>
                <c:pt idx="52">
                  <c:v>2.96156345912775</c:v>
                </c:pt>
                <c:pt idx="53">
                  <c:v>2.05222351755091</c:v>
                </c:pt>
                <c:pt idx="54">
                  <c:v>1.31062282144717</c:v>
                </c:pt>
                <c:pt idx="55">
                  <c:v>1.38548596390231</c:v>
                </c:pt>
                <c:pt idx="56">
                  <c:v>0.857048143961747</c:v>
                </c:pt>
                <c:pt idx="57">
                  <c:v>0.823199870533234</c:v>
                </c:pt>
                <c:pt idx="58">
                  <c:v>0.560248834027374</c:v>
                </c:pt>
                <c:pt idx="59">
                  <c:v>1.12494139492949</c:v>
                </c:pt>
                <c:pt idx="60">
                  <c:v>1.87339939327695</c:v>
                </c:pt>
                <c:pt idx="61">
                  <c:v>3.44816308525645</c:v>
                </c:pt>
                <c:pt idx="62">
                  <c:v>3.72693379810365</c:v>
                </c:pt>
                <c:pt idx="63">
                  <c:v>3.60092595157091</c:v>
                </c:pt>
                <c:pt idx="64">
                  <c:v>3.84746684926642</c:v>
                </c:pt>
                <c:pt idx="65">
                  <c:v>2.64201350146675</c:v>
                </c:pt>
                <c:pt idx="66">
                  <c:v>3.68229475534944</c:v>
                </c:pt>
                <c:pt idx="67">
                  <c:v>3.79894107389069</c:v>
                </c:pt>
                <c:pt idx="68">
                  <c:v>3.53638480327037</c:v>
                </c:pt>
                <c:pt idx="69">
                  <c:v>3.836290894244819</c:v>
                </c:pt>
                <c:pt idx="70">
                  <c:v>4.104931654797088</c:v>
                </c:pt>
                <c:pt idx="71">
                  <c:v>4.71306526435617</c:v>
                </c:pt>
                <c:pt idx="72">
                  <c:v>4.151779907897001</c:v>
                </c:pt>
                <c:pt idx="73">
                  <c:v>3.586548417260639</c:v>
                </c:pt>
                <c:pt idx="74">
                  <c:v>4.100307353926659</c:v>
                </c:pt>
                <c:pt idx="75">
                  <c:v>3.87464537155605</c:v>
                </c:pt>
                <c:pt idx="76">
                  <c:v>3.334662031608499</c:v>
                </c:pt>
                <c:pt idx="77">
                  <c:v>2.392475454306629</c:v>
                </c:pt>
                <c:pt idx="78">
                  <c:v>2.2315803253759</c:v>
                </c:pt>
                <c:pt idx="79">
                  <c:v>2.306342939891249</c:v>
                </c:pt>
                <c:pt idx="80">
                  <c:v>1.74093427946898</c:v>
                </c:pt>
                <c:pt idx="81">
                  <c:v>2.22693379897369</c:v>
                </c:pt>
                <c:pt idx="82">
                  <c:v>3.0993008626586</c:v>
                </c:pt>
                <c:pt idx="83">
                  <c:v>3.47517489999454</c:v>
                </c:pt>
                <c:pt idx="84">
                  <c:v>3.88712718416507</c:v>
                </c:pt>
                <c:pt idx="85">
                  <c:v>2.418093578123889</c:v>
                </c:pt>
                <c:pt idx="86">
                  <c:v>1.27751781460805</c:v>
                </c:pt>
                <c:pt idx="87">
                  <c:v>1.4693219118685</c:v>
                </c:pt>
                <c:pt idx="88">
                  <c:v>2.67976788143577</c:v>
                </c:pt>
                <c:pt idx="89">
                  <c:v>4.14747644319268</c:v>
                </c:pt>
                <c:pt idx="90">
                  <c:v>5.698131546773228</c:v>
                </c:pt>
                <c:pt idx="91">
                  <c:v>5.14736931354559</c:v>
                </c:pt>
                <c:pt idx="92">
                  <c:v>7.064147552440659</c:v>
                </c:pt>
                <c:pt idx="93">
                  <c:v>6.58747977086039</c:v>
                </c:pt>
                <c:pt idx="94">
                  <c:v>5.78937002283141</c:v>
                </c:pt>
                <c:pt idx="95">
                  <c:v>4.59703818582413</c:v>
                </c:pt>
                <c:pt idx="96">
                  <c:v>4.90175407929178</c:v>
                </c:pt>
                <c:pt idx="97">
                  <c:v>5.76655203458029</c:v>
                </c:pt>
                <c:pt idx="98">
                  <c:v>5.78460080904323</c:v>
                </c:pt>
                <c:pt idx="99">
                  <c:v>5.14848074612533</c:v>
                </c:pt>
                <c:pt idx="100">
                  <c:v>4.25648080555059</c:v>
                </c:pt>
                <c:pt idx="101">
                  <c:v>4.09796550540867</c:v>
                </c:pt>
                <c:pt idx="102">
                  <c:v>4.237096620296989</c:v>
                </c:pt>
                <c:pt idx="103">
                  <c:v>2.988479807442251</c:v>
                </c:pt>
                <c:pt idx="104">
                  <c:v>1.96838869872183</c:v>
                </c:pt>
                <c:pt idx="105">
                  <c:v>1.59311296333368</c:v>
                </c:pt>
                <c:pt idx="106">
                  <c:v>1.67997511498828</c:v>
                </c:pt>
                <c:pt idx="107">
                  <c:v>1.44245085706299</c:v>
                </c:pt>
                <c:pt idx="108">
                  <c:v>1.54574722792939</c:v>
                </c:pt>
                <c:pt idx="109">
                  <c:v>2.81612002093346</c:v>
                </c:pt>
                <c:pt idx="110">
                  <c:v>3.76066423274264</c:v>
                </c:pt>
                <c:pt idx="111">
                  <c:v>4.131815544288759</c:v>
                </c:pt>
                <c:pt idx="112">
                  <c:v>4.01941621811735</c:v>
                </c:pt>
                <c:pt idx="113">
                  <c:v>4.42354197395405</c:v>
                </c:pt>
                <c:pt idx="114">
                  <c:v>4.78541675192632</c:v>
                </c:pt>
                <c:pt idx="115">
                  <c:v>5.20618672790432</c:v>
                </c:pt>
                <c:pt idx="116">
                  <c:v>5.43859620740781</c:v>
                </c:pt>
                <c:pt idx="117">
                  <c:v>5.87327289460159</c:v>
                </c:pt>
                <c:pt idx="118">
                  <c:v>6.33910879192308</c:v>
                </c:pt>
                <c:pt idx="119">
                  <c:v>4.06847369761739</c:v>
                </c:pt>
                <c:pt idx="120">
                  <c:v>3.76371173341404</c:v>
                </c:pt>
                <c:pt idx="121">
                  <c:v>2.90085280840153</c:v>
                </c:pt>
                <c:pt idx="122">
                  <c:v>2.9414274823249</c:v>
                </c:pt>
                <c:pt idx="123">
                  <c:v>2.70863346232871</c:v>
                </c:pt>
                <c:pt idx="124">
                  <c:v>2.47241769100262</c:v>
                </c:pt>
                <c:pt idx="125">
                  <c:v>2.61106368701907</c:v>
                </c:pt>
                <c:pt idx="126">
                  <c:v>1.82337366659036</c:v>
                </c:pt>
                <c:pt idx="127">
                  <c:v>1.0353578471735</c:v>
                </c:pt>
                <c:pt idx="128">
                  <c:v>1.65854170246338</c:v>
                </c:pt>
                <c:pt idx="129">
                  <c:v>1.00762744365201</c:v>
                </c:pt>
                <c:pt idx="130">
                  <c:v>1.19616025459149</c:v>
                </c:pt>
                <c:pt idx="131">
                  <c:v>2.10944509218309</c:v>
                </c:pt>
                <c:pt idx="132">
                  <c:v>2.53939197509402</c:v>
                </c:pt>
                <c:pt idx="133">
                  <c:v>3.043927744382051</c:v>
                </c:pt>
                <c:pt idx="134">
                  <c:v>3.62328939648612</c:v>
                </c:pt>
                <c:pt idx="135">
                  <c:v>3.828875153641199</c:v>
                </c:pt>
                <c:pt idx="136">
                  <c:v>5.112074374337928</c:v>
                </c:pt>
                <c:pt idx="137">
                  <c:v>4.44032657773442</c:v>
                </c:pt>
                <c:pt idx="138">
                  <c:v>5.75106145908049</c:v>
                </c:pt>
                <c:pt idx="139">
                  <c:v>5.51252973477753</c:v>
                </c:pt>
                <c:pt idx="140">
                  <c:v>5.18193040300919</c:v>
                </c:pt>
                <c:pt idx="141">
                  <c:v>4.224393826457099</c:v>
                </c:pt>
                <c:pt idx="142">
                  <c:v>4.72862842239506</c:v>
                </c:pt>
                <c:pt idx="143">
                  <c:v>4.4495682112822</c:v>
                </c:pt>
                <c:pt idx="144">
                  <c:v>3.5564458280293</c:v>
                </c:pt>
                <c:pt idx="145">
                  <c:v>3.709084823535471</c:v>
                </c:pt>
                <c:pt idx="146">
                  <c:v>4.27340462947085</c:v>
                </c:pt>
                <c:pt idx="147">
                  <c:v>3.65680605801932</c:v>
                </c:pt>
                <c:pt idx="148">
                  <c:v>2.65810892964847</c:v>
                </c:pt>
                <c:pt idx="149">
                  <c:v>2.23726848114396</c:v>
                </c:pt>
                <c:pt idx="150">
                  <c:v>1.9691734755651</c:v>
                </c:pt>
                <c:pt idx="151">
                  <c:v>1.81969591251283</c:v>
                </c:pt>
                <c:pt idx="152">
                  <c:v>2.031059089764899</c:v>
                </c:pt>
                <c:pt idx="153">
                  <c:v>1.68947761278485</c:v>
                </c:pt>
                <c:pt idx="154">
                  <c:v>1.27053362525267</c:v>
                </c:pt>
                <c:pt idx="155">
                  <c:v>0.147165835486537</c:v>
                </c:pt>
                <c:pt idx="156">
                  <c:v>0.167629911293598</c:v>
                </c:pt>
                <c:pt idx="157">
                  <c:v>0.558052256413973</c:v>
                </c:pt>
                <c:pt idx="158">
                  <c:v>0.76801654628372</c:v>
                </c:pt>
                <c:pt idx="159">
                  <c:v>1.54816859842627</c:v>
                </c:pt>
                <c:pt idx="160">
                  <c:v>2.1063384541565</c:v>
                </c:pt>
                <c:pt idx="161">
                  <c:v>1.77218477221143</c:v>
                </c:pt>
                <c:pt idx="162">
                  <c:v>2.56720963804428</c:v>
                </c:pt>
                <c:pt idx="163">
                  <c:v>3.50452396637979</c:v>
                </c:pt>
                <c:pt idx="164">
                  <c:v>3.52071583173922</c:v>
                </c:pt>
                <c:pt idx="165">
                  <c:v>3.46169903665468</c:v>
                </c:pt>
                <c:pt idx="166">
                  <c:v>3.81037394354288</c:v>
                </c:pt>
                <c:pt idx="167">
                  <c:v>4.626312161378009</c:v>
                </c:pt>
                <c:pt idx="168">
                  <c:v>4.185728469327449</c:v>
                </c:pt>
                <c:pt idx="169">
                  <c:v>3.538902937833889</c:v>
                </c:pt>
                <c:pt idx="170">
                  <c:v>4.157374818739538</c:v>
                </c:pt>
                <c:pt idx="171">
                  <c:v>5.02498289168146</c:v>
                </c:pt>
                <c:pt idx="172">
                  <c:v>2.126848804123899</c:v>
                </c:pt>
                <c:pt idx="173">
                  <c:v>2.49326793190018</c:v>
                </c:pt>
                <c:pt idx="174">
                  <c:v>2.14020468070018</c:v>
                </c:pt>
                <c:pt idx="175">
                  <c:v>0.371982089908707</c:v>
                </c:pt>
                <c:pt idx="176">
                  <c:v>1.3328124174927E-11</c:v>
                </c:pt>
                <c:pt idx="177">
                  <c:v>6.9289540338786E-23</c:v>
                </c:pt>
                <c:pt idx="178">
                  <c:v>1.87603419576012E-18</c:v>
                </c:pt>
                <c:pt idx="179">
                  <c:v>0.269836197213135</c:v>
                </c:pt>
                <c:pt idx="180">
                  <c:v>0.428480280718558</c:v>
                </c:pt>
                <c:pt idx="181">
                  <c:v>1.58180030201462</c:v>
                </c:pt>
                <c:pt idx="182">
                  <c:v>1.86178834942769</c:v>
                </c:pt>
                <c:pt idx="183">
                  <c:v>2.3971152565949</c:v>
                </c:pt>
                <c:pt idx="184">
                  <c:v>2.51920664236435</c:v>
                </c:pt>
                <c:pt idx="185">
                  <c:v>2.86485024881448</c:v>
                </c:pt>
                <c:pt idx="186">
                  <c:v>2.31073774274524</c:v>
                </c:pt>
                <c:pt idx="187">
                  <c:v>3.356551380125909</c:v>
                </c:pt>
                <c:pt idx="188">
                  <c:v>4.387267568824909</c:v>
                </c:pt>
                <c:pt idx="189">
                  <c:v>3.96234445485892</c:v>
                </c:pt>
                <c:pt idx="190">
                  <c:v>4.22528353564914</c:v>
                </c:pt>
                <c:pt idx="191">
                  <c:v>3.489443676902169</c:v>
                </c:pt>
                <c:pt idx="192">
                  <c:v>3.22782365230357</c:v>
                </c:pt>
                <c:pt idx="193">
                  <c:v>3.29172426235745</c:v>
                </c:pt>
                <c:pt idx="194">
                  <c:v>3.825415353473319</c:v>
                </c:pt>
                <c:pt idx="195">
                  <c:v>3.10853435372643</c:v>
                </c:pt>
                <c:pt idx="196">
                  <c:v>2.437700239043149</c:v>
                </c:pt>
                <c:pt idx="197">
                  <c:v>3.12295080399576</c:v>
                </c:pt>
                <c:pt idx="198">
                  <c:v>3.12244921358509</c:v>
                </c:pt>
                <c:pt idx="199">
                  <c:v>1.85511114978886</c:v>
                </c:pt>
                <c:pt idx="200">
                  <c:v>2.16590102823303</c:v>
                </c:pt>
                <c:pt idx="201">
                  <c:v>1.80333524109501</c:v>
                </c:pt>
                <c:pt idx="202">
                  <c:v>2.45153848452507</c:v>
                </c:pt>
                <c:pt idx="203">
                  <c:v>3.0150877440572</c:v>
                </c:pt>
                <c:pt idx="204">
                  <c:v>3.99410188706765</c:v>
                </c:pt>
                <c:pt idx="205">
                  <c:v>4.43744803004912</c:v>
                </c:pt>
                <c:pt idx="206">
                  <c:v>4.16655409481019</c:v>
                </c:pt>
                <c:pt idx="207">
                  <c:v>4.169169952901471</c:v>
                </c:pt>
                <c:pt idx="208">
                  <c:v>4.73834991250216</c:v>
                </c:pt>
                <c:pt idx="209">
                  <c:v>6.41181390980003</c:v>
                </c:pt>
                <c:pt idx="210">
                  <c:v>7.03149788592386</c:v>
                </c:pt>
                <c:pt idx="211">
                  <c:v>6.30778072704097</c:v>
                </c:pt>
                <c:pt idx="212">
                  <c:v>6.4107821638902</c:v>
                </c:pt>
                <c:pt idx="213">
                  <c:v>6.26889115296089</c:v>
                </c:pt>
                <c:pt idx="214">
                  <c:v>6.80315298685908</c:v>
                </c:pt>
                <c:pt idx="215">
                  <c:v>5.91812906119375</c:v>
                </c:pt>
                <c:pt idx="216">
                  <c:v>4.58269574144333</c:v>
                </c:pt>
                <c:pt idx="217">
                  <c:v>4.214468375969258</c:v>
                </c:pt>
                <c:pt idx="218">
                  <c:v>4.50223009544921</c:v>
                </c:pt>
                <c:pt idx="219">
                  <c:v>4.22209164933339</c:v>
                </c:pt>
                <c:pt idx="220">
                  <c:v>4.28292338580714</c:v>
                </c:pt>
                <c:pt idx="221">
                  <c:v>3.485043058193749</c:v>
                </c:pt>
                <c:pt idx="222">
                  <c:v>3.56564375349922</c:v>
                </c:pt>
                <c:pt idx="223">
                  <c:v>3.6860808227249</c:v>
                </c:pt>
                <c:pt idx="224">
                  <c:v>3.55170210495886</c:v>
                </c:pt>
                <c:pt idx="225">
                  <c:v>4.28853956590026</c:v>
                </c:pt>
                <c:pt idx="226">
                  <c:v>4.74999376182303</c:v>
                </c:pt>
                <c:pt idx="227">
                  <c:v>5.03432524193612</c:v>
                </c:pt>
                <c:pt idx="228">
                  <c:v>4.866373336668479</c:v>
                </c:pt>
                <c:pt idx="229">
                  <c:v>5.93296934909897</c:v>
                </c:pt>
                <c:pt idx="230">
                  <c:v>5.812725051926729</c:v>
                </c:pt>
                <c:pt idx="231">
                  <c:v>6.11617805686483</c:v>
                </c:pt>
                <c:pt idx="232">
                  <c:v>4.93604338741709</c:v>
                </c:pt>
                <c:pt idx="233">
                  <c:v>4.968600729357711</c:v>
                </c:pt>
                <c:pt idx="234">
                  <c:v>5.223855227648158</c:v>
                </c:pt>
                <c:pt idx="235">
                  <c:v>6.24216137462094</c:v>
                </c:pt>
                <c:pt idx="236">
                  <c:v>6.728983316039329</c:v>
                </c:pt>
                <c:pt idx="237">
                  <c:v>7.45028996416533</c:v>
                </c:pt>
                <c:pt idx="238">
                  <c:v>6.49175850461495</c:v>
                </c:pt>
                <c:pt idx="239">
                  <c:v>5.88973170844985</c:v>
                </c:pt>
                <c:pt idx="240">
                  <c:v>5.33119615276009</c:v>
                </c:pt>
                <c:pt idx="241">
                  <c:v>4.67803925916022</c:v>
                </c:pt>
                <c:pt idx="242">
                  <c:v>4.588299313674</c:v>
                </c:pt>
                <c:pt idx="243">
                  <c:v>4.356732360018469</c:v>
                </c:pt>
                <c:pt idx="244">
                  <c:v>3.89158088397214</c:v>
                </c:pt>
                <c:pt idx="245">
                  <c:v>2.77176683291641</c:v>
                </c:pt>
                <c:pt idx="246">
                  <c:v>1.65136589539892</c:v>
                </c:pt>
                <c:pt idx="247">
                  <c:v>1.05249036765524</c:v>
                </c:pt>
                <c:pt idx="248">
                  <c:v>1.59885087689445</c:v>
                </c:pt>
                <c:pt idx="249">
                  <c:v>1.10228056915163</c:v>
                </c:pt>
                <c:pt idx="250">
                  <c:v>1.24926460589642</c:v>
                </c:pt>
                <c:pt idx="251">
                  <c:v>1.61223938426106</c:v>
                </c:pt>
                <c:pt idx="252">
                  <c:v>2.5004363839868</c:v>
                </c:pt>
                <c:pt idx="253">
                  <c:v>3.45922328840972</c:v>
                </c:pt>
                <c:pt idx="254">
                  <c:v>3.70408555450692</c:v>
                </c:pt>
                <c:pt idx="255">
                  <c:v>4.00978069448639</c:v>
                </c:pt>
                <c:pt idx="256">
                  <c:v>3.96768649482493</c:v>
                </c:pt>
                <c:pt idx="257">
                  <c:v>4.91842214975391</c:v>
                </c:pt>
                <c:pt idx="258">
                  <c:v>5.33746347822872</c:v>
                </c:pt>
                <c:pt idx="259">
                  <c:v>6.22372351188285</c:v>
                </c:pt>
                <c:pt idx="260">
                  <c:v>5.376125557949639</c:v>
                </c:pt>
                <c:pt idx="261">
                  <c:v>5.6716744804093</c:v>
                </c:pt>
                <c:pt idx="262">
                  <c:v>5.268267785181023</c:v>
                </c:pt>
                <c:pt idx="263">
                  <c:v>4.717078926180469</c:v>
                </c:pt>
                <c:pt idx="264">
                  <c:v>3.68435318285758</c:v>
                </c:pt>
                <c:pt idx="265">
                  <c:v>3.83709599154502</c:v>
                </c:pt>
                <c:pt idx="266">
                  <c:v>4.38204259384062</c:v>
                </c:pt>
                <c:pt idx="267">
                  <c:v>3.23223004243139</c:v>
                </c:pt>
                <c:pt idx="268">
                  <c:v>2.34101008827557</c:v>
                </c:pt>
                <c:pt idx="269">
                  <c:v>2.04511910349337</c:v>
                </c:pt>
                <c:pt idx="270">
                  <c:v>1.84765082901705</c:v>
                </c:pt>
                <c:pt idx="271">
                  <c:v>1.20773314866512</c:v>
                </c:pt>
                <c:pt idx="272">
                  <c:v>0.448812008915406</c:v>
                </c:pt>
                <c:pt idx="273">
                  <c:v>0.7717985859041</c:v>
                </c:pt>
                <c:pt idx="274">
                  <c:v>0.151826431340006</c:v>
                </c:pt>
                <c:pt idx="275">
                  <c:v>1.31698335809068</c:v>
                </c:pt>
                <c:pt idx="276">
                  <c:v>1.92104113046575</c:v>
                </c:pt>
                <c:pt idx="277">
                  <c:v>3.64750366307502</c:v>
                </c:pt>
                <c:pt idx="278">
                  <c:v>2.115896175779469</c:v>
                </c:pt>
                <c:pt idx="279">
                  <c:v>3.38230088978544</c:v>
                </c:pt>
                <c:pt idx="280">
                  <c:v>3.68403635831464</c:v>
                </c:pt>
                <c:pt idx="281">
                  <c:v>4.57203396292424</c:v>
                </c:pt>
                <c:pt idx="282">
                  <c:v>4.13674131868553</c:v>
                </c:pt>
                <c:pt idx="283">
                  <c:v>5.17096270969102</c:v>
                </c:pt>
                <c:pt idx="284">
                  <c:v>5.818994443225498</c:v>
                </c:pt>
                <c:pt idx="285">
                  <c:v>5.33269741741543</c:v>
                </c:pt>
                <c:pt idx="286">
                  <c:v>4.46023749326834</c:v>
                </c:pt>
                <c:pt idx="287">
                  <c:v>4.323323427848448</c:v>
                </c:pt>
                <c:pt idx="288">
                  <c:v>3.859252978928669</c:v>
                </c:pt>
                <c:pt idx="289">
                  <c:v>5.09443042523457</c:v>
                </c:pt>
                <c:pt idx="290">
                  <c:v>4.662182900367548</c:v>
                </c:pt>
                <c:pt idx="291">
                  <c:v>4.102724949278169</c:v>
                </c:pt>
                <c:pt idx="292">
                  <c:v>3.73028733011989</c:v>
                </c:pt>
                <c:pt idx="293">
                  <c:v>3.815068241982769</c:v>
                </c:pt>
                <c:pt idx="294">
                  <c:v>4.056997560058039</c:v>
                </c:pt>
                <c:pt idx="295">
                  <c:v>2.879892132791439</c:v>
                </c:pt>
                <c:pt idx="296">
                  <c:v>2.691849214168359</c:v>
                </c:pt>
                <c:pt idx="297">
                  <c:v>2.19267971675222</c:v>
                </c:pt>
                <c:pt idx="298">
                  <c:v>1.87380717920976</c:v>
                </c:pt>
                <c:pt idx="299">
                  <c:v>1.60251737532308</c:v>
                </c:pt>
                <c:pt idx="300">
                  <c:v>2.46875972182845</c:v>
                </c:pt>
                <c:pt idx="301">
                  <c:v>2.68704031449403</c:v>
                </c:pt>
                <c:pt idx="302">
                  <c:v>2.75292708445452</c:v>
                </c:pt>
                <c:pt idx="303">
                  <c:v>2.973358983616279</c:v>
                </c:pt>
                <c:pt idx="304">
                  <c:v>4.18421865168373</c:v>
                </c:pt>
                <c:pt idx="305">
                  <c:v>4.504431875410869</c:v>
                </c:pt>
                <c:pt idx="306">
                  <c:v>5.59609937338539</c:v>
                </c:pt>
                <c:pt idx="307">
                  <c:v>6.34860636657372</c:v>
                </c:pt>
                <c:pt idx="308">
                  <c:v>6.782181136940019</c:v>
                </c:pt>
                <c:pt idx="309">
                  <c:v>5.137536538839288</c:v>
                </c:pt>
                <c:pt idx="310">
                  <c:v>4.780840976292549</c:v>
                </c:pt>
                <c:pt idx="311">
                  <c:v>4.16824829773107</c:v>
                </c:pt>
                <c:pt idx="312">
                  <c:v>3.79922750084859</c:v>
                </c:pt>
                <c:pt idx="313">
                  <c:v>2.91666223277045</c:v>
                </c:pt>
                <c:pt idx="314">
                  <c:v>3.811261435972459</c:v>
                </c:pt>
                <c:pt idx="315">
                  <c:v>3.70371910857029</c:v>
                </c:pt>
                <c:pt idx="316">
                  <c:v>2.24273629002468</c:v>
                </c:pt>
                <c:pt idx="317">
                  <c:v>1.90205619192035</c:v>
                </c:pt>
                <c:pt idx="318">
                  <c:v>1.59801665694513</c:v>
                </c:pt>
                <c:pt idx="319">
                  <c:v>1.00742422007168</c:v>
                </c:pt>
                <c:pt idx="320">
                  <c:v>0.478068551039383</c:v>
                </c:pt>
                <c:pt idx="321">
                  <c:v>0.449767413932816</c:v>
                </c:pt>
                <c:pt idx="322">
                  <c:v>0.957746647047634</c:v>
                </c:pt>
                <c:pt idx="323">
                  <c:v>6.66421236867559E-21</c:v>
                </c:pt>
                <c:pt idx="324">
                  <c:v>3.64453750057592E-17</c:v>
                </c:pt>
                <c:pt idx="325">
                  <c:v>0.629403939034406</c:v>
                </c:pt>
                <c:pt idx="326">
                  <c:v>0.839248996355066</c:v>
                </c:pt>
                <c:pt idx="327">
                  <c:v>1.36155468253756</c:v>
                </c:pt>
                <c:pt idx="328">
                  <c:v>1.51790098796633</c:v>
                </c:pt>
                <c:pt idx="329">
                  <c:v>1.94356764964904</c:v>
                </c:pt>
                <c:pt idx="330">
                  <c:v>2.4525871005671</c:v>
                </c:pt>
                <c:pt idx="331">
                  <c:v>2.23231738502475</c:v>
                </c:pt>
                <c:pt idx="332">
                  <c:v>2.809831280706131</c:v>
                </c:pt>
                <c:pt idx="333">
                  <c:v>2.8324393074306</c:v>
                </c:pt>
                <c:pt idx="334">
                  <c:v>2.657796748211</c:v>
                </c:pt>
                <c:pt idx="335">
                  <c:v>2.80706800064545</c:v>
                </c:pt>
                <c:pt idx="336">
                  <c:v>3.3572437782755</c:v>
                </c:pt>
                <c:pt idx="337">
                  <c:v>2.311895237931429</c:v>
                </c:pt>
                <c:pt idx="338">
                  <c:v>2.40739204333032</c:v>
                </c:pt>
                <c:pt idx="339">
                  <c:v>2.00140440483046</c:v>
                </c:pt>
                <c:pt idx="340">
                  <c:v>1.13523687251409</c:v>
                </c:pt>
                <c:pt idx="341">
                  <c:v>0.216691894502871</c:v>
                </c:pt>
                <c:pt idx="342">
                  <c:v>0.393701038318118</c:v>
                </c:pt>
                <c:pt idx="343">
                  <c:v>0.354860549110516</c:v>
                </c:pt>
                <c:pt idx="344">
                  <c:v>0.466184562745713</c:v>
                </c:pt>
                <c:pt idx="345">
                  <c:v>0.493987143320396</c:v>
                </c:pt>
                <c:pt idx="346">
                  <c:v>0.672502445773068</c:v>
                </c:pt>
                <c:pt idx="347">
                  <c:v>1.55792900002922E-22</c:v>
                </c:pt>
                <c:pt idx="348">
                  <c:v>1.45887247327182E-11</c:v>
                </c:pt>
                <c:pt idx="349">
                  <c:v>0.13182520014621</c:v>
                </c:pt>
                <c:pt idx="350">
                  <c:v>0.116564944798605</c:v>
                </c:pt>
                <c:pt idx="351">
                  <c:v>0.837321806964135</c:v>
                </c:pt>
                <c:pt idx="352">
                  <c:v>0.767199542883949</c:v>
                </c:pt>
                <c:pt idx="353">
                  <c:v>2.08903429245122</c:v>
                </c:pt>
                <c:pt idx="354">
                  <c:v>2.70700684340125</c:v>
                </c:pt>
                <c:pt idx="355">
                  <c:v>3.01209741558966</c:v>
                </c:pt>
                <c:pt idx="356">
                  <c:v>2.78362562679755</c:v>
                </c:pt>
                <c:pt idx="357">
                  <c:v>2.82845637861039</c:v>
                </c:pt>
                <c:pt idx="358">
                  <c:v>2.443785624846249</c:v>
                </c:pt>
                <c:pt idx="359">
                  <c:v>1.783359764265741</c:v>
                </c:pt>
                <c:pt idx="360">
                  <c:v>1.76535880044608</c:v>
                </c:pt>
                <c:pt idx="361">
                  <c:v>1.97417592660408</c:v>
                </c:pt>
                <c:pt idx="362">
                  <c:v>1.476326891457</c:v>
                </c:pt>
                <c:pt idx="363">
                  <c:v>1.31024929193795</c:v>
                </c:pt>
                <c:pt idx="364">
                  <c:v>1.60823258077711</c:v>
                </c:pt>
                <c:pt idx="365">
                  <c:v>0.804978551407536</c:v>
                </c:pt>
                <c:pt idx="366">
                  <c:v>0.385182508777735</c:v>
                </c:pt>
                <c:pt idx="367">
                  <c:v>1.234504357605469</c:v>
                </c:pt>
                <c:pt idx="368">
                  <c:v>1.28930940915876E-21</c:v>
                </c:pt>
                <c:pt idx="369">
                  <c:v>2.13809291308209E-13</c:v>
                </c:pt>
                <c:pt idx="370">
                  <c:v>2.53227055737761E-22</c:v>
                </c:pt>
                <c:pt idx="371">
                  <c:v>0.857110685509335</c:v>
                </c:pt>
                <c:pt idx="372">
                  <c:v>1.86298744744845</c:v>
                </c:pt>
                <c:pt idx="373">
                  <c:v>1.81031554438206</c:v>
                </c:pt>
                <c:pt idx="374">
                  <c:v>1.73225681671283</c:v>
                </c:pt>
                <c:pt idx="375">
                  <c:v>1.92646452552385</c:v>
                </c:pt>
                <c:pt idx="376">
                  <c:v>3.2460251929564</c:v>
                </c:pt>
                <c:pt idx="377">
                  <c:v>4.024011237816848</c:v>
                </c:pt>
                <c:pt idx="378">
                  <c:v>4.93728031608472</c:v>
                </c:pt>
                <c:pt idx="379">
                  <c:v>4.39121039761089</c:v>
                </c:pt>
                <c:pt idx="380">
                  <c:v>5.04136837094982</c:v>
                </c:pt>
                <c:pt idx="381">
                  <c:v>4.7453892156357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'50Percent'!$D$1</c:f>
              <c:strCache>
                <c:ptCount val="1"/>
                <c:pt idx="0">
                  <c:v>Coal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'50Percent'!$D$2:$D$383</c:f>
              <c:numCache>
                <c:formatCode>General</c:formatCode>
                <c:ptCount val="382"/>
                <c:pt idx="0">
                  <c:v>20.0</c:v>
                </c:pt>
                <c:pt idx="1">
                  <c:v>20.0</c:v>
                </c:pt>
                <c:pt idx="2">
                  <c:v>20.0</c:v>
                </c:pt>
                <c:pt idx="3">
                  <c:v>20.0</c:v>
                </c:pt>
                <c:pt idx="4">
                  <c:v>20.0</c:v>
                </c:pt>
                <c:pt idx="5">
                  <c:v>19.3712792543841</c:v>
                </c:pt>
                <c:pt idx="6">
                  <c:v>19.7029807540408</c:v>
                </c:pt>
                <c:pt idx="7">
                  <c:v>19.4789715743989</c:v>
                </c:pt>
                <c:pt idx="8">
                  <c:v>20.0</c:v>
                </c:pt>
                <c:pt idx="9">
                  <c:v>19.1712123622953</c:v>
                </c:pt>
                <c:pt idx="10">
                  <c:v>19.5536457242509</c:v>
                </c:pt>
                <c:pt idx="11">
                  <c:v>19.58060221436059</c:v>
                </c:pt>
                <c:pt idx="12">
                  <c:v>20.0</c:v>
                </c:pt>
                <c:pt idx="13">
                  <c:v>20.0</c:v>
                </c:pt>
                <c:pt idx="14">
                  <c:v>20.0</c:v>
                </c:pt>
                <c:pt idx="15">
                  <c:v>20.0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19.9999999999999</c:v>
                </c:pt>
                <c:pt idx="23">
                  <c:v>20.0</c:v>
                </c:pt>
                <c:pt idx="24">
                  <c:v>19.999999999994</c:v>
                </c:pt>
                <c:pt idx="25">
                  <c:v>20.0</c:v>
                </c:pt>
                <c:pt idx="26">
                  <c:v>20.0</c:v>
                </c:pt>
                <c:pt idx="27">
                  <c:v>20.0</c:v>
                </c:pt>
                <c:pt idx="28">
                  <c:v>20.0</c:v>
                </c:pt>
                <c:pt idx="29">
                  <c:v>20.0</c:v>
                </c:pt>
                <c:pt idx="30">
                  <c:v>20.0</c:v>
                </c:pt>
                <c:pt idx="31">
                  <c:v>20.0</c:v>
                </c:pt>
                <c:pt idx="32">
                  <c:v>20.0</c:v>
                </c:pt>
                <c:pt idx="33">
                  <c:v>20.0</c:v>
                </c:pt>
                <c:pt idx="34">
                  <c:v>20.0</c:v>
                </c:pt>
                <c:pt idx="35">
                  <c:v>20.0</c:v>
                </c:pt>
                <c:pt idx="36">
                  <c:v>20.0</c:v>
                </c:pt>
                <c:pt idx="37">
                  <c:v>20.0</c:v>
                </c:pt>
                <c:pt idx="38">
                  <c:v>20.0</c:v>
                </c:pt>
                <c:pt idx="39">
                  <c:v>20.0</c:v>
                </c:pt>
                <c:pt idx="40">
                  <c:v>20.0</c:v>
                </c:pt>
                <c:pt idx="41">
                  <c:v>20.0</c:v>
                </c:pt>
                <c:pt idx="42">
                  <c:v>19.99999999999429</c:v>
                </c:pt>
                <c:pt idx="43">
                  <c:v>20.0</c:v>
                </c:pt>
                <c:pt idx="44">
                  <c:v>20.0</c:v>
                </c:pt>
                <c:pt idx="45">
                  <c:v>20.0</c:v>
                </c:pt>
                <c:pt idx="46">
                  <c:v>20.0</c:v>
                </c:pt>
                <c:pt idx="47">
                  <c:v>20.0</c:v>
                </c:pt>
                <c:pt idx="48">
                  <c:v>20.0</c:v>
                </c:pt>
                <c:pt idx="49">
                  <c:v>20.0</c:v>
                </c:pt>
                <c:pt idx="50">
                  <c:v>20.0</c:v>
                </c:pt>
                <c:pt idx="51">
                  <c:v>20.0</c:v>
                </c:pt>
                <c:pt idx="52">
                  <c:v>20.0</c:v>
                </c:pt>
                <c:pt idx="53">
                  <c:v>20.0</c:v>
                </c:pt>
                <c:pt idx="54">
                  <c:v>20.0</c:v>
                </c:pt>
                <c:pt idx="55">
                  <c:v>20.0</c:v>
                </c:pt>
                <c:pt idx="56">
                  <c:v>20.0</c:v>
                </c:pt>
                <c:pt idx="57">
                  <c:v>20.0</c:v>
                </c:pt>
                <c:pt idx="58">
                  <c:v>20.0</c:v>
                </c:pt>
                <c:pt idx="59">
                  <c:v>20.0</c:v>
                </c:pt>
                <c:pt idx="60">
                  <c:v>19.9999999999977</c:v>
                </c:pt>
                <c:pt idx="61">
                  <c:v>20.0</c:v>
                </c:pt>
                <c:pt idx="62">
                  <c:v>20.0</c:v>
                </c:pt>
                <c:pt idx="63">
                  <c:v>20.0</c:v>
                </c:pt>
                <c:pt idx="64">
                  <c:v>19.9999999999999</c:v>
                </c:pt>
                <c:pt idx="65">
                  <c:v>20.0</c:v>
                </c:pt>
                <c:pt idx="66">
                  <c:v>20.0</c:v>
                </c:pt>
                <c:pt idx="67">
                  <c:v>20.00000000000169</c:v>
                </c:pt>
                <c:pt idx="68">
                  <c:v>20.0</c:v>
                </c:pt>
                <c:pt idx="69">
                  <c:v>20.0</c:v>
                </c:pt>
                <c:pt idx="70">
                  <c:v>20.0</c:v>
                </c:pt>
                <c:pt idx="71">
                  <c:v>20.0</c:v>
                </c:pt>
                <c:pt idx="72">
                  <c:v>20.0</c:v>
                </c:pt>
                <c:pt idx="73">
                  <c:v>20.0</c:v>
                </c:pt>
                <c:pt idx="74">
                  <c:v>20.0</c:v>
                </c:pt>
                <c:pt idx="75">
                  <c:v>20.0</c:v>
                </c:pt>
                <c:pt idx="76">
                  <c:v>20.0</c:v>
                </c:pt>
                <c:pt idx="77">
                  <c:v>20.0</c:v>
                </c:pt>
                <c:pt idx="78">
                  <c:v>20.0</c:v>
                </c:pt>
                <c:pt idx="79">
                  <c:v>20.0</c:v>
                </c:pt>
                <c:pt idx="80">
                  <c:v>20.0</c:v>
                </c:pt>
                <c:pt idx="81">
                  <c:v>20.0</c:v>
                </c:pt>
                <c:pt idx="82">
                  <c:v>20.0</c:v>
                </c:pt>
                <c:pt idx="83">
                  <c:v>20.0</c:v>
                </c:pt>
                <c:pt idx="84">
                  <c:v>20.0</c:v>
                </c:pt>
                <c:pt idx="85">
                  <c:v>20.0</c:v>
                </c:pt>
                <c:pt idx="86">
                  <c:v>20.0</c:v>
                </c:pt>
                <c:pt idx="87">
                  <c:v>20.0</c:v>
                </c:pt>
                <c:pt idx="88">
                  <c:v>19.99999999932389</c:v>
                </c:pt>
                <c:pt idx="89">
                  <c:v>20.0</c:v>
                </c:pt>
                <c:pt idx="90">
                  <c:v>20.0</c:v>
                </c:pt>
                <c:pt idx="91">
                  <c:v>19.9999999999933</c:v>
                </c:pt>
                <c:pt idx="92">
                  <c:v>19.99999999997869</c:v>
                </c:pt>
                <c:pt idx="93">
                  <c:v>19.9999999999934</c:v>
                </c:pt>
                <c:pt idx="94">
                  <c:v>20.0</c:v>
                </c:pt>
                <c:pt idx="95">
                  <c:v>20.0</c:v>
                </c:pt>
                <c:pt idx="96">
                  <c:v>20.0</c:v>
                </c:pt>
                <c:pt idx="97">
                  <c:v>19.9999999999955</c:v>
                </c:pt>
                <c:pt idx="98">
                  <c:v>20.0</c:v>
                </c:pt>
                <c:pt idx="99">
                  <c:v>20.0</c:v>
                </c:pt>
                <c:pt idx="100">
                  <c:v>20.0</c:v>
                </c:pt>
                <c:pt idx="101">
                  <c:v>20.0</c:v>
                </c:pt>
                <c:pt idx="102">
                  <c:v>20.0</c:v>
                </c:pt>
                <c:pt idx="103">
                  <c:v>20.0</c:v>
                </c:pt>
                <c:pt idx="104">
                  <c:v>20.0</c:v>
                </c:pt>
                <c:pt idx="105">
                  <c:v>20.0</c:v>
                </c:pt>
                <c:pt idx="106">
                  <c:v>20.0</c:v>
                </c:pt>
                <c:pt idx="107">
                  <c:v>20.0</c:v>
                </c:pt>
                <c:pt idx="108">
                  <c:v>20.0</c:v>
                </c:pt>
                <c:pt idx="109">
                  <c:v>19.9999999990651</c:v>
                </c:pt>
                <c:pt idx="110">
                  <c:v>20.0</c:v>
                </c:pt>
                <c:pt idx="111">
                  <c:v>20.0</c:v>
                </c:pt>
                <c:pt idx="112">
                  <c:v>20.0</c:v>
                </c:pt>
                <c:pt idx="113">
                  <c:v>20.0</c:v>
                </c:pt>
                <c:pt idx="114">
                  <c:v>20.0</c:v>
                </c:pt>
                <c:pt idx="115">
                  <c:v>20.0</c:v>
                </c:pt>
                <c:pt idx="116">
                  <c:v>20.0</c:v>
                </c:pt>
                <c:pt idx="117">
                  <c:v>19.9999999999999</c:v>
                </c:pt>
                <c:pt idx="118">
                  <c:v>20.0</c:v>
                </c:pt>
                <c:pt idx="119">
                  <c:v>20.0</c:v>
                </c:pt>
                <c:pt idx="120">
                  <c:v>20.0</c:v>
                </c:pt>
                <c:pt idx="121">
                  <c:v>20.0</c:v>
                </c:pt>
                <c:pt idx="122">
                  <c:v>20.0</c:v>
                </c:pt>
                <c:pt idx="123">
                  <c:v>20.0</c:v>
                </c:pt>
                <c:pt idx="124">
                  <c:v>20.0</c:v>
                </c:pt>
                <c:pt idx="125">
                  <c:v>20.0</c:v>
                </c:pt>
                <c:pt idx="126">
                  <c:v>20.0</c:v>
                </c:pt>
                <c:pt idx="127">
                  <c:v>20.0</c:v>
                </c:pt>
                <c:pt idx="128">
                  <c:v>20.0</c:v>
                </c:pt>
                <c:pt idx="129">
                  <c:v>20.0</c:v>
                </c:pt>
                <c:pt idx="130">
                  <c:v>20.0</c:v>
                </c:pt>
                <c:pt idx="131">
                  <c:v>20.0</c:v>
                </c:pt>
                <c:pt idx="132">
                  <c:v>20.0</c:v>
                </c:pt>
                <c:pt idx="133">
                  <c:v>20.0</c:v>
                </c:pt>
                <c:pt idx="134">
                  <c:v>20.0</c:v>
                </c:pt>
                <c:pt idx="135">
                  <c:v>20.0</c:v>
                </c:pt>
                <c:pt idx="136">
                  <c:v>20.0</c:v>
                </c:pt>
                <c:pt idx="137">
                  <c:v>20.0</c:v>
                </c:pt>
                <c:pt idx="138">
                  <c:v>20.0</c:v>
                </c:pt>
                <c:pt idx="139">
                  <c:v>20.0</c:v>
                </c:pt>
                <c:pt idx="140">
                  <c:v>20.0</c:v>
                </c:pt>
                <c:pt idx="141">
                  <c:v>20.0</c:v>
                </c:pt>
                <c:pt idx="142">
                  <c:v>20.0</c:v>
                </c:pt>
                <c:pt idx="143">
                  <c:v>20.0</c:v>
                </c:pt>
                <c:pt idx="144">
                  <c:v>20.0</c:v>
                </c:pt>
                <c:pt idx="145">
                  <c:v>20.0</c:v>
                </c:pt>
                <c:pt idx="146">
                  <c:v>20.0</c:v>
                </c:pt>
                <c:pt idx="147">
                  <c:v>20.0</c:v>
                </c:pt>
                <c:pt idx="148">
                  <c:v>20.0</c:v>
                </c:pt>
                <c:pt idx="149">
                  <c:v>20.0</c:v>
                </c:pt>
                <c:pt idx="150">
                  <c:v>20.0</c:v>
                </c:pt>
                <c:pt idx="151">
                  <c:v>20.0</c:v>
                </c:pt>
                <c:pt idx="152">
                  <c:v>20.0</c:v>
                </c:pt>
                <c:pt idx="153">
                  <c:v>20.0</c:v>
                </c:pt>
                <c:pt idx="154">
                  <c:v>20.0</c:v>
                </c:pt>
                <c:pt idx="155">
                  <c:v>20.0</c:v>
                </c:pt>
                <c:pt idx="156">
                  <c:v>20.0</c:v>
                </c:pt>
                <c:pt idx="157">
                  <c:v>20.0</c:v>
                </c:pt>
                <c:pt idx="158">
                  <c:v>20.0</c:v>
                </c:pt>
                <c:pt idx="159">
                  <c:v>20.0</c:v>
                </c:pt>
                <c:pt idx="160">
                  <c:v>20.0</c:v>
                </c:pt>
                <c:pt idx="161">
                  <c:v>20.0</c:v>
                </c:pt>
                <c:pt idx="162">
                  <c:v>20.0</c:v>
                </c:pt>
                <c:pt idx="163">
                  <c:v>20.0</c:v>
                </c:pt>
                <c:pt idx="164">
                  <c:v>19.999999999449</c:v>
                </c:pt>
                <c:pt idx="165">
                  <c:v>20.0</c:v>
                </c:pt>
                <c:pt idx="166">
                  <c:v>20.0</c:v>
                </c:pt>
                <c:pt idx="167">
                  <c:v>20.0</c:v>
                </c:pt>
                <c:pt idx="168">
                  <c:v>20.0</c:v>
                </c:pt>
                <c:pt idx="169">
                  <c:v>19.99999999999429</c:v>
                </c:pt>
                <c:pt idx="170">
                  <c:v>20.0</c:v>
                </c:pt>
                <c:pt idx="171">
                  <c:v>20.0</c:v>
                </c:pt>
                <c:pt idx="172">
                  <c:v>20.0</c:v>
                </c:pt>
                <c:pt idx="173">
                  <c:v>20.0</c:v>
                </c:pt>
                <c:pt idx="174">
                  <c:v>20.0</c:v>
                </c:pt>
                <c:pt idx="175">
                  <c:v>20.0</c:v>
                </c:pt>
                <c:pt idx="176">
                  <c:v>19.9733926118412</c:v>
                </c:pt>
                <c:pt idx="177">
                  <c:v>19.94161790616269</c:v>
                </c:pt>
                <c:pt idx="178">
                  <c:v>19.5858924227933</c:v>
                </c:pt>
                <c:pt idx="179">
                  <c:v>20.0</c:v>
                </c:pt>
                <c:pt idx="180">
                  <c:v>20.0</c:v>
                </c:pt>
                <c:pt idx="181">
                  <c:v>20.0</c:v>
                </c:pt>
                <c:pt idx="182">
                  <c:v>20.0</c:v>
                </c:pt>
                <c:pt idx="183">
                  <c:v>20.0</c:v>
                </c:pt>
                <c:pt idx="184">
                  <c:v>20.0</c:v>
                </c:pt>
                <c:pt idx="185">
                  <c:v>19.9999999999995</c:v>
                </c:pt>
                <c:pt idx="186">
                  <c:v>20.0</c:v>
                </c:pt>
                <c:pt idx="187">
                  <c:v>20.0</c:v>
                </c:pt>
                <c:pt idx="188">
                  <c:v>20.0</c:v>
                </c:pt>
                <c:pt idx="189">
                  <c:v>19.9999999999999</c:v>
                </c:pt>
                <c:pt idx="190">
                  <c:v>20.0</c:v>
                </c:pt>
                <c:pt idx="191">
                  <c:v>20.0</c:v>
                </c:pt>
                <c:pt idx="192">
                  <c:v>20.0</c:v>
                </c:pt>
                <c:pt idx="193">
                  <c:v>20.0</c:v>
                </c:pt>
                <c:pt idx="194">
                  <c:v>20.0</c:v>
                </c:pt>
                <c:pt idx="195">
                  <c:v>20.0</c:v>
                </c:pt>
                <c:pt idx="196">
                  <c:v>20.0</c:v>
                </c:pt>
                <c:pt idx="197">
                  <c:v>20.0</c:v>
                </c:pt>
                <c:pt idx="198">
                  <c:v>20.0</c:v>
                </c:pt>
                <c:pt idx="199">
                  <c:v>20.0</c:v>
                </c:pt>
                <c:pt idx="200">
                  <c:v>20.0</c:v>
                </c:pt>
                <c:pt idx="201">
                  <c:v>20.0</c:v>
                </c:pt>
                <c:pt idx="202">
                  <c:v>20.0</c:v>
                </c:pt>
                <c:pt idx="203">
                  <c:v>20.0</c:v>
                </c:pt>
                <c:pt idx="204">
                  <c:v>19.9999999999974</c:v>
                </c:pt>
                <c:pt idx="205">
                  <c:v>20.0</c:v>
                </c:pt>
                <c:pt idx="206">
                  <c:v>20.0</c:v>
                </c:pt>
                <c:pt idx="207">
                  <c:v>20.0</c:v>
                </c:pt>
                <c:pt idx="208">
                  <c:v>19.99999999999369</c:v>
                </c:pt>
                <c:pt idx="209">
                  <c:v>20.0</c:v>
                </c:pt>
                <c:pt idx="210">
                  <c:v>19.9999999999982</c:v>
                </c:pt>
                <c:pt idx="211">
                  <c:v>20.0</c:v>
                </c:pt>
                <c:pt idx="212">
                  <c:v>20.0</c:v>
                </c:pt>
                <c:pt idx="213">
                  <c:v>20.0</c:v>
                </c:pt>
                <c:pt idx="214">
                  <c:v>20.0</c:v>
                </c:pt>
                <c:pt idx="215">
                  <c:v>20.0</c:v>
                </c:pt>
                <c:pt idx="216">
                  <c:v>20.0</c:v>
                </c:pt>
                <c:pt idx="217">
                  <c:v>19.9999999977492</c:v>
                </c:pt>
                <c:pt idx="218">
                  <c:v>20.0</c:v>
                </c:pt>
                <c:pt idx="219">
                  <c:v>20.0</c:v>
                </c:pt>
                <c:pt idx="220">
                  <c:v>20.0</c:v>
                </c:pt>
                <c:pt idx="221">
                  <c:v>20.0</c:v>
                </c:pt>
                <c:pt idx="222">
                  <c:v>20.0</c:v>
                </c:pt>
                <c:pt idx="223">
                  <c:v>20.0</c:v>
                </c:pt>
                <c:pt idx="224">
                  <c:v>20.0</c:v>
                </c:pt>
                <c:pt idx="225">
                  <c:v>19.9999999999988</c:v>
                </c:pt>
                <c:pt idx="226">
                  <c:v>19.9999999995502</c:v>
                </c:pt>
                <c:pt idx="227">
                  <c:v>19.9999999994908</c:v>
                </c:pt>
                <c:pt idx="228">
                  <c:v>20.0</c:v>
                </c:pt>
                <c:pt idx="229">
                  <c:v>19.9999999999986</c:v>
                </c:pt>
                <c:pt idx="230">
                  <c:v>20.0</c:v>
                </c:pt>
                <c:pt idx="231">
                  <c:v>20.0</c:v>
                </c:pt>
                <c:pt idx="232">
                  <c:v>20.0</c:v>
                </c:pt>
                <c:pt idx="233">
                  <c:v>20.0</c:v>
                </c:pt>
                <c:pt idx="234">
                  <c:v>20.0</c:v>
                </c:pt>
                <c:pt idx="235">
                  <c:v>19.999999997841</c:v>
                </c:pt>
                <c:pt idx="236">
                  <c:v>20.0</c:v>
                </c:pt>
                <c:pt idx="237">
                  <c:v>20.0</c:v>
                </c:pt>
                <c:pt idx="238">
                  <c:v>19.9999999999956</c:v>
                </c:pt>
                <c:pt idx="239">
                  <c:v>20.0</c:v>
                </c:pt>
                <c:pt idx="240">
                  <c:v>19.9999999999934</c:v>
                </c:pt>
                <c:pt idx="241">
                  <c:v>20.0</c:v>
                </c:pt>
                <c:pt idx="242">
                  <c:v>20.0</c:v>
                </c:pt>
                <c:pt idx="243">
                  <c:v>20.0</c:v>
                </c:pt>
                <c:pt idx="244">
                  <c:v>20.0</c:v>
                </c:pt>
                <c:pt idx="245">
                  <c:v>20.0</c:v>
                </c:pt>
                <c:pt idx="246">
                  <c:v>20.0</c:v>
                </c:pt>
                <c:pt idx="247">
                  <c:v>20.0</c:v>
                </c:pt>
                <c:pt idx="248">
                  <c:v>20.0</c:v>
                </c:pt>
                <c:pt idx="249">
                  <c:v>20.0</c:v>
                </c:pt>
                <c:pt idx="250">
                  <c:v>20.0</c:v>
                </c:pt>
                <c:pt idx="251">
                  <c:v>20.0</c:v>
                </c:pt>
                <c:pt idx="252">
                  <c:v>20.0</c:v>
                </c:pt>
                <c:pt idx="253">
                  <c:v>20.0</c:v>
                </c:pt>
                <c:pt idx="254">
                  <c:v>20.0</c:v>
                </c:pt>
                <c:pt idx="255">
                  <c:v>20.0</c:v>
                </c:pt>
                <c:pt idx="256">
                  <c:v>20.0</c:v>
                </c:pt>
                <c:pt idx="257">
                  <c:v>19.9999999999999</c:v>
                </c:pt>
                <c:pt idx="258">
                  <c:v>20.0</c:v>
                </c:pt>
                <c:pt idx="259">
                  <c:v>19.9999999999753</c:v>
                </c:pt>
                <c:pt idx="260">
                  <c:v>20.0</c:v>
                </c:pt>
                <c:pt idx="261">
                  <c:v>20.0</c:v>
                </c:pt>
                <c:pt idx="262">
                  <c:v>20.0</c:v>
                </c:pt>
                <c:pt idx="263">
                  <c:v>19.9999999999975</c:v>
                </c:pt>
                <c:pt idx="264">
                  <c:v>20.0</c:v>
                </c:pt>
                <c:pt idx="265">
                  <c:v>20.0</c:v>
                </c:pt>
                <c:pt idx="266">
                  <c:v>20.0</c:v>
                </c:pt>
                <c:pt idx="267">
                  <c:v>20.0</c:v>
                </c:pt>
                <c:pt idx="268">
                  <c:v>20.0</c:v>
                </c:pt>
                <c:pt idx="269">
                  <c:v>20.0</c:v>
                </c:pt>
                <c:pt idx="270">
                  <c:v>20.0</c:v>
                </c:pt>
                <c:pt idx="271">
                  <c:v>20.0</c:v>
                </c:pt>
                <c:pt idx="272">
                  <c:v>20.0</c:v>
                </c:pt>
                <c:pt idx="273">
                  <c:v>20.0</c:v>
                </c:pt>
                <c:pt idx="274">
                  <c:v>20.0</c:v>
                </c:pt>
                <c:pt idx="275">
                  <c:v>20.0</c:v>
                </c:pt>
                <c:pt idx="276">
                  <c:v>20.0</c:v>
                </c:pt>
                <c:pt idx="277">
                  <c:v>19.9999999999997</c:v>
                </c:pt>
                <c:pt idx="278">
                  <c:v>19.9999999999991</c:v>
                </c:pt>
                <c:pt idx="279">
                  <c:v>20.0</c:v>
                </c:pt>
                <c:pt idx="280">
                  <c:v>20.0000000000006</c:v>
                </c:pt>
                <c:pt idx="281">
                  <c:v>20.0</c:v>
                </c:pt>
                <c:pt idx="282">
                  <c:v>19.99999999999369</c:v>
                </c:pt>
                <c:pt idx="283">
                  <c:v>20.0</c:v>
                </c:pt>
                <c:pt idx="284">
                  <c:v>20.0</c:v>
                </c:pt>
                <c:pt idx="285">
                  <c:v>19.9999999960115</c:v>
                </c:pt>
                <c:pt idx="286">
                  <c:v>19.9999999999925</c:v>
                </c:pt>
                <c:pt idx="287">
                  <c:v>20.0</c:v>
                </c:pt>
                <c:pt idx="288">
                  <c:v>20.0</c:v>
                </c:pt>
                <c:pt idx="289">
                  <c:v>20.0</c:v>
                </c:pt>
                <c:pt idx="290">
                  <c:v>20.0</c:v>
                </c:pt>
                <c:pt idx="291">
                  <c:v>20.0</c:v>
                </c:pt>
                <c:pt idx="292">
                  <c:v>20.0</c:v>
                </c:pt>
                <c:pt idx="293">
                  <c:v>20.0</c:v>
                </c:pt>
                <c:pt idx="294">
                  <c:v>20.0</c:v>
                </c:pt>
                <c:pt idx="295">
                  <c:v>20.0</c:v>
                </c:pt>
                <c:pt idx="296">
                  <c:v>20.0</c:v>
                </c:pt>
                <c:pt idx="297">
                  <c:v>20.0</c:v>
                </c:pt>
                <c:pt idx="298">
                  <c:v>20.0</c:v>
                </c:pt>
                <c:pt idx="299">
                  <c:v>20.0</c:v>
                </c:pt>
                <c:pt idx="300">
                  <c:v>20.0</c:v>
                </c:pt>
                <c:pt idx="301">
                  <c:v>20.0</c:v>
                </c:pt>
                <c:pt idx="302">
                  <c:v>20.0</c:v>
                </c:pt>
                <c:pt idx="303">
                  <c:v>20.0</c:v>
                </c:pt>
                <c:pt idx="304">
                  <c:v>19.99999999999839</c:v>
                </c:pt>
                <c:pt idx="305">
                  <c:v>20.0</c:v>
                </c:pt>
                <c:pt idx="306">
                  <c:v>20.0</c:v>
                </c:pt>
                <c:pt idx="307">
                  <c:v>20.0</c:v>
                </c:pt>
                <c:pt idx="308">
                  <c:v>19.9999999999927</c:v>
                </c:pt>
                <c:pt idx="309">
                  <c:v>20.0</c:v>
                </c:pt>
                <c:pt idx="310">
                  <c:v>20.0</c:v>
                </c:pt>
                <c:pt idx="311">
                  <c:v>20.0</c:v>
                </c:pt>
                <c:pt idx="312">
                  <c:v>20.0</c:v>
                </c:pt>
                <c:pt idx="313">
                  <c:v>20.0</c:v>
                </c:pt>
                <c:pt idx="314">
                  <c:v>20.0</c:v>
                </c:pt>
                <c:pt idx="315">
                  <c:v>20.0</c:v>
                </c:pt>
                <c:pt idx="316">
                  <c:v>20.0</c:v>
                </c:pt>
                <c:pt idx="317">
                  <c:v>20.0</c:v>
                </c:pt>
                <c:pt idx="318">
                  <c:v>20.0</c:v>
                </c:pt>
                <c:pt idx="319">
                  <c:v>20.0</c:v>
                </c:pt>
                <c:pt idx="320">
                  <c:v>20.0</c:v>
                </c:pt>
                <c:pt idx="321">
                  <c:v>20.0</c:v>
                </c:pt>
                <c:pt idx="322">
                  <c:v>20.0</c:v>
                </c:pt>
                <c:pt idx="323">
                  <c:v>19.991869580162</c:v>
                </c:pt>
                <c:pt idx="324">
                  <c:v>19.7087521181294</c:v>
                </c:pt>
                <c:pt idx="325">
                  <c:v>20.0</c:v>
                </c:pt>
                <c:pt idx="326">
                  <c:v>20.0</c:v>
                </c:pt>
                <c:pt idx="327">
                  <c:v>20.0</c:v>
                </c:pt>
                <c:pt idx="328">
                  <c:v>20.0</c:v>
                </c:pt>
                <c:pt idx="329">
                  <c:v>20.0</c:v>
                </c:pt>
                <c:pt idx="330">
                  <c:v>20.0</c:v>
                </c:pt>
                <c:pt idx="331">
                  <c:v>20.0</c:v>
                </c:pt>
                <c:pt idx="332">
                  <c:v>20.0</c:v>
                </c:pt>
                <c:pt idx="333">
                  <c:v>20.0</c:v>
                </c:pt>
                <c:pt idx="334">
                  <c:v>20.0</c:v>
                </c:pt>
                <c:pt idx="335">
                  <c:v>20.0</c:v>
                </c:pt>
                <c:pt idx="336">
                  <c:v>20.0</c:v>
                </c:pt>
                <c:pt idx="337">
                  <c:v>20.0</c:v>
                </c:pt>
                <c:pt idx="338">
                  <c:v>20.0</c:v>
                </c:pt>
                <c:pt idx="339">
                  <c:v>20.0</c:v>
                </c:pt>
                <c:pt idx="340">
                  <c:v>20.0</c:v>
                </c:pt>
                <c:pt idx="341">
                  <c:v>19.9999999999981</c:v>
                </c:pt>
                <c:pt idx="342">
                  <c:v>20.0</c:v>
                </c:pt>
                <c:pt idx="343">
                  <c:v>20.0</c:v>
                </c:pt>
                <c:pt idx="344">
                  <c:v>20.0</c:v>
                </c:pt>
                <c:pt idx="345">
                  <c:v>20.0</c:v>
                </c:pt>
                <c:pt idx="346">
                  <c:v>20.0</c:v>
                </c:pt>
                <c:pt idx="347">
                  <c:v>19.7207480516372</c:v>
                </c:pt>
                <c:pt idx="348">
                  <c:v>19.263755265564</c:v>
                </c:pt>
                <c:pt idx="349">
                  <c:v>20.0</c:v>
                </c:pt>
                <c:pt idx="350">
                  <c:v>20.0</c:v>
                </c:pt>
                <c:pt idx="351">
                  <c:v>20.0</c:v>
                </c:pt>
                <c:pt idx="352">
                  <c:v>20.0</c:v>
                </c:pt>
                <c:pt idx="353">
                  <c:v>20.0</c:v>
                </c:pt>
                <c:pt idx="354">
                  <c:v>19.99999999898879</c:v>
                </c:pt>
                <c:pt idx="355">
                  <c:v>19.9999999999999</c:v>
                </c:pt>
                <c:pt idx="356">
                  <c:v>20.0</c:v>
                </c:pt>
                <c:pt idx="357">
                  <c:v>20.0</c:v>
                </c:pt>
                <c:pt idx="358">
                  <c:v>20.0</c:v>
                </c:pt>
                <c:pt idx="359">
                  <c:v>20.0</c:v>
                </c:pt>
                <c:pt idx="360">
                  <c:v>20.0</c:v>
                </c:pt>
                <c:pt idx="361">
                  <c:v>20.0</c:v>
                </c:pt>
                <c:pt idx="362">
                  <c:v>20.0</c:v>
                </c:pt>
                <c:pt idx="363">
                  <c:v>20.0</c:v>
                </c:pt>
                <c:pt idx="364">
                  <c:v>20.0</c:v>
                </c:pt>
                <c:pt idx="365">
                  <c:v>20.0</c:v>
                </c:pt>
                <c:pt idx="366">
                  <c:v>20.0</c:v>
                </c:pt>
                <c:pt idx="367">
                  <c:v>20.0</c:v>
                </c:pt>
                <c:pt idx="368">
                  <c:v>19.9951896406178</c:v>
                </c:pt>
                <c:pt idx="369">
                  <c:v>19.3008381736273</c:v>
                </c:pt>
                <c:pt idx="370">
                  <c:v>19.9236852486981</c:v>
                </c:pt>
                <c:pt idx="371">
                  <c:v>20.0</c:v>
                </c:pt>
                <c:pt idx="372">
                  <c:v>20.0</c:v>
                </c:pt>
                <c:pt idx="373">
                  <c:v>20.0</c:v>
                </c:pt>
                <c:pt idx="374">
                  <c:v>20.0</c:v>
                </c:pt>
                <c:pt idx="375">
                  <c:v>20.0</c:v>
                </c:pt>
                <c:pt idx="376">
                  <c:v>20.0</c:v>
                </c:pt>
                <c:pt idx="377">
                  <c:v>20.0</c:v>
                </c:pt>
                <c:pt idx="378">
                  <c:v>19.9999999994287</c:v>
                </c:pt>
                <c:pt idx="379">
                  <c:v>20.0</c:v>
                </c:pt>
                <c:pt idx="380">
                  <c:v>20.0</c:v>
                </c:pt>
                <c:pt idx="381">
                  <c:v>20.0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'50Percent'!$E$1</c:f>
              <c:strCache>
                <c:ptCount val="1"/>
                <c:pt idx="0">
                  <c:v>Load</c:v>
                </c:pt>
              </c:strCache>
            </c:strRef>
          </c:tx>
          <c:spPr>
            <a:ln w="381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'50Percent'!$E$2:$E$383</c:f>
              <c:numCache>
                <c:formatCode>General</c:formatCode>
                <c:ptCount val="382"/>
                <c:pt idx="0">
                  <c:v>25.1716549992708</c:v>
                </c:pt>
                <c:pt idx="1">
                  <c:v>24.91720999999919</c:v>
                </c:pt>
                <c:pt idx="2">
                  <c:v>25.4973300000384</c:v>
                </c:pt>
                <c:pt idx="3">
                  <c:v>24.1805999999999</c:v>
                </c:pt>
                <c:pt idx="4">
                  <c:v>22.8655650000008</c:v>
                </c:pt>
                <c:pt idx="5">
                  <c:v>21.9641249928329</c:v>
                </c:pt>
                <c:pt idx="6">
                  <c:v>22.3069198952631</c:v>
                </c:pt>
                <c:pt idx="7">
                  <c:v>21.6191700529196</c:v>
                </c:pt>
                <c:pt idx="8">
                  <c:v>21.6934700000002</c:v>
                </c:pt>
                <c:pt idx="9">
                  <c:v>21.08314499453769</c:v>
                </c:pt>
                <c:pt idx="10">
                  <c:v>21.9777449999905</c:v>
                </c:pt>
                <c:pt idx="11">
                  <c:v>22.6823099999935</c:v>
                </c:pt>
                <c:pt idx="12">
                  <c:v>23.4030099838525</c:v>
                </c:pt>
                <c:pt idx="13">
                  <c:v>25.215260000032</c:v>
                </c:pt>
                <c:pt idx="14">
                  <c:v>25.5718949999956</c:v>
                </c:pt>
                <c:pt idx="15">
                  <c:v>26.0355850004546</c:v>
                </c:pt>
                <c:pt idx="16">
                  <c:v>26.3669100000082</c:v>
                </c:pt>
                <c:pt idx="17">
                  <c:v>26.1386200076549</c:v>
                </c:pt>
                <c:pt idx="18">
                  <c:v>26.2812050000026</c:v>
                </c:pt>
                <c:pt idx="19">
                  <c:v>27.068840000033</c:v>
                </c:pt>
                <c:pt idx="20">
                  <c:v>26.9752350000098</c:v>
                </c:pt>
                <c:pt idx="21">
                  <c:v>26.58529499999999</c:v>
                </c:pt>
                <c:pt idx="22">
                  <c:v>26.4656549588486</c:v>
                </c:pt>
                <c:pt idx="23">
                  <c:v>26.6717850479064</c:v>
                </c:pt>
                <c:pt idx="24">
                  <c:v>26.5277549902731</c:v>
                </c:pt>
                <c:pt idx="25">
                  <c:v>25.5443249999978</c:v>
                </c:pt>
                <c:pt idx="26">
                  <c:v>27.03199499998431</c:v>
                </c:pt>
                <c:pt idx="27">
                  <c:v>26.08378997511149</c:v>
                </c:pt>
                <c:pt idx="28">
                  <c:v>25.6923250031718</c:v>
                </c:pt>
                <c:pt idx="29">
                  <c:v>25.7094300000124</c:v>
                </c:pt>
                <c:pt idx="30">
                  <c:v>25.2368650000078</c:v>
                </c:pt>
                <c:pt idx="31">
                  <c:v>23.9496149999988</c:v>
                </c:pt>
                <c:pt idx="32">
                  <c:v>23.0353350000036</c:v>
                </c:pt>
                <c:pt idx="33">
                  <c:v>24.5429350362466</c:v>
                </c:pt>
                <c:pt idx="34">
                  <c:v>25.9636250000498</c:v>
                </c:pt>
                <c:pt idx="35">
                  <c:v>27.18073499996539</c:v>
                </c:pt>
                <c:pt idx="36">
                  <c:v>28.78658995216129</c:v>
                </c:pt>
                <c:pt idx="37">
                  <c:v>28.4183749999906</c:v>
                </c:pt>
                <c:pt idx="38">
                  <c:v>29.0798849902152</c:v>
                </c:pt>
                <c:pt idx="39">
                  <c:v>29.2797750000024</c:v>
                </c:pt>
                <c:pt idx="40">
                  <c:v>29.3339749981653</c:v>
                </c:pt>
                <c:pt idx="41">
                  <c:v>29.1235399311167</c:v>
                </c:pt>
                <c:pt idx="42">
                  <c:v>29.0674150676362</c:v>
                </c:pt>
                <c:pt idx="43">
                  <c:v>29.3563000134691</c:v>
                </c:pt>
                <c:pt idx="44">
                  <c:v>27.3928799746289</c:v>
                </c:pt>
                <c:pt idx="45">
                  <c:v>27.2966799999118</c:v>
                </c:pt>
                <c:pt idx="46">
                  <c:v>27.3462249999963</c:v>
                </c:pt>
                <c:pt idx="47">
                  <c:v>26.7280500000046</c:v>
                </c:pt>
                <c:pt idx="48">
                  <c:v>25.6587049999882</c:v>
                </c:pt>
                <c:pt idx="49">
                  <c:v>24.8707500000041</c:v>
                </c:pt>
                <c:pt idx="50">
                  <c:v>25.0875150007568</c:v>
                </c:pt>
                <c:pt idx="51">
                  <c:v>24.6075400000068</c:v>
                </c:pt>
                <c:pt idx="52">
                  <c:v>24.74225500000319</c:v>
                </c:pt>
                <c:pt idx="53">
                  <c:v>23.94455999999949</c:v>
                </c:pt>
                <c:pt idx="54">
                  <c:v>23.3518899903326</c:v>
                </c:pt>
                <c:pt idx="55">
                  <c:v>23.2470249948864</c:v>
                </c:pt>
                <c:pt idx="56">
                  <c:v>22.5105250000005</c:v>
                </c:pt>
                <c:pt idx="57">
                  <c:v>22.4608650234056</c:v>
                </c:pt>
                <c:pt idx="58">
                  <c:v>22.6850799999987</c:v>
                </c:pt>
                <c:pt idx="59">
                  <c:v>23.77541500010129</c:v>
                </c:pt>
                <c:pt idx="60">
                  <c:v>24.90663502445851</c:v>
                </c:pt>
                <c:pt idx="61">
                  <c:v>26.5501399728364</c:v>
                </c:pt>
                <c:pt idx="62">
                  <c:v>27.33317499898061</c:v>
                </c:pt>
                <c:pt idx="63">
                  <c:v>27.5766549999951</c:v>
                </c:pt>
                <c:pt idx="64">
                  <c:v>28.0033100480671</c:v>
                </c:pt>
                <c:pt idx="65">
                  <c:v>27.0721350000014</c:v>
                </c:pt>
                <c:pt idx="66">
                  <c:v>28.1115200323453</c:v>
                </c:pt>
                <c:pt idx="67">
                  <c:v>28.1630300573518</c:v>
                </c:pt>
                <c:pt idx="68">
                  <c:v>27.6363699442217</c:v>
                </c:pt>
                <c:pt idx="69">
                  <c:v>27.5128049999967</c:v>
                </c:pt>
                <c:pt idx="70">
                  <c:v>27.3184549999975</c:v>
                </c:pt>
                <c:pt idx="71">
                  <c:v>27.4911749999961</c:v>
                </c:pt>
                <c:pt idx="72">
                  <c:v>26.8136000000637</c:v>
                </c:pt>
                <c:pt idx="73">
                  <c:v>25.91002499994419</c:v>
                </c:pt>
                <c:pt idx="74">
                  <c:v>25.9047149999998</c:v>
                </c:pt>
                <c:pt idx="75">
                  <c:v>25.8678600000105</c:v>
                </c:pt>
                <c:pt idx="76">
                  <c:v>25.5430500000056</c:v>
                </c:pt>
                <c:pt idx="77">
                  <c:v>24.708425000003</c:v>
                </c:pt>
                <c:pt idx="78">
                  <c:v>24.5271800000011</c:v>
                </c:pt>
                <c:pt idx="79">
                  <c:v>24.7758400000005</c:v>
                </c:pt>
                <c:pt idx="80">
                  <c:v>24.2740300000021</c:v>
                </c:pt>
                <c:pt idx="81">
                  <c:v>24.81942500000011</c:v>
                </c:pt>
                <c:pt idx="82">
                  <c:v>25.8466650020613</c:v>
                </c:pt>
                <c:pt idx="83">
                  <c:v>26.54780999990109</c:v>
                </c:pt>
                <c:pt idx="84">
                  <c:v>27.38807500367639</c:v>
                </c:pt>
                <c:pt idx="85">
                  <c:v>26.5052550000022</c:v>
                </c:pt>
                <c:pt idx="86">
                  <c:v>26.1440749999285</c:v>
                </c:pt>
                <c:pt idx="87">
                  <c:v>26.6825750006808</c:v>
                </c:pt>
                <c:pt idx="88">
                  <c:v>27.8087099951806</c:v>
                </c:pt>
                <c:pt idx="89">
                  <c:v>28.8710650429985</c:v>
                </c:pt>
                <c:pt idx="90">
                  <c:v>30.2455800000044</c:v>
                </c:pt>
                <c:pt idx="91">
                  <c:v>29.6261699554752</c:v>
                </c:pt>
                <c:pt idx="92">
                  <c:v>31.4018150371454</c:v>
                </c:pt>
                <c:pt idx="93">
                  <c:v>30.8356950739483</c:v>
                </c:pt>
                <c:pt idx="94">
                  <c:v>29.758885000001</c:v>
                </c:pt>
                <c:pt idx="95">
                  <c:v>28.029919989407</c:v>
                </c:pt>
                <c:pt idx="96">
                  <c:v>27.6385499978461</c:v>
                </c:pt>
                <c:pt idx="97">
                  <c:v>27.960650041497</c:v>
                </c:pt>
                <c:pt idx="98">
                  <c:v>27.16207500000001</c:v>
                </c:pt>
                <c:pt idx="99">
                  <c:v>26.35061499471299</c:v>
                </c:pt>
                <c:pt idx="100">
                  <c:v>25.5127750000129</c:v>
                </c:pt>
                <c:pt idx="101">
                  <c:v>25.3171300202459</c:v>
                </c:pt>
                <c:pt idx="102">
                  <c:v>25.6598350000127</c:v>
                </c:pt>
                <c:pt idx="103">
                  <c:v>24.8007600000046</c:v>
                </c:pt>
                <c:pt idx="104">
                  <c:v>23.6436549999997</c:v>
                </c:pt>
                <c:pt idx="105">
                  <c:v>23.1500950328002</c:v>
                </c:pt>
                <c:pt idx="106">
                  <c:v>23.4484350000002</c:v>
                </c:pt>
                <c:pt idx="107">
                  <c:v>23.74264500279989</c:v>
                </c:pt>
                <c:pt idx="108">
                  <c:v>24.25662000031409</c:v>
                </c:pt>
                <c:pt idx="109">
                  <c:v>25.77584494856329</c:v>
                </c:pt>
                <c:pt idx="110">
                  <c:v>27.36365999998999</c:v>
                </c:pt>
                <c:pt idx="111">
                  <c:v>27.9205150000008</c:v>
                </c:pt>
                <c:pt idx="112">
                  <c:v>27.81606000000511</c:v>
                </c:pt>
                <c:pt idx="113">
                  <c:v>28.2622100000136</c:v>
                </c:pt>
                <c:pt idx="114">
                  <c:v>28.7022400059127</c:v>
                </c:pt>
                <c:pt idx="115">
                  <c:v>29.2802300000008</c:v>
                </c:pt>
                <c:pt idx="116">
                  <c:v>29.3429649999451</c:v>
                </c:pt>
                <c:pt idx="117">
                  <c:v>29.4376449805988</c:v>
                </c:pt>
                <c:pt idx="118">
                  <c:v>29.6515599999487</c:v>
                </c:pt>
                <c:pt idx="119">
                  <c:v>27.0391099565063</c:v>
                </c:pt>
                <c:pt idx="120">
                  <c:v>26.1685250000007</c:v>
                </c:pt>
                <c:pt idx="121">
                  <c:v>25.6785449994774</c:v>
                </c:pt>
                <c:pt idx="122">
                  <c:v>24.7540699996325</c:v>
                </c:pt>
                <c:pt idx="123">
                  <c:v>24.4202750000005</c:v>
                </c:pt>
                <c:pt idx="124">
                  <c:v>24.1238750401094</c:v>
                </c:pt>
                <c:pt idx="125">
                  <c:v>23.81258499999939</c:v>
                </c:pt>
                <c:pt idx="126">
                  <c:v>22.8386249997669</c:v>
                </c:pt>
                <c:pt idx="127">
                  <c:v>22.0937050006191</c:v>
                </c:pt>
                <c:pt idx="128">
                  <c:v>22.5662049999998</c:v>
                </c:pt>
                <c:pt idx="129">
                  <c:v>21.8370100000018</c:v>
                </c:pt>
                <c:pt idx="130">
                  <c:v>22.3503300000097</c:v>
                </c:pt>
                <c:pt idx="131">
                  <c:v>23.6084750000074</c:v>
                </c:pt>
                <c:pt idx="132">
                  <c:v>24.60061499996939</c:v>
                </c:pt>
                <c:pt idx="133">
                  <c:v>25.65719999390939</c:v>
                </c:pt>
                <c:pt idx="134">
                  <c:v>26.9374900000157</c:v>
                </c:pt>
                <c:pt idx="135">
                  <c:v>27.78565998740589</c:v>
                </c:pt>
                <c:pt idx="136">
                  <c:v>29.0955350000008</c:v>
                </c:pt>
                <c:pt idx="137">
                  <c:v>28.8492450000566</c:v>
                </c:pt>
                <c:pt idx="138">
                  <c:v>30.1405999997606</c:v>
                </c:pt>
                <c:pt idx="139">
                  <c:v>30.00644000000059</c:v>
                </c:pt>
                <c:pt idx="140">
                  <c:v>29.5864750000075</c:v>
                </c:pt>
                <c:pt idx="141">
                  <c:v>28.4662850000153</c:v>
                </c:pt>
                <c:pt idx="142">
                  <c:v>28.2639749991779</c:v>
                </c:pt>
                <c:pt idx="143">
                  <c:v>27.28955499999989</c:v>
                </c:pt>
                <c:pt idx="144">
                  <c:v>25.9563099999996</c:v>
                </c:pt>
                <c:pt idx="145">
                  <c:v>25.83327496486431</c:v>
                </c:pt>
                <c:pt idx="146">
                  <c:v>25.65310999994309</c:v>
                </c:pt>
                <c:pt idx="147">
                  <c:v>24.754465000009</c:v>
                </c:pt>
                <c:pt idx="148">
                  <c:v>23.51062500000241</c:v>
                </c:pt>
                <c:pt idx="149">
                  <c:v>22.8114299999995</c:v>
                </c:pt>
                <c:pt idx="150">
                  <c:v>22.5235200000014</c:v>
                </c:pt>
                <c:pt idx="151">
                  <c:v>22.2798800044537</c:v>
                </c:pt>
                <c:pt idx="152">
                  <c:v>22.5253800000031</c:v>
                </c:pt>
                <c:pt idx="153">
                  <c:v>22.4391450001732</c:v>
                </c:pt>
                <c:pt idx="154">
                  <c:v>22.68758499972959</c:v>
                </c:pt>
                <c:pt idx="155">
                  <c:v>22.5883849998559</c:v>
                </c:pt>
                <c:pt idx="156">
                  <c:v>23.1352750000191</c:v>
                </c:pt>
                <c:pt idx="157">
                  <c:v>23.9519350001044</c:v>
                </c:pt>
                <c:pt idx="158">
                  <c:v>24.525620000245</c:v>
                </c:pt>
                <c:pt idx="159">
                  <c:v>25.8818450001242</c:v>
                </c:pt>
                <c:pt idx="160">
                  <c:v>26.6224949850033</c:v>
                </c:pt>
                <c:pt idx="161">
                  <c:v>26.2230999999991</c:v>
                </c:pt>
                <c:pt idx="162">
                  <c:v>26.744515000002</c:v>
                </c:pt>
                <c:pt idx="163">
                  <c:v>27.4975900000023</c:v>
                </c:pt>
                <c:pt idx="164">
                  <c:v>27.18666482424261</c:v>
                </c:pt>
                <c:pt idx="165">
                  <c:v>26.88815500987739</c:v>
                </c:pt>
                <c:pt idx="166">
                  <c:v>26.9337150000148</c:v>
                </c:pt>
                <c:pt idx="167">
                  <c:v>27.4213249999984</c:v>
                </c:pt>
                <c:pt idx="168">
                  <c:v>26.70631500000389</c:v>
                </c:pt>
                <c:pt idx="169">
                  <c:v>25.4955000415124</c:v>
                </c:pt>
                <c:pt idx="170">
                  <c:v>25.5202299999985</c:v>
                </c:pt>
                <c:pt idx="171">
                  <c:v>26.4272000000141</c:v>
                </c:pt>
                <c:pt idx="172">
                  <c:v>23.8006000000001</c:v>
                </c:pt>
                <c:pt idx="173">
                  <c:v>24.1472850000032</c:v>
                </c:pt>
                <c:pt idx="174">
                  <c:v>23.8327949999992</c:v>
                </c:pt>
                <c:pt idx="175">
                  <c:v>22.18017499999999</c:v>
                </c:pt>
                <c:pt idx="176">
                  <c:v>21.74033982434889</c:v>
                </c:pt>
                <c:pt idx="177">
                  <c:v>21.6121249999984</c:v>
                </c:pt>
                <c:pt idx="178">
                  <c:v>21.7279599996181</c:v>
                </c:pt>
                <c:pt idx="179">
                  <c:v>22.78850499837299</c:v>
                </c:pt>
                <c:pt idx="180">
                  <c:v>23.1673149999997</c:v>
                </c:pt>
                <c:pt idx="181">
                  <c:v>24.3683649962166</c:v>
                </c:pt>
                <c:pt idx="182">
                  <c:v>25.2080400000689</c:v>
                </c:pt>
                <c:pt idx="183">
                  <c:v>26.14698501376881</c:v>
                </c:pt>
                <c:pt idx="184">
                  <c:v>26.53224000000059</c:v>
                </c:pt>
                <c:pt idx="185">
                  <c:v>27.18023995536069</c:v>
                </c:pt>
                <c:pt idx="186">
                  <c:v>26.7240149999999</c:v>
                </c:pt>
                <c:pt idx="187">
                  <c:v>27.869005033926</c:v>
                </c:pt>
                <c:pt idx="188">
                  <c:v>28.5973200002728</c:v>
                </c:pt>
                <c:pt idx="189">
                  <c:v>27.8134550004702</c:v>
                </c:pt>
                <c:pt idx="190">
                  <c:v>27.7391750000084</c:v>
                </c:pt>
                <c:pt idx="191">
                  <c:v>26.6906000000677</c:v>
                </c:pt>
                <c:pt idx="192">
                  <c:v>26.0404700001963</c:v>
                </c:pt>
                <c:pt idx="193">
                  <c:v>25.5893500000146</c:v>
                </c:pt>
                <c:pt idx="194">
                  <c:v>25.55055499970939</c:v>
                </c:pt>
                <c:pt idx="195">
                  <c:v>24.9934350000065</c:v>
                </c:pt>
                <c:pt idx="196">
                  <c:v>24.4626900000026</c:v>
                </c:pt>
                <c:pt idx="197">
                  <c:v>25.0425800000042</c:v>
                </c:pt>
                <c:pt idx="198">
                  <c:v>25.029350000004</c:v>
                </c:pt>
                <c:pt idx="199">
                  <c:v>23.8918149897978</c:v>
                </c:pt>
                <c:pt idx="200">
                  <c:v>24.07668499999929</c:v>
                </c:pt>
                <c:pt idx="201">
                  <c:v>23.3999650369553</c:v>
                </c:pt>
                <c:pt idx="202">
                  <c:v>24.1101299993567</c:v>
                </c:pt>
                <c:pt idx="203">
                  <c:v>25.3279750003385</c:v>
                </c:pt>
                <c:pt idx="204">
                  <c:v>26.42412498667019</c:v>
                </c:pt>
                <c:pt idx="205">
                  <c:v>27.3520500000015</c:v>
                </c:pt>
                <c:pt idx="206">
                  <c:v>27.7089199999985</c:v>
                </c:pt>
                <c:pt idx="207">
                  <c:v>28.0605449999982</c:v>
                </c:pt>
                <c:pt idx="208">
                  <c:v>28.8498649687388</c:v>
                </c:pt>
                <c:pt idx="209">
                  <c:v>30.5587050000072</c:v>
                </c:pt>
                <c:pt idx="210">
                  <c:v>31.2362900094625</c:v>
                </c:pt>
                <c:pt idx="211">
                  <c:v>30.3787799999995</c:v>
                </c:pt>
                <c:pt idx="212">
                  <c:v>30.1914100000153</c:v>
                </c:pt>
                <c:pt idx="213">
                  <c:v>29.6516049992724</c:v>
                </c:pt>
                <c:pt idx="214">
                  <c:v>29.8059549999858</c:v>
                </c:pt>
                <c:pt idx="215">
                  <c:v>28.6331549605244</c:v>
                </c:pt>
                <c:pt idx="216">
                  <c:v>27.6148150059502</c:v>
                </c:pt>
                <c:pt idx="217">
                  <c:v>26.9328499993682</c:v>
                </c:pt>
                <c:pt idx="218">
                  <c:v>26.549844996422</c:v>
                </c:pt>
                <c:pt idx="219">
                  <c:v>26.09295504826891</c:v>
                </c:pt>
                <c:pt idx="220">
                  <c:v>25.8364650000094</c:v>
                </c:pt>
                <c:pt idx="221">
                  <c:v>25.017265000007</c:v>
                </c:pt>
                <c:pt idx="222">
                  <c:v>24.868150000008</c:v>
                </c:pt>
                <c:pt idx="223">
                  <c:v>24.86814500000679</c:v>
                </c:pt>
                <c:pt idx="224">
                  <c:v>24.7259550000095</c:v>
                </c:pt>
                <c:pt idx="225">
                  <c:v>25.25674502923119</c:v>
                </c:pt>
                <c:pt idx="226">
                  <c:v>25.96302998203749</c:v>
                </c:pt>
                <c:pt idx="227">
                  <c:v>26.447250030663</c:v>
                </c:pt>
                <c:pt idx="228">
                  <c:v>26.9274650000035</c:v>
                </c:pt>
                <c:pt idx="229">
                  <c:v>28.3590899862975</c:v>
                </c:pt>
                <c:pt idx="230">
                  <c:v>28.758960000428</c:v>
                </c:pt>
                <c:pt idx="231">
                  <c:v>29.2182600000227</c:v>
                </c:pt>
                <c:pt idx="232">
                  <c:v>28.26123000332329</c:v>
                </c:pt>
                <c:pt idx="233">
                  <c:v>28.48522999999869</c:v>
                </c:pt>
                <c:pt idx="234">
                  <c:v>28.68874000155299</c:v>
                </c:pt>
                <c:pt idx="235">
                  <c:v>29.5573499204578</c:v>
                </c:pt>
                <c:pt idx="236">
                  <c:v>29.8315199999591</c:v>
                </c:pt>
                <c:pt idx="237">
                  <c:v>30.1934999991925</c:v>
                </c:pt>
                <c:pt idx="238">
                  <c:v>28.87460999832719</c:v>
                </c:pt>
                <c:pt idx="239">
                  <c:v>27.8877950049497</c:v>
                </c:pt>
                <c:pt idx="240">
                  <c:v>26.92498998074679</c:v>
                </c:pt>
                <c:pt idx="241">
                  <c:v>25.8830800000014</c:v>
                </c:pt>
                <c:pt idx="242">
                  <c:v>25.4722650000069</c:v>
                </c:pt>
                <c:pt idx="243">
                  <c:v>25.32658500001341</c:v>
                </c:pt>
                <c:pt idx="244">
                  <c:v>25.0604700000111</c:v>
                </c:pt>
                <c:pt idx="245">
                  <c:v>24.19183000000501</c:v>
                </c:pt>
                <c:pt idx="246">
                  <c:v>23.1272650000001</c:v>
                </c:pt>
                <c:pt idx="247">
                  <c:v>22.518775000475</c:v>
                </c:pt>
                <c:pt idx="248">
                  <c:v>23.00586503186519</c:v>
                </c:pt>
                <c:pt idx="249">
                  <c:v>22.6912149999775</c:v>
                </c:pt>
                <c:pt idx="250">
                  <c:v>23.2169149999995</c:v>
                </c:pt>
                <c:pt idx="251">
                  <c:v>24.0413149999993</c:v>
                </c:pt>
                <c:pt idx="252">
                  <c:v>25.4360250000891</c:v>
                </c:pt>
                <c:pt idx="253">
                  <c:v>26.8375249997427</c:v>
                </c:pt>
                <c:pt idx="254">
                  <c:v>27.7931449999529</c:v>
                </c:pt>
                <c:pt idx="255">
                  <c:v>28.7466800499265</c:v>
                </c:pt>
                <c:pt idx="256">
                  <c:v>28.9240350179839</c:v>
                </c:pt>
                <c:pt idx="257">
                  <c:v>29.816775054966</c:v>
                </c:pt>
                <c:pt idx="258">
                  <c:v>30.08853000000329</c:v>
                </c:pt>
                <c:pt idx="259">
                  <c:v>30.7887900588835</c:v>
                </c:pt>
                <c:pt idx="260">
                  <c:v>29.8181649999981</c:v>
                </c:pt>
                <c:pt idx="261">
                  <c:v>30.5243999999981</c:v>
                </c:pt>
                <c:pt idx="262">
                  <c:v>29.8708949680722</c:v>
                </c:pt>
                <c:pt idx="263">
                  <c:v>28.8327099981776</c:v>
                </c:pt>
                <c:pt idx="264">
                  <c:v>27.56552000000719</c:v>
                </c:pt>
                <c:pt idx="265">
                  <c:v>26.843694965489</c:v>
                </c:pt>
                <c:pt idx="266">
                  <c:v>26.6047650000005</c:v>
                </c:pt>
                <c:pt idx="267">
                  <c:v>25.2273850000055</c:v>
                </c:pt>
                <c:pt idx="268">
                  <c:v>24.00131999164149</c:v>
                </c:pt>
                <c:pt idx="269">
                  <c:v>24.2490649999991</c:v>
                </c:pt>
                <c:pt idx="270">
                  <c:v>24.0296799999975</c:v>
                </c:pt>
                <c:pt idx="271">
                  <c:v>23.6169250000025</c:v>
                </c:pt>
                <c:pt idx="272">
                  <c:v>23.1470899999999</c:v>
                </c:pt>
                <c:pt idx="273">
                  <c:v>23.58699499999939</c:v>
                </c:pt>
                <c:pt idx="274">
                  <c:v>23.4299150000026</c:v>
                </c:pt>
                <c:pt idx="275">
                  <c:v>24.5922300002342</c:v>
                </c:pt>
                <c:pt idx="276">
                  <c:v>25.4279799991101</c:v>
                </c:pt>
                <c:pt idx="277">
                  <c:v>27.4041700005099</c:v>
                </c:pt>
                <c:pt idx="278">
                  <c:v>27.145354971716</c:v>
                </c:pt>
                <c:pt idx="279">
                  <c:v>29.10842999992109</c:v>
                </c:pt>
                <c:pt idx="280">
                  <c:v>29.80889003398569</c:v>
                </c:pt>
                <c:pt idx="281">
                  <c:v>30.8595649751806</c:v>
                </c:pt>
                <c:pt idx="282">
                  <c:v>30.4446999753878</c:v>
                </c:pt>
                <c:pt idx="283">
                  <c:v>31.21465999942339</c:v>
                </c:pt>
                <c:pt idx="284">
                  <c:v>31.6799800000005</c:v>
                </c:pt>
                <c:pt idx="285">
                  <c:v>30.826669923434</c:v>
                </c:pt>
                <c:pt idx="286">
                  <c:v>29.6132299873393</c:v>
                </c:pt>
                <c:pt idx="287">
                  <c:v>29.1194200000053</c:v>
                </c:pt>
                <c:pt idx="288">
                  <c:v>28.092655000001</c:v>
                </c:pt>
                <c:pt idx="289">
                  <c:v>28.4496849993791</c:v>
                </c:pt>
                <c:pt idx="290">
                  <c:v>27.24582999950929</c:v>
                </c:pt>
                <c:pt idx="291">
                  <c:v>26.6229200000104</c:v>
                </c:pt>
                <c:pt idx="292">
                  <c:v>25.9768150000097</c:v>
                </c:pt>
                <c:pt idx="293">
                  <c:v>25.4952300000085</c:v>
                </c:pt>
                <c:pt idx="294">
                  <c:v>25.38411000001139</c:v>
                </c:pt>
                <c:pt idx="295">
                  <c:v>24.2287100504548</c:v>
                </c:pt>
                <c:pt idx="296">
                  <c:v>24.2271150000001</c:v>
                </c:pt>
                <c:pt idx="297">
                  <c:v>24.03848500109141</c:v>
                </c:pt>
                <c:pt idx="298">
                  <c:v>24.3612599604867</c:v>
                </c:pt>
                <c:pt idx="299">
                  <c:v>24.9540650002258</c:v>
                </c:pt>
                <c:pt idx="300">
                  <c:v>26.5114949589575</c:v>
                </c:pt>
                <c:pt idx="301">
                  <c:v>27.3178850000644</c:v>
                </c:pt>
                <c:pt idx="302">
                  <c:v>28.1934049999457</c:v>
                </c:pt>
                <c:pt idx="303">
                  <c:v>28.8673450000295</c:v>
                </c:pt>
                <c:pt idx="304">
                  <c:v>30.0611900425254</c:v>
                </c:pt>
                <c:pt idx="305">
                  <c:v>30.3830000000001</c:v>
                </c:pt>
                <c:pt idx="306">
                  <c:v>31.2720550000412</c:v>
                </c:pt>
                <c:pt idx="307">
                  <c:v>31.9493750000069</c:v>
                </c:pt>
                <c:pt idx="308">
                  <c:v>32.18399007966429</c:v>
                </c:pt>
                <c:pt idx="309">
                  <c:v>30.2746450000043</c:v>
                </c:pt>
                <c:pt idx="310">
                  <c:v>29.6832150619125</c:v>
                </c:pt>
                <c:pt idx="311">
                  <c:v>28.7495800000186</c:v>
                </c:pt>
                <c:pt idx="312">
                  <c:v>27.990434999714</c:v>
                </c:pt>
                <c:pt idx="313">
                  <c:v>26.6383150000091</c:v>
                </c:pt>
                <c:pt idx="314">
                  <c:v>26.9134999998239</c:v>
                </c:pt>
                <c:pt idx="315">
                  <c:v>26.3395850000096</c:v>
                </c:pt>
                <c:pt idx="316">
                  <c:v>24.92844000000079</c:v>
                </c:pt>
                <c:pt idx="317">
                  <c:v>23.9142250000006</c:v>
                </c:pt>
                <c:pt idx="318">
                  <c:v>23.8255049985574</c:v>
                </c:pt>
                <c:pt idx="319">
                  <c:v>24.00534000009</c:v>
                </c:pt>
                <c:pt idx="320">
                  <c:v>23.3776649790485</c:v>
                </c:pt>
                <c:pt idx="321">
                  <c:v>23.2985900000018</c:v>
                </c:pt>
                <c:pt idx="322">
                  <c:v>24.2027800004125</c:v>
                </c:pt>
                <c:pt idx="323">
                  <c:v>23.8877449999903</c:v>
                </c:pt>
                <c:pt idx="324">
                  <c:v>24.0979500046294</c:v>
                </c:pt>
                <c:pt idx="325">
                  <c:v>25.4357700002023</c:v>
                </c:pt>
                <c:pt idx="326">
                  <c:v>26.3381550229701</c:v>
                </c:pt>
                <c:pt idx="327">
                  <c:v>27.1718949999999</c:v>
                </c:pt>
                <c:pt idx="328">
                  <c:v>27.609060000054</c:v>
                </c:pt>
                <c:pt idx="329">
                  <c:v>28.2233500000125</c:v>
                </c:pt>
                <c:pt idx="330">
                  <c:v>28.7690800000033</c:v>
                </c:pt>
                <c:pt idx="331">
                  <c:v>28.3835899977407</c:v>
                </c:pt>
                <c:pt idx="332">
                  <c:v>28.7358050000356</c:v>
                </c:pt>
                <c:pt idx="333">
                  <c:v>28.4095049999963</c:v>
                </c:pt>
                <c:pt idx="334">
                  <c:v>27.83173504782589</c:v>
                </c:pt>
                <c:pt idx="335">
                  <c:v>27.527854991904</c:v>
                </c:pt>
                <c:pt idx="336">
                  <c:v>27.59872000203299</c:v>
                </c:pt>
                <c:pt idx="337">
                  <c:v>26.072030027884</c:v>
                </c:pt>
                <c:pt idx="338">
                  <c:v>25.5871399998724</c:v>
                </c:pt>
                <c:pt idx="339">
                  <c:v>25.0663599999986</c:v>
                </c:pt>
                <c:pt idx="340">
                  <c:v>24.2431100000006</c:v>
                </c:pt>
                <c:pt idx="341">
                  <c:v>23.38549997921929</c:v>
                </c:pt>
                <c:pt idx="342">
                  <c:v>23.5588999999998</c:v>
                </c:pt>
                <c:pt idx="343">
                  <c:v>23.5093650000006</c:v>
                </c:pt>
                <c:pt idx="344">
                  <c:v>23.5639350000007</c:v>
                </c:pt>
                <c:pt idx="345">
                  <c:v>23.64855499999799</c:v>
                </c:pt>
                <c:pt idx="346">
                  <c:v>24.1982750000016</c:v>
                </c:pt>
                <c:pt idx="347">
                  <c:v>23.4682049999997</c:v>
                </c:pt>
                <c:pt idx="348">
                  <c:v>23.3676350040036</c:v>
                </c:pt>
                <c:pt idx="349">
                  <c:v>24.7708749999593</c:v>
                </c:pt>
                <c:pt idx="350">
                  <c:v>25.6379949952502</c:v>
                </c:pt>
                <c:pt idx="351">
                  <c:v>26.80881500000091</c:v>
                </c:pt>
                <c:pt idx="352">
                  <c:v>27.0438750000088</c:v>
                </c:pt>
                <c:pt idx="353">
                  <c:v>28.4134549999992</c:v>
                </c:pt>
                <c:pt idx="354">
                  <c:v>28.99224997667659</c:v>
                </c:pt>
                <c:pt idx="355">
                  <c:v>29.1453699977842</c:v>
                </c:pt>
                <c:pt idx="356">
                  <c:v>28.6771450107743</c:v>
                </c:pt>
                <c:pt idx="357">
                  <c:v>28.4039750000446</c:v>
                </c:pt>
                <c:pt idx="358">
                  <c:v>27.706195000123</c:v>
                </c:pt>
                <c:pt idx="359">
                  <c:v>26.6461400198366</c:v>
                </c:pt>
                <c:pt idx="360">
                  <c:v>26.2055449964196</c:v>
                </c:pt>
                <c:pt idx="361">
                  <c:v>25.8561300000047</c:v>
                </c:pt>
                <c:pt idx="362">
                  <c:v>24.7505000000409</c:v>
                </c:pt>
                <c:pt idx="363">
                  <c:v>24.48862499999969</c:v>
                </c:pt>
                <c:pt idx="364">
                  <c:v>24.78970999999939</c:v>
                </c:pt>
                <c:pt idx="365">
                  <c:v>24.0231700000057</c:v>
                </c:pt>
                <c:pt idx="366">
                  <c:v>23.5547150000009</c:v>
                </c:pt>
                <c:pt idx="367">
                  <c:v>24.4938250000016</c:v>
                </c:pt>
                <c:pt idx="368">
                  <c:v>23.1515399999822</c:v>
                </c:pt>
                <c:pt idx="369">
                  <c:v>22.5171549975474</c:v>
                </c:pt>
                <c:pt idx="370">
                  <c:v>23.48638499998779</c:v>
                </c:pt>
                <c:pt idx="371">
                  <c:v>24.8557000000011</c:v>
                </c:pt>
                <c:pt idx="372">
                  <c:v>26.0909200001632</c:v>
                </c:pt>
                <c:pt idx="373">
                  <c:v>26.48682502126429</c:v>
                </c:pt>
                <c:pt idx="374">
                  <c:v>27.2243950000021</c:v>
                </c:pt>
                <c:pt idx="375">
                  <c:v>27.7782799985787</c:v>
                </c:pt>
                <c:pt idx="376">
                  <c:v>29.42597999992849</c:v>
                </c:pt>
                <c:pt idx="377">
                  <c:v>30.3705200000007</c:v>
                </c:pt>
                <c:pt idx="378">
                  <c:v>31.41635994252229</c:v>
                </c:pt>
                <c:pt idx="379">
                  <c:v>30.6993450004639</c:v>
                </c:pt>
                <c:pt idx="380">
                  <c:v>31.0505350103846</c:v>
                </c:pt>
                <c:pt idx="381">
                  <c:v>30.2757250000095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496328"/>
        <c:axId val="2121499320"/>
      </c:lineChart>
      <c:catAx>
        <c:axId val="2121496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1499320"/>
        <c:crosses val="autoZero"/>
        <c:auto val="1"/>
        <c:lblAlgn val="ctr"/>
        <c:lblOffset val="100"/>
        <c:noMultiLvlLbl val="0"/>
      </c:catAx>
      <c:valAx>
        <c:axId val="212149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496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100% Renewables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'100CoalCurtail'!$A$1</c:f>
              <c:strCache>
                <c:ptCount val="1"/>
                <c:pt idx="0">
                  <c:v>Solar</c:v>
                </c:pt>
              </c:strCache>
            </c:strRef>
          </c:tx>
          <c:spPr>
            <a:ln w="381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'100CoalCurtail'!$A$2:$A$383</c:f>
              <c:numCache>
                <c:formatCode>General</c:formatCode>
                <c:ptCount val="382"/>
                <c:pt idx="0">
                  <c:v>1.81999999999987</c:v>
                </c:pt>
                <c:pt idx="1">
                  <c:v>0.828333333304525</c:v>
                </c:pt>
                <c:pt idx="2">
                  <c:v>0.0874999999999996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0.233333333333333</c:v>
                </c:pt>
                <c:pt idx="10">
                  <c:v>1.1025</c:v>
                </c:pt>
                <c:pt idx="11">
                  <c:v>2.11749999999989</c:v>
                </c:pt>
                <c:pt idx="12">
                  <c:v>3.16166666666667</c:v>
                </c:pt>
                <c:pt idx="13">
                  <c:v>4.159166666666699</c:v>
                </c:pt>
                <c:pt idx="14">
                  <c:v>5.045833333333381</c:v>
                </c:pt>
                <c:pt idx="15">
                  <c:v>5.757500000000039</c:v>
                </c:pt>
                <c:pt idx="16">
                  <c:v>6.24750000000004</c:v>
                </c:pt>
                <c:pt idx="17">
                  <c:v>6.4866666666667</c:v>
                </c:pt>
                <c:pt idx="18">
                  <c:v>6.44583333333337</c:v>
                </c:pt>
                <c:pt idx="19">
                  <c:v>6.13666666666667</c:v>
                </c:pt>
                <c:pt idx="20">
                  <c:v>5.5825</c:v>
                </c:pt>
                <c:pt idx="21">
                  <c:v>4.818333333333331</c:v>
                </c:pt>
                <c:pt idx="22">
                  <c:v>3.89083333333333</c:v>
                </c:pt>
                <c:pt idx="23">
                  <c:v>2.875833333333329</c:v>
                </c:pt>
                <c:pt idx="24">
                  <c:v>1.83166666666667</c:v>
                </c:pt>
                <c:pt idx="25">
                  <c:v>0.845833333333312</c:v>
                </c:pt>
                <c:pt idx="26">
                  <c:v>0.093333333333297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0.239166666666667</c:v>
                </c:pt>
                <c:pt idx="34">
                  <c:v>1.10833333333333</c:v>
                </c:pt>
                <c:pt idx="35">
                  <c:v>2.12333333333333</c:v>
                </c:pt>
                <c:pt idx="36">
                  <c:v>3.16749999999965</c:v>
                </c:pt>
                <c:pt idx="37">
                  <c:v>4.164999999999999</c:v>
                </c:pt>
                <c:pt idx="38">
                  <c:v>5.05166666666667</c:v>
                </c:pt>
                <c:pt idx="39">
                  <c:v>5.76333333333133</c:v>
                </c:pt>
                <c:pt idx="40">
                  <c:v>6.25333333333333</c:v>
                </c:pt>
                <c:pt idx="41">
                  <c:v>6.48666666666667</c:v>
                </c:pt>
                <c:pt idx="42">
                  <c:v>6.45166666666667</c:v>
                </c:pt>
                <c:pt idx="43">
                  <c:v>6.142499999999999</c:v>
                </c:pt>
                <c:pt idx="44">
                  <c:v>5.58833333333338</c:v>
                </c:pt>
                <c:pt idx="45">
                  <c:v>4.824166666666668</c:v>
                </c:pt>
                <c:pt idx="46">
                  <c:v>3.902499999999999</c:v>
                </c:pt>
                <c:pt idx="47">
                  <c:v>2.8875</c:v>
                </c:pt>
                <c:pt idx="48">
                  <c:v>1.84333333287444</c:v>
                </c:pt>
                <c:pt idx="49">
                  <c:v>0.851666666666667</c:v>
                </c:pt>
                <c:pt idx="50">
                  <c:v>0.0991666666666667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0.239166666666626</c:v>
                </c:pt>
                <c:pt idx="58">
                  <c:v>1.11416666666667</c:v>
                </c:pt>
                <c:pt idx="59">
                  <c:v>2.12333333333333</c:v>
                </c:pt>
                <c:pt idx="60">
                  <c:v>3.1675</c:v>
                </c:pt>
                <c:pt idx="61">
                  <c:v>4.164999999999999</c:v>
                </c:pt>
                <c:pt idx="62">
                  <c:v>5.05166666666667</c:v>
                </c:pt>
                <c:pt idx="63">
                  <c:v>5.76333333333337</c:v>
                </c:pt>
                <c:pt idx="64">
                  <c:v>6.25333333333337</c:v>
                </c:pt>
                <c:pt idx="65">
                  <c:v>6.49250000000004</c:v>
                </c:pt>
                <c:pt idx="66">
                  <c:v>6.457500000000049</c:v>
                </c:pt>
                <c:pt idx="67">
                  <c:v>6.148333333333381</c:v>
                </c:pt>
                <c:pt idx="68">
                  <c:v>5.594166666666708</c:v>
                </c:pt>
                <c:pt idx="69">
                  <c:v>4.83583333333333</c:v>
                </c:pt>
                <c:pt idx="70">
                  <c:v>3.91416666665573</c:v>
                </c:pt>
                <c:pt idx="71">
                  <c:v>2.89333333333333</c:v>
                </c:pt>
                <c:pt idx="72">
                  <c:v>1.855</c:v>
                </c:pt>
                <c:pt idx="73">
                  <c:v>0.863333333333333</c:v>
                </c:pt>
                <c:pt idx="74">
                  <c:v>0.105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0.245000000000017</c:v>
                </c:pt>
                <c:pt idx="82">
                  <c:v>1.11416666666667</c:v>
                </c:pt>
                <c:pt idx="83">
                  <c:v>2.12916666666667</c:v>
                </c:pt>
                <c:pt idx="84">
                  <c:v>3.1674999999984</c:v>
                </c:pt>
                <c:pt idx="85">
                  <c:v>4.164999999999979</c:v>
                </c:pt>
                <c:pt idx="86">
                  <c:v>5.05166666666667</c:v>
                </c:pt>
                <c:pt idx="87">
                  <c:v>5.769166666657821</c:v>
                </c:pt>
                <c:pt idx="88">
                  <c:v>6.25916666666667</c:v>
                </c:pt>
                <c:pt idx="89">
                  <c:v>6.492500000000049</c:v>
                </c:pt>
                <c:pt idx="90">
                  <c:v>6.4575</c:v>
                </c:pt>
                <c:pt idx="91">
                  <c:v>6.154166666666668</c:v>
                </c:pt>
                <c:pt idx="92">
                  <c:v>5.6</c:v>
                </c:pt>
                <c:pt idx="93">
                  <c:v>4.84166666666667</c:v>
                </c:pt>
                <c:pt idx="94">
                  <c:v>3.92</c:v>
                </c:pt>
                <c:pt idx="95">
                  <c:v>2.905</c:v>
                </c:pt>
                <c:pt idx="96">
                  <c:v>1.86083333333333</c:v>
                </c:pt>
                <c:pt idx="97">
                  <c:v>0.874999999998129</c:v>
                </c:pt>
                <c:pt idx="98">
                  <c:v>0.110833333333333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0.245</c:v>
                </c:pt>
                <c:pt idx="106">
                  <c:v>1.1199999999999</c:v>
                </c:pt>
                <c:pt idx="107">
                  <c:v>2.12916666666661</c:v>
                </c:pt>
                <c:pt idx="108">
                  <c:v>3.17333333333333</c:v>
                </c:pt>
                <c:pt idx="109">
                  <c:v>4.17083333333336</c:v>
                </c:pt>
                <c:pt idx="110">
                  <c:v>5.057499999999999</c:v>
                </c:pt>
                <c:pt idx="111">
                  <c:v>5.76916666666667</c:v>
                </c:pt>
                <c:pt idx="112">
                  <c:v>6.25916666666667</c:v>
                </c:pt>
                <c:pt idx="113">
                  <c:v>6.49833333333334</c:v>
                </c:pt>
                <c:pt idx="114">
                  <c:v>6.46333333333333</c:v>
                </c:pt>
                <c:pt idx="115">
                  <c:v>6.15999999999998</c:v>
                </c:pt>
                <c:pt idx="116">
                  <c:v>5.60583333333333</c:v>
                </c:pt>
                <c:pt idx="117">
                  <c:v>4.847499999999999</c:v>
                </c:pt>
                <c:pt idx="118">
                  <c:v>3.925833333332229</c:v>
                </c:pt>
                <c:pt idx="119">
                  <c:v>2.91083333333333</c:v>
                </c:pt>
                <c:pt idx="120">
                  <c:v>1.87249999999913</c:v>
                </c:pt>
                <c:pt idx="121">
                  <c:v>0.886666666666667</c:v>
                </c:pt>
                <c:pt idx="122">
                  <c:v>0.116666666665796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0.250833333333333</c:v>
                </c:pt>
                <c:pt idx="130">
                  <c:v>1.12</c:v>
                </c:pt>
                <c:pt idx="131">
                  <c:v>2.129166666665501</c:v>
                </c:pt>
                <c:pt idx="132">
                  <c:v>3.17333333333333</c:v>
                </c:pt>
                <c:pt idx="133">
                  <c:v>4.170833333333331</c:v>
                </c:pt>
                <c:pt idx="134">
                  <c:v>5.057499999999999</c:v>
                </c:pt>
                <c:pt idx="135">
                  <c:v>5.76916666666667</c:v>
                </c:pt>
                <c:pt idx="136">
                  <c:v>6.25916666666667</c:v>
                </c:pt>
                <c:pt idx="137">
                  <c:v>6.49833333333334</c:v>
                </c:pt>
                <c:pt idx="138">
                  <c:v>6.46333333332933</c:v>
                </c:pt>
                <c:pt idx="139">
                  <c:v>6.16583333333333</c:v>
                </c:pt>
                <c:pt idx="140">
                  <c:v>5.61166666666667</c:v>
                </c:pt>
                <c:pt idx="141">
                  <c:v>4.85333333333333</c:v>
                </c:pt>
                <c:pt idx="142">
                  <c:v>3.93166666666667</c:v>
                </c:pt>
                <c:pt idx="143">
                  <c:v>2.92249999999203</c:v>
                </c:pt>
                <c:pt idx="144">
                  <c:v>1.87833333333333</c:v>
                </c:pt>
                <c:pt idx="145">
                  <c:v>0.8925</c:v>
                </c:pt>
                <c:pt idx="146">
                  <c:v>0.116666666666667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0.250833333333333</c:v>
                </c:pt>
                <c:pt idx="154">
                  <c:v>1.12583333331997</c:v>
                </c:pt>
                <c:pt idx="155">
                  <c:v>2.12916666666667</c:v>
                </c:pt>
                <c:pt idx="156">
                  <c:v>3.17333333333333</c:v>
                </c:pt>
                <c:pt idx="157">
                  <c:v>4.170833333333331</c:v>
                </c:pt>
                <c:pt idx="158">
                  <c:v>5.057499999999999</c:v>
                </c:pt>
                <c:pt idx="159">
                  <c:v>5.76916666666667</c:v>
                </c:pt>
                <c:pt idx="160">
                  <c:v>6.25916666666667</c:v>
                </c:pt>
                <c:pt idx="161">
                  <c:v>6.49833333333333</c:v>
                </c:pt>
                <c:pt idx="162">
                  <c:v>6.469166666666709</c:v>
                </c:pt>
                <c:pt idx="163">
                  <c:v>6.165833333333381</c:v>
                </c:pt>
                <c:pt idx="164">
                  <c:v>5.617500000000029</c:v>
                </c:pt>
                <c:pt idx="165">
                  <c:v>4.859166666666669</c:v>
                </c:pt>
                <c:pt idx="166">
                  <c:v>3.94333333333333</c:v>
                </c:pt>
                <c:pt idx="167">
                  <c:v>2.92833333333333</c:v>
                </c:pt>
                <c:pt idx="168">
                  <c:v>1.89</c:v>
                </c:pt>
                <c:pt idx="169">
                  <c:v>0.898333333333334</c:v>
                </c:pt>
                <c:pt idx="170">
                  <c:v>0.1225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0.250833333333284</c:v>
                </c:pt>
                <c:pt idx="178">
                  <c:v>1.12583333243512</c:v>
                </c:pt>
                <c:pt idx="179">
                  <c:v>2.12916666666666</c:v>
                </c:pt>
                <c:pt idx="180">
                  <c:v>3.1733333312924</c:v>
                </c:pt>
                <c:pt idx="181">
                  <c:v>4.170833333333381</c:v>
                </c:pt>
                <c:pt idx="182">
                  <c:v>5.051666666666708</c:v>
                </c:pt>
                <c:pt idx="183">
                  <c:v>5.769166666666709</c:v>
                </c:pt>
                <c:pt idx="184">
                  <c:v>6.259166666666709</c:v>
                </c:pt>
                <c:pt idx="185">
                  <c:v>6.49833333333338</c:v>
                </c:pt>
                <c:pt idx="186">
                  <c:v>6.46916666666667</c:v>
                </c:pt>
                <c:pt idx="187">
                  <c:v>6.171666666666709</c:v>
                </c:pt>
                <c:pt idx="188">
                  <c:v>5.62333333333334</c:v>
                </c:pt>
                <c:pt idx="189">
                  <c:v>4.864999999999999</c:v>
                </c:pt>
                <c:pt idx="190">
                  <c:v>3.949166666666651</c:v>
                </c:pt>
                <c:pt idx="191">
                  <c:v>2.93416666666667</c:v>
                </c:pt>
                <c:pt idx="192">
                  <c:v>1.89583333333333</c:v>
                </c:pt>
                <c:pt idx="193">
                  <c:v>0.904166666666667</c:v>
                </c:pt>
                <c:pt idx="194">
                  <c:v>0.128333331944472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0.250833333333333</c:v>
                </c:pt>
                <c:pt idx="202">
                  <c:v>1.12583333333333</c:v>
                </c:pt>
                <c:pt idx="203">
                  <c:v>2.129166666665671</c:v>
                </c:pt>
                <c:pt idx="204">
                  <c:v>3.1675</c:v>
                </c:pt>
                <c:pt idx="205">
                  <c:v>4.164999999999999</c:v>
                </c:pt>
                <c:pt idx="206">
                  <c:v>5.05166666666667</c:v>
                </c:pt>
                <c:pt idx="207">
                  <c:v>5.76916666666667</c:v>
                </c:pt>
                <c:pt idx="208">
                  <c:v>6.25916666666667</c:v>
                </c:pt>
                <c:pt idx="209">
                  <c:v>6.49833333333334</c:v>
                </c:pt>
                <c:pt idx="210">
                  <c:v>6.469166666666509</c:v>
                </c:pt>
                <c:pt idx="211">
                  <c:v>6.17166666666667</c:v>
                </c:pt>
                <c:pt idx="212">
                  <c:v>5.62333333333334</c:v>
                </c:pt>
                <c:pt idx="213">
                  <c:v>4.87083333333333</c:v>
                </c:pt>
                <c:pt idx="214">
                  <c:v>3.949166666666671</c:v>
                </c:pt>
                <c:pt idx="215">
                  <c:v>2.939999999998269</c:v>
                </c:pt>
                <c:pt idx="216">
                  <c:v>1.90166666666667</c:v>
                </c:pt>
                <c:pt idx="217">
                  <c:v>0.91</c:v>
                </c:pt>
                <c:pt idx="218">
                  <c:v>0.128333333333333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0.250833333333333</c:v>
                </c:pt>
                <c:pt idx="226">
                  <c:v>1.11999999999837</c:v>
                </c:pt>
                <c:pt idx="227">
                  <c:v>2.12916666666667</c:v>
                </c:pt>
                <c:pt idx="228">
                  <c:v>3.1675</c:v>
                </c:pt>
                <c:pt idx="229">
                  <c:v>4.164999999999999</c:v>
                </c:pt>
                <c:pt idx="230">
                  <c:v>5.05166666666667</c:v>
                </c:pt>
                <c:pt idx="231">
                  <c:v>5.763333333333311</c:v>
                </c:pt>
                <c:pt idx="232">
                  <c:v>6.25916666666667</c:v>
                </c:pt>
                <c:pt idx="233">
                  <c:v>6.504166666666669</c:v>
                </c:pt>
                <c:pt idx="234">
                  <c:v>6.46916666666663</c:v>
                </c:pt>
                <c:pt idx="235">
                  <c:v>6.17166666666667</c:v>
                </c:pt>
                <c:pt idx="236">
                  <c:v>5.629166666666669</c:v>
                </c:pt>
                <c:pt idx="237">
                  <c:v>4.87083333333326</c:v>
                </c:pt>
                <c:pt idx="238">
                  <c:v>3.955</c:v>
                </c:pt>
                <c:pt idx="239">
                  <c:v>2.94583333206574</c:v>
                </c:pt>
                <c:pt idx="240">
                  <c:v>1.90749999951431</c:v>
                </c:pt>
                <c:pt idx="241">
                  <c:v>0.915833333333333</c:v>
                </c:pt>
                <c:pt idx="242">
                  <c:v>0.134166666664138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0.250833333333196</c:v>
                </c:pt>
                <c:pt idx="250">
                  <c:v>1.11999999999998</c:v>
                </c:pt>
                <c:pt idx="251">
                  <c:v>2.12916666666671</c:v>
                </c:pt>
                <c:pt idx="252">
                  <c:v>3.16749999999478</c:v>
                </c:pt>
                <c:pt idx="253">
                  <c:v>4.159166666666668</c:v>
                </c:pt>
                <c:pt idx="254">
                  <c:v>5.045833333333371</c:v>
                </c:pt>
                <c:pt idx="255">
                  <c:v>5.763333333333381</c:v>
                </c:pt>
                <c:pt idx="256">
                  <c:v>6.259166666666709</c:v>
                </c:pt>
                <c:pt idx="257">
                  <c:v>6.4983333333333</c:v>
                </c:pt>
                <c:pt idx="258">
                  <c:v>6.475</c:v>
                </c:pt>
                <c:pt idx="259">
                  <c:v>6.177499999995248</c:v>
                </c:pt>
                <c:pt idx="260">
                  <c:v>5.629166666666669</c:v>
                </c:pt>
                <c:pt idx="261">
                  <c:v>4.876666666157489</c:v>
                </c:pt>
                <c:pt idx="262">
                  <c:v>3.960833333333329</c:v>
                </c:pt>
                <c:pt idx="263">
                  <c:v>2.95166666666667</c:v>
                </c:pt>
                <c:pt idx="264">
                  <c:v>1.91333333333333</c:v>
                </c:pt>
                <c:pt idx="265">
                  <c:v>0.921666666228257</c:v>
                </c:pt>
                <c:pt idx="266">
                  <c:v>0.134166666666667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0.250833333333298</c:v>
                </c:pt>
                <c:pt idx="274">
                  <c:v>1.11999999999842</c:v>
                </c:pt>
                <c:pt idx="275">
                  <c:v>2.12333333330393</c:v>
                </c:pt>
                <c:pt idx="276">
                  <c:v>3.16166666666066</c:v>
                </c:pt>
                <c:pt idx="277">
                  <c:v>4.159166666666619</c:v>
                </c:pt>
                <c:pt idx="278">
                  <c:v>5.045833333333331</c:v>
                </c:pt>
                <c:pt idx="279">
                  <c:v>5.76333333333333</c:v>
                </c:pt>
                <c:pt idx="280">
                  <c:v>6.25916666666667</c:v>
                </c:pt>
                <c:pt idx="281">
                  <c:v>6.49833333333331</c:v>
                </c:pt>
                <c:pt idx="282">
                  <c:v>6.475</c:v>
                </c:pt>
                <c:pt idx="283">
                  <c:v>6.17749999999997</c:v>
                </c:pt>
                <c:pt idx="284">
                  <c:v>5.634999999999999</c:v>
                </c:pt>
                <c:pt idx="285">
                  <c:v>4.876666666665249</c:v>
                </c:pt>
                <c:pt idx="286">
                  <c:v>3.966666666666629</c:v>
                </c:pt>
                <c:pt idx="287">
                  <c:v>2.95166666666662</c:v>
                </c:pt>
                <c:pt idx="288">
                  <c:v>1.91333333333335</c:v>
                </c:pt>
                <c:pt idx="289">
                  <c:v>0.9275</c:v>
                </c:pt>
                <c:pt idx="290">
                  <c:v>0.139999999999989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0.245</c:v>
                </c:pt>
                <c:pt idx="298">
                  <c:v>1.11416666666667</c:v>
                </c:pt>
                <c:pt idx="299">
                  <c:v>2.11749999999058</c:v>
                </c:pt>
                <c:pt idx="300">
                  <c:v>3.155833333333329</c:v>
                </c:pt>
                <c:pt idx="301">
                  <c:v>4.153333332033401</c:v>
                </c:pt>
                <c:pt idx="302">
                  <c:v>5.04</c:v>
                </c:pt>
                <c:pt idx="303">
                  <c:v>5.757499999999999</c:v>
                </c:pt>
                <c:pt idx="304">
                  <c:v>6.25333333333331</c:v>
                </c:pt>
                <c:pt idx="305">
                  <c:v>6.49833333333333</c:v>
                </c:pt>
                <c:pt idx="306">
                  <c:v>6.47499999999996</c:v>
                </c:pt>
                <c:pt idx="307">
                  <c:v>6.17750000000032</c:v>
                </c:pt>
                <c:pt idx="308">
                  <c:v>5.634999999999999</c:v>
                </c:pt>
                <c:pt idx="309">
                  <c:v>4.88249999999999</c:v>
                </c:pt>
                <c:pt idx="310">
                  <c:v>3.96666666666667</c:v>
                </c:pt>
                <c:pt idx="311">
                  <c:v>2.95750000000002</c:v>
                </c:pt>
                <c:pt idx="312">
                  <c:v>1.91916666664241</c:v>
                </c:pt>
                <c:pt idx="313">
                  <c:v>0.92750000000006</c:v>
                </c:pt>
                <c:pt idx="314">
                  <c:v>0.14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0.244999999999941</c:v>
                </c:pt>
                <c:pt idx="322">
                  <c:v>1.10833333333308</c:v>
                </c:pt>
                <c:pt idx="323">
                  <c:v>2.11749999999805</c:v>
                </c:pt>
                <c:pt idx="324">
                  <c:v>3.15583332882508</c:v>
                </c:pt>
                <c:pt idx="325">
                  <c:v>4.14749999999998</c:v>
                </c:pt>
                <c:pt idx="326">
                  <c:v>5.04</c:v>
                </c:pt>
                <c:pt idx="327">
                  <c:v>5.757499999999999</c:v>
                </c:pt>
                <c:pt idx="328">
                  <c:v>6.25333333333333</c:v>
                </c:pt>
                <c:pt idx="329">
                  <c:v>6.49833333333334</c:v>
                </c:pt>
                <c:pt idx="330">
                  <c:v>6.46916666666667</c:v>
                </c:pt>
                <c:pt idx="331">
                  <c:v>6.177499999999999</c:v>
                </c:pt>
                <c:pt idx="332">
                  <c:v>5.634999999999999</c:v>
                </c:pt>
                <c:pt idx="333">
                  <c:v>4.88249999999999</c:v>
                </c:pt>
                <c:pt idx="334">
                  <c:v>3.9725</c:v>
                </c:pt>
                <c:pt idx="335">
                  <c:v>2.957499999999969</c:v>
                </c:pt>
                <c:pt idx="336">
                  <c:v>1.91916666666667</c:v>
                </c:pt>
                <c:pt idx="337">
                  <c:v>0.933333333333337</c:v>
                </c:pt>
                <c:pt idx="338">
                  <c:v>0.140000000000061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0.2391666666666</c:v>
                </c:pt>
                <c:pt idx="346">
                  <c:v>1.10833333333333</c:v>
                </c:pt>
                <c:pt idx="347">
                  <c:v>2.11166666666667</c:v>
                </c:pt>
                <c:pt idx="348">
                  <c:v>3.15</c:v>
                </c:pt>
                <c:pt idx="349">
                  <c:v>4.147499999999999</c:v>
                </c:pt>
                <c:pt idx="350">
                  <c:v>5.034166666666668</c:v>
                </c:pt>
                <c:pt idx="351">
                  <c:v>5.75166666666667</c:v>
                </c:pt>
                <c:pt idx="352">
                  <c:v>6.2475</c:v>
                </c:pt>
                <c:pt idx="353">
                  <c:v>6.49249999999995</c:v>
                </c:pt>
                <c:pt idx="354">
                  <c:v>6.46916666602408</c:v>
                </c:pt>
                <c:pt idx="355">
                  <c:v>6.17749999999994</c:v>
                </c:pt>
                <c:pt idx="356">
                  <c:v>5.634999999999999</c:v>
                </c:pt>
                <c:pt idx="357">
                  <c:v>4.882499999999999</c:v>
                </c:pt>
                <c:pt idx="358">
                  <c:v>3.9725</c:v>
                </c:pt>
                <c:pt idx="359">
                  <c:v>2.96333333333333</c:v>
                </c:pt>
                <c:pt idx="360">
                  <c:v>1.925</c:v>
                </c:pt>
                <c:pt idx="361">
                  <c:v>0.93333333333338</c:v>
                </c:pt>
                <c:pt idx="362">
                  <c:v>0.14000000000006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0.239166666645632</c:v>
                </c:pt>
                <c:pt idx="370">
                  <c:v>1.10249999999845</c:v>
                </c:pt>
                <c:pt idx="371">
                  <c:v>2.10583333333087</c:v>
                </c:pt>
                <c:pt idx="372">
                  <c:v>3.14416666666667</c:v>
                </c:pt>
                <c:pt idx="373">
                  <c:v>4.14166666666667</c:v>
                </c:pt>
                <c:pt idx="374">
                  <c:v>5.028333333333331</c:v>
                </c:pt>
                <c:pt idx="375">
                  <c:v>5.74583333333333</c:v>
                </c:pt>
                <c:pt idx="376">
                  <c:v>6.2474999999998</c:v>
                </c:pt>
                <c:pt idx="377">
                  <c:v>6.4925</c:v>
                </c:pt>
                <c:pt idx="378">
                  <c:v>6.46916666666667</c:v>
                </c:pt>
                <c:pt idx="379">
                  <c:v>6.17749999999998</c:v>
                </c:pt>
                <c:pt idx="380">
                  <c:v>5.634999999999999</c:v>
                </c:pt>
                <c:pt idx="381">
                  <c:v>4.88249999999996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'100CoalCurtail'!$B$1</c:f>
              <c:strCache>
                <c:ptCount val="1"/>
                <c:pt idx="0">
                  <c:v>Wind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'100CoalCurtail'!$B$2:$B$383</c:f>
              <c:numCache>
                <c:formatCode>General</c:formatCode>
                <c:ptCount val="382"/>
                <c:pt idx="0">
                  <c:v>4.00392870521473</c:v>
                </c:pt>
                <c:pt idx="1">
                  <c:v>4.21945738068351</c:v>
                </c:pt>
                <c:pt idx="2">
                  <c:v>3.64144367526531</c:v>
                </c:pt>
                <c:pt idx="3">
                  <c:v>4.47219509709314</c:v>
                </c:pt>
                <c:pt idx="4">
                  <c:v>4.8811303658235</c:v>
                </c:pt>
                <c:pt idx="5">
                  <c:v>5.185691476895521</c:v>
                </c:pt>
                <c:pt idx="6">
                  <c:v>5.20787828244443</c:v>
                </c:pt>
                <c:pt idx="7">
                  <c:v>4.280396957019549</c:v>
                </c:pt>
                <c:pt idx="8">
                  <c:v>2.916040264056569</c:v>
                </c:pt>
                <c:pt idx="9">
                  <c:v>3.59053193115138</c:v>
                </c:pt>
                <c:pt idx="10">
                  <c:v>3.74569855147928</c:v>
                </c:pt>
                <c:pt idx="11">
                  <c:v>4.085915571265848</c:v>
                </c:pt>
                <c:pt idx="12">
                  <c:v>2.72007666008383</c:v>
                </c:pt>
                <c:pt idx="13">
                  <c:v>3.04706027985175</c:v>
                </c:pt>
                <c:pt idx="14">
                  <c:v>2.418017873266249</c:v>
                </c:pt>
                <c:pt idx="15">
                  <c:v>1.96553022252244</c:v>
                </c:pt>
                <c:pt idx="16">
                  <c:v>1.03037635205819</c:v>
                </c:pt>
                <c:pt idx="17">
                  <c:v>0.739690602886062</c:v>
                </c:pt>
                <c:pt idx="18">
                  <c:v>0.465891484115251</c:v>
                </c:pt>
                <c:pt idx="19">
                  <c:v>0.407975836862568</c:v>
                </c:pt>
                <c:pt idx="20">
                  <c:v>0.774838723043585</c:v>
                </c:pt>
                <c:pt idx="21">
                  <c:v>0.956298909197001</c:v>
                </c:pt>
                <c:pt idx="22">
                  <c:v>1.17585180720855</c:v>
                </c:pt>
                <c:pt idx="23">
                  <c:v>1.32279570332216</c:v>
                </c:pt>
                <c:pt idx="24">
                  <c:v>1.37319943768103</c:v>
                </c:pt>
                <c:pt idx="25">
                  <c:v>1.51948544556904</c:v>
                </c:pt>
                <c:pt idx="26">
                  <c:v>1.30162338057607</c:v>
                </c:pt>
                <c:pt idx="27">
                  <c:v>1.5544252965498</c:v>
                </c:pt>
                <c:pt idx="28">
                  <c:v>2.04822517418266</c:v>
                </c:pt>
                <c:pt idx="29">
                  <c:v>2.669407590785031</c:v>
                </c:pt>
                <c:pt idx="30">
                  <c:v>3.21151590321541</c:v>
                </c:pt>
                <c:pt idx="31">
                  <c:v>3.63239696228266</c:v>
                </c:pt>
                <c:pt idx="32">
                  <c:v>3.81348029179291</c:v>
                </c:pt>
                <c:pt idx="33">
                  <c:v>3.889518916678429</c:v>
                </c:pt>
                <c:pt idx="34">
                  <c:v>3.74937406456294</c:v>
                </c:pt>
                <c:pt idx="35">
                  <c:v>3.26096205813262</c:v>
                </c:pt>
                <c:pt idx="36">
                  <c:v>3.056578524054849</c:v>
                </c:pt>
                <c:pt idx="37">
                  <c:v>2.405207784478069</c:v>
                </c:pt>
                <c:pt idx="38">
                  <c:v>2.444847684190869</c:v>
                </c:pt>
                <c:pt idx="39">
                  <c:v>2.2327040483854</c:v>
                </c:pt>
                <c:pt idx="40">
                  <c:v>1.99731727599577</c:v>
                </c:pt>
                <c:pt idx="41">
                  <c:v>1.75251554469839</c:v>
                </c:pt>
                <c:pt idx="42">
                  <c:v>1.69485833935812</c:v>
                </c:pt>
                <c:pt idx="43">
                  <c:v>2.13487290896952</c:v>
                </c:pt>
                <c:pt idx="44">
                  <c:v>2.29350903222329</c:v>
                </c:pt>
                <c:pt idx="45">
                  <c:v>2.31886569135159</c:v>
                </c:pt>
                <c:pt idx="46">
                  <c:v>2.09522869722962</c:v>
                </c:pt>
                <c:pt idx="47">
                  <c:v>2.15894638989925</c:v>
                </c:pt>
                <c:pt idx="48">
                  <c:v>2.201524496880791</c:v>
                </c:pt>
                <c:pt idx="49">
                  <c:v>2.501829691984649</c:v>
                </c:pt>
                <c:pt idx="50">
                  <c:v>2.48771303786278</c:v>
                </c:pt>
                <c:pt idx="51">
                  <c:v>3.06089600814819</c:v>
                </c:pt>
                <c:pt idx="52">
                  <c:v>3.561383081750871</c:v>
                </c:pt>
                <c:pt idx="53">
                  <c:v>3.78467296489715</c:v>
                </c:pt>
                <c:pt idx="54">
                  <c:v>4.082534337769038</c:v>
                </c:pt>
                <c:pt idx="55">
                  <c:v>3.72307806196809</c:v>
                </c:pt>
                <c:pt idx="56">
                  <c:v>3.30695371207515</c:v>
                </c:pt>
                <c:pt idx="57">
                  <c:v>3.036163639078099</c:v>
                </c:pt>
                <c:pt idx="58">
                  <c:v>3.13549566527605</c:v>
                </c:pt>
                <c:pt idx="59">
                  <c:v>3.17761387701034</c:v>
                </c:pt>
                <c:pt idx="60">
                  <c:v>2.898971262375121</c:v>
                </c:pt>
                <c:pt idx="61">
                  <c:v>2.03895377516002</c:v>
                </c:pt>
                <c:pt idx="62">
                  <c:v>2.16081573508739</c:v>
                </c:pt>
                <c:pt idx="63">
                  <c:v>2.18812476351507</c:v>
                </c:pt>
                <c:pt idx="64">
                  <c:v>2.058353064268299</c:v>
                </c:pt>
                <c:pt idx="65">
                  <c:v>2.36774299706943</c:v>
                </c:pt>
                <c:pt idx="66">
                  <c:v>2.40095055399187</c:v>
                </c:pt>
                <c:pt idx="67">
                  <c:v>2.57984463356696</c:v>
                </c:pt>
                <c:pt idx="68">
                  <c:v>2.60580361523755</c:v>
                </c:pt>
                <c:pt idx="69">
                  <c:v>2.51719487817048</c:v>
                </c:pt>
                <c:pt idx="70">
                  <c:v>2.512880023723389</c:v>
                </c:pt>
                <c:pt idx="71">
                  <c:v>2.66288613794655</c:v>
                </c:pt>
                <c:pt idx="72">
                  <c:v>3.46864018433332</c:v>
                </c:pt>
                <c:pt idx="73">
                  <c:v>3.78361983203381</c:v>
                </c:pt>
                <c:pt idx="74">
                  <c:v>3.50381529214621</c:v>
                </c:pt>
                <c:pt idx="75">
                  <c:v>3.986429256908889</c:v>
                </c:pt>
                <c:pt idx="76">
                  <c:v>4.41677593679428</c:v>
                </c:pt>
                <c:pt idx="77">
                  <c:v>4.63189909139276</c:v>
                </c:pt>
                <c:pt idx="78">
                  <c:v>4.5911993492505</c:v>
                </c:pt>
                <c:pt idx="79">
                  <c:v>4.93899412021853</c:v>
                </c:pt>
                <c:pt idx="80">
                  <c:v>5.066191441064371</c:v>
                </c:pt>
                <c:pt idx="81">
                  <c:v>4.93998240205292</c:v>
                </c:pt>
                <c:pt idx="82">
                  <c:v>4.38056161213875</c:v>
                </c:pt>
                <c:pt idx="83">
                  <c:v>4.01610353314638</c:v>
                </c:pt>
                <c:pt idx="84">
                  <c:v>3.83439563902099</c:v>
                </c:pt>
                <c:pt idx="85">
                  <c:v>4.00932284375665</c:v>
                </c:pt>
                <c:pt idx="86">
                  <c:v>4.68144770397425</c:v>
                </c:pt>
                <c:pt idx="87">
                  <c:v>4.65733951094913</c:v>
                </c:pt>
                <c:pt idx="88">
                  <c:v>3.99871756454468</c:v>
                </c:pt>
                <c:pt idx="89">
                  <c:v>2.95467719961173</c:v>
                </c:pt>
                <c:pt idx="90">
                  <c:v>2.637396906462311</c:v>
                </c:pt>
                <c:pt idx="91">
                  <c:v>2.80343461722851</c:v>
                </c:pt>
                <c:pt idx="92">
                  <c:v>3.07533496946335</c:v>
                </c:pt>
                <c:pt idx="93">
                  <c:v>3.6547639395225</c:v>
                </c:pt>
                <c:pt idx="94">
                  <c:v>4.01902995433927</c:v>
                </c:pt>
                <c:pt idx="95">
                  <c:v>3.96076360716581</c:v>
                </c:pt>
                <c:pt idx="96">
                  <c:v>3.612758503775599</c:v>
                </c:pt>
                <c:pt idx="97">
                  <c:v>3.51319601385645</c:v>
                </c:pt>
                <c:pt idx="98">
                  <c:v>2.64411504858017</c:v>
                </c:pt>
                <c:pt idx="99">
                  <c:v>2.404268497175579</c:v>
                </c:pt>
                <c:pt idx="100">
                  <c:v>2.51258838892464</c:v>
                </c:pt>
                <c:pt idx="101">
                  <c:v>2.438329029674529</c:v>
                </c:pt>
                <c:pt idx="102">
                  <c:v>2.84547675943136</c:v>
                </c:pt>
                <c:pt idx="103">
                  <c:v>3.62456038512469</c:v>
                </c:pt>
                <c:pt idx="104">
                  <c:v>3.35053260255575</c:v>
                </c:pt>
                <c:pt idx="105">
                  <c:v>2.86896413893342</c:v>
                </c:pt>
                <c:pt idx="106">
                  <c:v>2.416919770023719</c:v>
                </c:pt>
                <c:pt idx="107">
                  <c:v>2.47122162480706</c:v>
                </c:pt>
                <c:pt idx="108">
                  <c:v>2.24841221143604</c:v>
                </c:pt>
                <c:pt idx="109">
                  <c:v>1.74861652703629</c:v>
                </c:pt>
                <c:pt idx="110">
                  <c:v>2.14849153449476</c:v>
                </c:pt>
                <c:pt idx="111">
                  <c:v>1.80823224475742</c:v>
                </c:pt>
                <c:pt idx="112">
                  <c:v>1.33412089710892</c:v>
                </c:pt>
                <c:pt idx="113">
                  <c:v>1.1790027187857</c:v>
                </c:pt>
                <c:pt idx="114">
                  <c:v>1.37031317463952</c:v>
                </c:pt>
                <c:pt idx="115">
                  <c:v>1.98808654419283</c:v>
                </c:pt>
                <c:pt idx="116">
                  <c:v>2.20290425174117</c:v>
                </c:pt>
                <c:pt idx="117">
                  <c:v>2.281244171994931</c:v>
                </c:pt>
                <c:pt idx="118">
                  <c:v>2.69906908271679</c:v>
                </c:pt>
                <c:pt idx="119">
                  <c:v>3.030439184444469</c:v>
                </c:pt>
                <c:pt idx="120">
                  <c:v>2.93712653317246</c:v>
                </c:pt>
                <c:pt idx="121">
                  <c:v>4.668717715485089</c:v>
                </c:pt>
                <c:pt idx="122">
                  <c:v>3.5086183679476</c:v>
                </c:pt>
                <c:pt idx="123">
                  <c:v>3.42328307534367</c:v>
                </c:pt>
                <c:pt idx="124">
                  <c:v>3.30291469821364</c:v>
                </c:pt>
                <c:pt idx="125">
                  <c:v>2.40304262596071</c:v>
                </c:pt>
                <c:pt idx="126">
                  <c:v>2.03050266635298</c:v>
                </c:pt>
                <c:pt idx="127">
                  <c:v>2.11669430689113</c:v>
                </c:pt>
                <c:pt idx="128">
                  <c:v>1.81532659507274</c:v>
                </c:pt>
                <c:pt idx="129">
                  <c:v>1.40793177936614</c:v>
                </c:pt>
                <c:pt idx="130">
                  <c:v>1.18833949083641</c:v>
                </c:pt>
                <c:pt idx="131">
                  <c:v>0.868893148980781</c:v>
                </c:pt>
                <c:pt idx="132">
                  <c:v>0.949112716417458</c:v>
                </c:pt>
                <c:pt idx="133">
                  <c:v>1.05571116572143</c:v>
                </c:pt>
                <c:pt idx="134">
                  <c:v>1.57090120705922</c:v>
                </c:pt>
                <c:pt idx="135">
                  <c:v>2.14440300086286</c:v>
                </c:pt>
                <c:pt idx="136">
                  <c:v>1.70775458465912</c:v>
                </c:pt>
                <c:pt idx="137">
                  <c:v>2.31950351131112</c:v>
                </c:pt>
                <c:pt idx="138">
                  <c:v>2.31574374802278</c:v>
                </c:pt>
                <c:pt idx="139">
                  <c:v>2.82198719711274</c:v>
                </c:pt>
                <c:pt idx="140">
                  <c:v>3.19742252732992</c:v>
                </c:pt>
                <c:pt idx="141">
                  <c:v>3.630449013783039</c:v>
                </c:pt>
                <c:pt idx="142">
                  <c:v>3.13902648689896</c:v>
                </c:pt>
                <c:pt idx="143">
                  <c:v>2.75747357742734</c:v>
                </c:pt>
                <c:pt idx="144">
                  <c:v>2.92139501060724</c:v>
                </c:pt>
                <c:pt idx="145">
                  <c:v>3.35588028265774</c:v>
                </c:pt>
                <c:pt idx="146">
                  <c:v>2.64274407427788</c:v>
                </c:pt>
                <c:pt idx="147">
                  <c:v>2.19531788397938</c:v>
                </c:pt>
                <c:pt idx="148">
                  <c:v>1.70503214070786</c:v>
                </c:pt>
                <c:pt idx="149">
                  <c:v>1.14832303771109</c:v>
                </c:pt>
                <c:pt idx="150">
                  <c:v>1.10869304887265</c:v>
                </c:pt>
                <c:pt idx="151">
                  <c:v>0.920368183881716</c:v>
                </c:pt>
                <c:pt idx="152">
                  <c:v>0.988641820476402</c:v>
                </c:pt>
                <c:pt idx="153">
                  <c:v>1.24850144144332</c:v>
                </c:pt>
                <c:pt idx="154">
                  <c:v>1.7082694156072</c:v>
                </c:pt>
                <c:pt idx="155">
                  <c:v>2.75327166207196</c:v>
                </c:pt>
                <c:pt idx="156">
                  <c:v>2.76195684411764</c:v>
                </c:pt>
                <c:pt idx="157">
                  <c:v>2.61693215404748</c:v>
                </c:pt>
                <c:pt idx="158">
                  <c:v>2.45770690792263</c:v>
                </c:pt>
                <c:pt idx="159">
                  <c:v>2.898186136729179</c:v>
                </c:pt>
                <c:pt idx="160">
                  <c:v>2.77314639502689</c:v>
                </c:pt>
                <c:pt idx="161">
                  <c:v>2.40349712224199</c:v>
                </c:pt>
                <c:pt idx="162">
                  <c:v>1.8854440572489</c:v>
                </c:pt>
                <c:pt idx="163">
                  <c:v>1.82029873391178</c:v>
                </c:pt>
                <c:pt idx="164">
                  <c:v>1.71439809382876</c:v>
                </c:pt>
                <c:pt idx="165">
                  <c:v>1.99374527977888</c:v>
                </c:pt>
                <c:pt idx="166">
                  <c:v>2.30334877961055</c:v>
                </c:pt>
                <c:pt idx="167">
                  <c:v>2.66169234390736</c:v>
                </c:pt>
                <c:pt idx="168">
                  <c:v>3.15117306135297</c:v>
                </c:pt>
                <c:pt idx="169">
                  <c:v>3.0148608740659</c:v>
                </c:pt>
                <c:pt idx="170">
                  <c:v>2.60321036251783</c:v>
                </c:pt>
                <c:pt idx="171">
                  <c:v>2.80443421666533</c:v>
                </c:pt>
                <c:pt idx="172">
                  <c:v>3.3475023917523</c:v>
                </c:pt>
                <c:pt idx="173">
                  <c:v>3.30803413620606</c:v>
                </c:pt>
                <c:pt idx="174">
                  <c:v>3.38518063859798</c:v>
                </c:pt>
                <c:pt idx="175">
                  <c:v>3.6163858201825</c:v>
                </c:pt>
                <c:pt idx="176">
                  <c:v>3.53389442501302</c:v>
                </c:pt>
                <c:pt idx="177">
                  <c:v>3.09018085433806</c:v>
                </c:pt>
                <c:pt idx="178">
                  <c:v>3.15830181809817</c:v>
                </c:pt>
                <c:pt idx="179">
                  <c:v>2.90817093565315</c:v>
                </c:pt>
                <c:pt idx="180">
                  <c:v>2.30433610159662</c:v>
                </c:pt>
                <c:pt idx="181">
                  <c:v>1.40229605507059</c:v>
                </c:pt>
                <c:pt idx="182">
                  <c:v>1.64083663461588</c:v>
                </c:pt>
                <c:pt idx="183">
                  <c:v>1.73057284768112</c:v>
                </c:pt>
                <c:pt idx="184">
                  <c:v>1.76690004860587</c:v>
                </c:pt>
                <c:pt idx="185">
                  <c:v>2.132446079760269</c:v>
                </c:pt>
                <c:pt idx="186">
                  <c:v>2.35738784784272</c:v>
                </c:pt>
                <c:pt idx="187">
                  <c:v>2.853240640933579</c:v>
                </c:pt>
                <c:pt idx="188">
                  <c:v>2.79677152956247</c:v>
                </c:pt>
                <c:pt idx="189">
                  <c:v>2.83722109122276</c:v>
                </c:pt>
                <c:pt idx="190">
                  <c:v>3.07861626205182</c:v>
                </c:pt>
                <c:pt idx="191">
                  <c:v>3.468145979664329</c:v>
                </c:pt>
                <c:pt idx="192">
                  <c:v>3.72945936245203</c:v>
                </c:pt>
                <c:pt idx="193">
                  <c:v>3.69108480864764</c:v>
                </c:pt>
                <c:pt idx="194">
                  <c:v>3.32194595778546</c:v>
                </c:pt>
                <c:pt idx="195">
                  <c:v>3.769801292560101</c:v>
                </c:pt>
                <c:pt idx="196">
                  <c:v>4.04997952191889</c:v>
                </c:pt>
                <c:pt idx="197">
                  <c:v>3.839258392016889</c:v>
                </c:pt>
                <c:pt idx="198">
                  <c:v>3.81380157283783</c:v>
                </c:pt>
                <c:pt idx="199">
                  <c:v>4.07340768001795</c:v>
                </c:pt>
                <c:pt idx="200">
                  <c:v>3.82156794353247</c:v>
                </c:pt>
                <c:pt idx="201">
                  <c:v>2.94242625838727</c:v>
                </c:pt>
                <c:pt idx="202">
                  <c:v>2.19134969632983</c:v>
                </c:pt>
                <c:pt idx="203">
                  <c:v>2.49660784589489</c:v>
                </c:pt>
                <c:pt idx="204">
                  <c:v>1.69254619921583</c:v>
                </c:pt>
                <c:pt idx="205">
                  <c:v>1.66420393990483</c:v>
                </c:pt>
                <c:pt idx="206">
                  <c:v>2.03306514370992</c:v>
                </c:pt>
                <c:pt idx="207">
                  <c:v>2.0135834275268</c:v>
                </c:pt>
                <c:pt idx="208">
                  <c:v>1.96386344583955</c:v>
                </c:pt>
                <c:pt idx="209">
                  <c:v>1.79544884708107</c:v>
                </c:pt>
                <c:pt idx="210">
                  <c:v>1.94041758041515</c:v>
                </c:pt>
                <c:pt idx="211">
                  <c:v>1.9703318792504</c:v>
                </c:pt>
                <c:pt idx="212">
                  <c:v>1.9379223389169</c:v>
                </c:pt>
                <c:pt idx="213">
                  <c:v>1.89459435928968</c:v>
                </c:pt>
                <c:pt idx="214">
                  <c:v>2.056437359586829</c:v>
                </c:pt>
                <c:pt idx="215">
                  <c:v>2.49005179865967</c:v>
                </c:pt>
                <c:pt idx="216">
                  <c:v>4.16257186234716</c:v>
                </c:pt>
                <c:pt idx="217">
                  <c:v>4.52676325270921</c:v>
                </c:pt>
                <c:pt idx="218">
                  <c:v>3.96689646861233</c:v>
                </c:pt>
                <c:pt idx="219">
                  <c:v>3.74172679787109</c:v>
                </c:pt>
                <c:pt idx="220">
                  <c:v>3.10708322840445</c:v>
                </c:pt>
                <c:pt idx="221">
                  <c:v>3.06444388362646</c:v>
                </c:pt>
                <c:pt idx="222">
                  <c:v>2.6050124930175</c:v>
                </c:pt>
                <c:pt idx="223">
                  <c:v>2.364128354563769</c:v>
                </c:pt>
                <c:pt idx="224">
                  <c:v>2.34850579010131</c:v>
                </c:pt>
                <c:pt idx="225">
                  <c:v>1.68557759333417</c:v>
                </c:pt>
                <c:pt idx="226">
                  <c:v>1.30607244284694</c:v>
                </c:pt>
                <c:pt idx="227">
                  <c:v>0.696682913472149</c:v>
                </c:pt>
                <c:pt idx="228">
                  <c:v>0.954683326669981</c:v>
                </c:pt>
                <c:pt idx="229">
                  <c:v>0.687241274417955</c:v>
                </c:pt>
                <c:pt idx="230">
                  <c:v>0.840803230335807</c:v>
                </c:pt>
                <c:pt idx="231">
                  <c:v>0.440830552982333</c:v>
                </c:pt>
                <c:pt idx="232">
                  <c:v>0.391206565145832</c:v>
                </c:pt>
                <c:pt idx="233">
                  <c:v>0.529091874615306</c:v>
                </c:pt>
                <c:pt idx="234">
                  <c:v>0.460602881143062</c:v>
                </c:pt>
                <c:pt idx="235">
                  <c:v>0.458710439666014</c:v>
                </c:pt>
                <c:pt idx="236">
                  <c:v>0.575906701172839</c:v>
                </c:pt>
                <c:pt idx="237">
                  <c:v>0.615586736720837</c:v>
                </c:pt>
                <c:pt idx="238">
                  <c:v>0.810702987448593</c:v>
                </c:pt>
                <c:pt idx="239">
                  <c:v>1.05029325840733</c:v>
                </c:pt>
                <c:pt idx="240">
                  <c:v>1.28008765554654</c:v>
                </c:pt>
                <c:pt idx="241">
                  <c:v>1.494248148349</c:v>
                </c:pt>
                <c:pt idx="242">
                  <c:v>1.6337647059982</c:v>
                </c:pt>
                <c:pt idx="243">
                  <c:v>1.93970527998984</c:v>
                </c:pt>
                <c:pt idx="244">
                  <c:v>2.33777823207796</c:v>
                </c:pt>
                <c:pt idx="245">
                  <c:v>2.84012633417725</c:v>
                </c:pt>
                <c:pt idx="246">
                  <c:v>2.951798209202289</c:v>
                </c:pt>
                <c:pt idx="247">
                  <c:v>2.93256926563952</c:v>
                </c:pt>
                <c:pt idx="248">
                  <c:v>2.81402830994159</c:v>
                </c:pt>
                <c:pt idx="249">
                  <c:v>2.9270355283183</c:v>
                </c:pt>
                <c:pt idx="250">
                  <c:v>2.81530078820614</c:v>
                </c:pt>
                <c:pt idx="251">
                  <c:v>2.72898456480984</c:v>
                </c:pt>
                <c:pt idx="252">
                  <c:v>2.70367723219936</c:v>
                </c:pt>
                <c:pt idx="253">
                  <c:v>2.59743675599932</c:v>
                </c:pt>
                <c:pt idx="254">
                  <c:v>3.1322855575586</c:v>
                </c:pt>
                <c:pt idx="255">
                  <c:v>3.71046537754692</c:v>
                </c:pt>
                <c:pt idx="256">
                  <c:v>3.65353037965126</c:v>
                </c:pt>
                <c:pt idx="257">
                  <c:v>3.29837247709136</c:v>
                </c:pt>
                <c:pt idx="258">
                  <c:v>3.02713304354914</c:v>
                </c:pt>
                <c:pt idx="259">
                  <c:v>2.952633094183499</c:v>
                </c:pt>
                <c:pt idx="260">
                  <c:v>3.25491221743033</c:v>
                </c:pt>
                <c:pt idx="261">
                  <c:v>4.828784371999718</c:v>
                </c:pt>
                <c:pt idx="262">
                  <c:v>5.244421032449011</c:v>
                </c:pt>
                <c:pt idx="263">
                  <c:v>5.27959547734618</c:v>
                </c:pt>
                <c:pt idx="264">
                  <c:v>5.849000300965909</c:v>
                </c:pt>
                <c:pt idx="265">
                  <c:v>5.09153128078768</c:v>
                </c:pt>
                <c:pt idx="266">
                  <c:v>4.31127814565301</c:v>
                </c:pt>
                <c:pt idx="267">
                  <c:v>3.990309915148239</c:v>
                </c:pt>
                <c:pt idx="268">
                  <c:v>3.32061980673194</c:v>
                </c:pt>
                <c:pt idx="269">
                  <c:v>4.40789179301143</c:v>
                </c:pt>
                <c:pt idx="270">
                  <c:v>4.364058341960908</c:v>
                </c:pt>
                <c:pt idx="271">
                  <c:v>4.81838370267457</c:v>
                </c:pt>
                <c:pt idx="272">
                  <c:v>5.396555982168881</c:v>
                </c:pt>
                <c:pt idx="273">
                  <c:v>5.37955949485718</c:v>
                </c:pt>
                <c:pt idx="274">
                  <c:v>5.43617713732493</c:v>
                </c:pt>
                <c:pt idx="275">
                  <c:v>4.427159950924318</c:v>
                </c:pt>
                <c:pt idx="276">
                  <c:v>3.85221107061598</c:v>
                </c:pt>
                <c:pt idx="277">
                  <c:v>3.35416600820417</c:v>
                </c:pt>
                <c:pt idx="278">
                  <c:v>5.013084258545487</c:v>
                </c:pt>
                <c:pt idx="279">
                  <c:v>5.688924886937879</c:v>
                </c:pt>
                <c:pt idx="280">
                  <c:v>5.9905406846717</c:v>
                </c:pt>
                <c:pt idx="281">
                  <c:v>6.07672869117943</c:v>
                </c:pt>
                <c:pt idx="282">
                  <c:v>6.140917313425539</c:v>
                </c:pt>
                <c:pt idx="283">
                  <c:v>5.90989457946476</c:v>
                </c:pt>
                <c:pt idx="284">
                  <c:v>6.08697111354992</c:v>
                </c:pt>
                <c:pt idx="285">
                  <c:v>6.11127835750438</c:v>
                </c:pt>
                <c:pt idx="286">
                  <c:v>6.33931832152065</c:v>
                </c:pt>
                <c:pt idx="287">
                  <c:v>6.640526477647079</c:v>
                </c:pt>
                <c:pt idx="288">
                  <c:v>6.55347070881132</c:v>
                </c:pt>
                <c:pt idx="289">
                  <c:v>5.78300914828897</c:v>
                </c:pt>
                <c:pt idx="290">
                  <c:v>5.02729419828355</c:v>
                </c:pt>
                <c:pt idx="291">
                  <c:v>5.04039010146439</c:v>
                </c:pt>
                <c:pt idx="292">
                  <c:v>4.493055339779549</c:v>
                </c:pt>
                <c:pt idx="293">
                  <c:v>3.36032351605147</c:v>
                </c:pt>
                <c:pt idx="294">
                  <c:v>2.65422487990666</c:v>
                </c:pt>
                <c:pt idx="295">
                  <c:v>2.6976358353268</c:v>
                </c:pt>
                <c:pt idx="296">
                  <c:v>3.07053157166339</c:v>
                </c:pt>
                <c:pt idx="297">
                  <c:v>3.44661056867838</c:v>
                </c:pt>
                <c:pt idx="298">
                  <c:v>3.86073889588729</c:v>
                </c:pt>
                <c:pt idx="299">
                  <c:v>4.585595249796029</c:v>
                </c:pt>
                <c:pt idx="300">
                  <c:v>4.92963714092493</c:v>
                </c:pt>
                <c:pt idx="301">
                  <c:v>5.108356036507498</c:v>
                </c:pt>
                <c:pt idx="302">
                  <c:v>5.840955830982309</c:v>
                </c:pt>
                <c:pt idx="303">
                  <c:v>6.0304720328264</c:v>
                </c:pt>
                <c:pt idx="304">
                  <c:v>5.50060944835333</c:v>
                </c:pt>
                <c:pt idx="305">
                  <c:v>5.25880291584522</c:v>
                </c:pt>
                <c:pt idx="306">
                  <c:v>4.876911253311601</c:v>
                </c:pt>
                <c:pt idx="307">
                  <c:v>5.024037266866678</c:v>
                </c:pt>
                <c:pt idx="308">
                  <c:v>5.16861788547427</c:v>
                </c:pt>
                <c:pt idx="309">
                  <c:v>5.391716922329949</c:v>
                </c:pt>
                <c:pt idx="310">
                  <c:v>5.83808150457323</c:v>
                </c:pt>
                <c:pt idx="311">
                  <c:v>6.20516340457503</c:v>
                </c:pt>
                <c:pt idx="312">
                  <c:v>6.46324833103987</c:v>
                </c:pt>
                <c:pt idx="313">
                  <c:v>6.515805534477269</c:v>
                </c:pt>
                <c:pt idx="314">
                  <c:v>6.064477127702831</c:v>
                </c:pt>
                <c:pt idx="315">
                  <c:v>5.27173178287864</c:v>
                </c:pt>
                <c:pt idx="316">
                  <c:v>5.37140741995231</c:v>
                </c:pt>
                <c:pt idx="317">
                  <c:v>4.024337616145418</c:v>
                </c:pt>
                <c:pt idx="318">
                  <c:v>4.45497668322286</c:v>
                </c:pt>
                <c:pt idx="319">
                  <c:v>5.995831560036639</c:v>
                </c:pt>
                <c:pt idx="320">
                  <c:v>5.799192856018239</c:v>
                </c:pt>
                <c:pt idx="321">
                  <c:v>5.45264517213787</c:v>
                </c:pt>
                <c:pt idx="322">
                  <c:v>5.38173337339623</c:v>
                </c:pt>
                <c:pt idx="323">
                  <c:v>5.674250839656559</c:v>
                </c:pt>
                <c:pt idx="324">
                  <c:v>5.622562438563759</c:v>
                </c:pt>
                <c:pt idx="325">
                  <c:v>5.46523212233573</c:v>
                </c:pt>
                <c:pt idx="326">
                  <c:v>5.95781205323011</c:v>
                </c:pt>
                <c:pt idx="327">
                  <c:v>5.863180634924769</c:v>
                </c:pt>
                <c:pt idx="328">
                  <c:v>5.928984690842039</c:v>
                </c:pt>
                <c:pt idx="329">
                  <c:v>6.06123136739364</c:v>
                </c:pt>
                <c:pt idx="330">
                  <c:v>6.16381913220575</c:v>
                </c:pt>
                <c:pt idx="331">
                  <c:v>6.12504522543183</c:v>
                </c:pt>
                <c:pt idx="332">
                  <c:v>6.21694743865898</c:v>
                </c:pt>
                <c:pt idx="333">
                  <c:v>6.27163138513139</c:v>
                </c:pt>
                <c:pt idx="334">
                  <c:v>6.375376599229781</c:v>
                </c:pt>
                <c:pt idx="335">
                  <c:v>6.484073982517001</c:v>
                </c:pt>
                <c:pt idx="336">
                  <c:v>6.56378578084877</c:v>
                </c:pt>
                <c:pt idx="337">
                  <c:v>6.586936246571938</c:v>
                </c:pt>
                <c:pt idx="338">
                  <c:v>6.21949591308409</c:v>
                </c:pt>
                <c:pt idx="339">
                  <c:v>6.12991119033337</c:v>
                </c:pt>
                <c:pt idx="340">
                  <c:v>6.21574625497298</c:v>
                </c:pt>
                <c:pt idx="341">
                  <c:v>6.33761616945288</c:v>
                </c:pt>
                <c:pt idx="342">
                  <c:v>6.33039792336335</c:v>
                </c:pt>
                <c:pt idx="343">
                  <c:v>6.30900890178016</c:v>
                </c:pt>
                <c:pt idx="344">
                  <c:v>6.195500874509809</c:v>
                </c:pt>
                <c:pt idx="345">
                  <c:v>6.06996904668852</c:v>
                </c:pt>
                <c:pt idx="346">
                  <c:v>5.94321177512369</c:v>
                </c:pt>
                <c:pt idx="347">
                  <c:v>5.383247230058371</c:v>
                </c:pt>
                <c:pt idx="348">
                  <c:v>5.057759476909101</c:v>
                </c:pt>
                <c:pt idx="349">
                  <c:v>5.13059959962627</c:v>
                </c:pt>
                <c:pt idx="350">
                  <c:v>6.008693434236562</c:v>
                </c:pt>
                <c:pt idx="351">
                  <c:v>6.19131971940687</c:v>
                </c:pt>
                <c:pt idx="352">
                  <c:v>6.30585091424963</c:v>
                </c:pt>
                <c:pt idx="353">
                  <c:v>6.15634141509593</c:v>
                </c:pt>
                <c:pt idx="354">
                  <c:v>6.10131960468466</c:v>
                </c:pt>
                <c:pt idx="355">
                  <c:v>6.08904516438964</c:v>
                </c:pt>
                <c:pt idx="356">
                  <c:v>6.152038767953568</c:v>
                </c:pt>
                <c:pt idx="357">
                  <c:v>6.268537242868448</c:v>
                </c:pt>
                <c:pt idx="358">
                  <c:v>6.552318750553519</c:v>
                </c:pt>
                <c:pt idx="359">
                  <c:v>6.762227177808489</c:v>
                </c:pt>
                <c:pt idx="360">
                  <c:v>6.955372391946971</c:v>
                </c:pt>
                <c:pt idx="361">
                  <c:v>6.830574813467939</c:v>
                </c:pt>
                <c:pt idx="362">
                  <c:v>6.40834621716792</c:v>
                </c:pt>
                <c:pt idx="363">
                  <c:v>6.356751416123371</c:v>
                </c:pt>
                <c:pt idx="364">
                  <c:v>6.362954838444598</c:v>
                </c:pt>
                <c:pt idx="365">
                  <c:v>6.43638289719632</c:v>
                </c:pt>
                <c:pt idx="366">
                  <c:v>6.33906498244634</c:v>
                </c:pt>
                <c:pt idx="367">
                  <c:v>6.51864128479233</c:v>
                </c:pt>
                <c:pt idx="368">
                  <c:v>6.312700718728799</c:v>
                </c:pt>
                <c:pt idx="369">
                  <c:v>6.19346698115353</c:v>
                </c:pt>
                <c:pt idx="370">
                  <c:v>6.022899502579299</c:v>
                </c:pt>
                <c:pt idx="371">
                  <c:v>5.89134529565013</c:v>
                </c:pt>
                <c:pt idx="372">
                  <c:v>5.31169843876278</c:v>
                </c:pt>
                <c:pt idx="373">
                  <c:v>5.21135228709778</c:v>
                </c:pt>
                <c:pt idx="374">
                  <c:v>5.95594303324511</c:v>
                </c:pt>
                <c:pt idx="375">
                  <c:v>5.95779761277644</c:v>
                </c:pt>
                <c:pt idx="376">
                  <c:v>6.11240961394378</c:v>
                </c:pt>
                <c:pt idx="377">
                  <c:v>6.200517524367769</c:v>
                </c:pt>
                <c:pt idx="378">
                  <c:v>6.48899258950999</c:v>
                </c:pt>
                <c:pt idx="379">
                  <c:v>6.43876920570601</c:v>
                </c:pt>
                <c:pt idx="380">
                  <c:v>6.383333278869599</c:v>
                </c:pt>
                <c:pt idx="381">
                  <c:v>6.178171568747619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'100CoalCurtail'!$C$1</c:f>
              <c:strCache>
                <c:ptCount val="1"/>
                <c:pt idx="0">
                  <c:v>Gas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'100CoalCurtail'!$C$2:$C$383</c:f>
              <c:numCache>
                <c:formatCode>General</c:formatCode>
                <c:ptCount val="382"/>
                <c:pt idx="0">
                  <c:v>7.72330293133813E-14</c:v>
                </c:pt>
                <c:pt idx="1">
                  <c:v>7.06866973274709E-12</c:v>
                </c:pt>
                <c:pt idx="2">
                  <c:v>1.76838632551432</c:v>
                </c:pt>
                <c:pt idx="3">
                  <c:v>8.09757959342417E-21</c:v>
                </c:pt>
                <c:pt idx="4">
                  <c:v>17.98443463470569</c:v>
                </c:pt>
                <c:pt idx="5">
                  <c:v>16.77843352292949</c:v>
                </c:pt>
                <c:pt idx="6">
                  <c:v>17.0990417335194</c:v>
                </c:pt>
                <c:pt idx="7">
                  <c:v>17.3387729491383</c:v>
                </c:pt>
                <c:pt idx="8">
                  <c:v>1.25879355566329E-21</c:v>
                </c:pt>
                <c:pt idx="9">
                  <c:v>17.2592797354899</c:v>
                </c:pt>
                <c:pt idx="10">
                  <c:v>17.1295464485195</c:v>
                </c:pt>
                <c:pt idx="11">
                  <c:v>16.47889452248861</c:v>
                </c:pt>
                <c:pt idx="12">
                  <c:v>17.5212666728328</c:v>
                </c:pt>
                <c:pt idx="13">
                  <c:v>2.91784832138373E-14</c:v>
                </c:pt>
                <c:pt idx="14">
                  <c:v>4.04424085821786E-14</c:v>
                </c:pt>
                <c:pt idx="15">
                  <c:v>6.42852734007895E-14</c:v>
                </c:pt>
                <c:pt idx="16">
                  <c:v>6.55834971774149E-14</c:v>
                </c:pt>
                <c:pt idx="17">
                  <c:v>5.84409672885649E-14</c:v>
                </c:pt>
                <c:pt idx="18">
                  <c:v>5.31408536928088E-14</c:v>
                </c:pt>
                <c:pt idx="19">
                  <c:v>0.524197496578227</c:v>
                </c:pt>
                <c:pt idx="20">
                  <c:v>0.617896277366088</c:v>
                </c:pt>
                <c:pt idx="21">
                  <c:v>0.810662757484924</c:v>
                </c:pt>
                <c:pt idx="22">
                  <c:v>1.39896985945865</c:v>
                </c:pt>
                <c:pt idx="23">
                  <c:v>2.47315596160757</c:v>
                </c:pt>
                <c:pt idx="24">
                  <c:v>3.32288889601499</c:v>
                </c:pt>
                <c:pt idx="25">
                  <c:v>3.179006233940469</c:v>
                </c:pt>
                <c:pt idx="26">
                  <c:v>5.63703829537234</c:v>
                </c:pt>
                <c:pt idx="27">
                  <c:v>4.52936470345231</c:v>
                </c:pt>
                <c:pt idx="28">
                  <c:v>3.64409982583287</c:v>
                </c:pt>
                <c:pt idx="29">
                  <c:v>3.04002240921454</c:v>
                </c:pt>
                <c:pt idx="30">
                  <c:v>2.02534909842839</c:v>
                </c:pt>
                <c:pt idx="31">
                  <c:v>0.317218037717327</c:v>
                </c:pt>
                <c:pt idx="32">
                  <c:v>1.26896989623733E-18</c:v>
                </c:pt>
                <c:pt idx="33">
                  <c:v>0.414249416655544</c:v>
                </c:pt>
                <c:pt idx="34">
                  <c:v>1.10591760210071</c:v>
                </c:pt>
                <c:pt idx="35">
                  <c:v>1.79643961992914</c:v>
                </c:pt>
                <c:pt idx="36">
                  <c:v>2.56251148103423</c:v>
                </c:pt>
                <c:pt idx="37">
                  <c:v>1.84816721552805</c:v>
                </c:pt>
                <c:pt idx="38">
                  <c:v>1.58337064899656</c:v>
                </c:pt>
                <c:pt idx="39">
                  <c:v>1.28373759556127</c:v>
                </c:pt>
                <c:pt idx="40">
                  <c:v>1.08332439080805</c:v>
                </c:pt>
                <c:pt idx="41">
                  <c:v>0.884357788653245</c:v>
                </c:pt>
                <c:pt idx="42">
                  <c:v>0.920889993979569</c:v>
                </c:pt>
                <c:pt idx="43">
                  <c:v>1.07892709110863</c:v>
                </c:pt>
                <c:pt idx="44">
                  <c:v>9.54401093678187E-14</c:v>
                </c:pt>
                <c:pt idx="45">
                  <c:v>0.153647642169907</c:v>
                </c:pt>
                <c:pt idx="46">
                  <c:v>1.34849630069054</c:v>
                </c:pt>
                <c:pt idx="47">
                  <c:v>1.68160361851696</c:v>
                </c:pt>
                <c:pt idx="48">
                  <c:v>1.61384717518154</c:v>
                </c:pt>
                <c:pt idx="49">
                  <c:v>1.51725364135803</c:v>
                </c:pt>
                <c:pt idx="50">
                  <c:v>2.50063529547405</c:v>
                </c:pt>
                <c:pt idx="51">
                  <c:v>1.54664399160262</c:v>
                </c:pt>
                <c:pt idx="52">
                  <c:v>1.18087191765352</c:v>
                </c:pt>
                <c:pt idx="53">
                  <c:v>0.159887035115482</c:v>
                </c:pt>
                <c:pt idx="54">
                  <c:v>1.2131488401465E-11</c:v>
                </c:pt>
                <c:pt idx="55">
                  <c:v>4.17931957591955E-20</c:v>
                </c:pt>
                <c:pt idx="56">
                  <c:v>1.27783914868315E-11</c:v>
                </c:pt>
                <c:pt idx="57">
                  <c:v>3.06050890425968E-14</c:v>
                </c:pt>
                <c:pt idx="58">
                  <c:v>5.02389731566496E-17</c:v>
                </c:pt>
                <c:pt idx="59">
                  <c:v>4.14931711988667E-16</c:v>
                </c:pt>
                <c:pt idx="60">
                  <c:v>2.70544207154298E-14</c:v>
                </c:pt>
                <c:pt idx="61">
                  <c:v>0.346186224843383</c:v>
                </c:pt>
                <c:pt idx="62">
                  <c:v>0.120692598368346</c:v>
                </c:pt>
                <c:pt idx="63">
                  <c:v>9.22109764203195E-14</c:v>
                </c:pt>
                <c:pt idx="64">
                  <c:v>5.47430151255239E-14</c:v>
                </c:pt>
                <c:pt idx="65">
                  <c:v>6.27771277336044E-14</c:v>
                </c:pt>
                <c:pt idx="66">
                  <c:v>9.0954203535045E-14</c:v>
                </c:pt>
                <c:pt idx="67">
                  <c:v>1.03337678147219E-13</c:v>
                </c:pt>
                <c:pt idx="68">
                  <c:v>9.23088597912263E-14</c:v>
                </c:pt>
                <c:pt idx="69">
                  <c:v>0.1597768025061</c:v>
                </c:pt>
                <c:pt idx="70">
                  <c:v>0.891408287865796</c:v>
                </c:pt>
                <c:pt idx="71">
                  <c:v>1.93495552873226</c:v>
                </c:pt>
                <c:pt idx="72">
                  <c:v>1.48995981556795</c:v>
                </c:pt>
                <c:pt idx="73">
                  <c:v>1.26307183477639</c:v>
                </c:pt>
                <c:pt idx="74">
                  <c:v>2.29589970780069</c:v>
                </c:pt>
                <c:pt idx="75">
                  <c:v>1.88143074299664</c:v>
                </c:pt>
                <c:pt idx="76">
                  <c:v>1.12627406321332</c:v>
                </c:pt>
                <c:pt idx="77">
                  <c:v>0.0765259086078157</c:v>
                </c:pt>
                <c:pt idx="78">
                  <c:v>8.97718817723618E-18</c:v>
                </c:pt>
                <c:pt idx="79">
                  <c:v>1.36675871934534E-17</c:v>
                </c:pt>
                <c:pt idx="80">
                  <c:v>1.31026863466979E-11</c:v>
                </c:pt>
                <c:pt idx="81">
                  <c:v>3.90437250410007E-14</c:v>
                </c:pt>
                <c:pt idx="82">
                  <c:v>0.351936721216716</c:v>
                </c:pt>
                <c:pt idx="83">
                  <c:v>0.402539800329718</c:v>
                </c:pt>
                <c:pt idx="84">
                  <c:v>0.386179342507281</c:v>
                </c:pt>
                <c:pt idx="85">
                  <c:v>6.19118669380219E-13</c:v>
                </c:pt>
                <c:pt idx="86">
                  <c:v>16.4109606434032</c:v>
                </c:pt>
                <c:pt idx="87">
                  <c:v>16.2560688209273</c:v>
                </c:pt>
                <c:pt idx="88">
                  <c:v>17.5508257724488</c:v>
                </c:pt>
                <c:pt idx="89">
                  <c:v>8.38008163778771E-14</c:v>
                </c:pt>
                <c:pt idx="90">
                  <c:v>1.15068309341533</c:v>
                </c:pt>
                <c:pt idx="91">
                  <c:v>0.668568716231049</c:v>
                </c:pt>
                <c:pt idx="92">
                  <c:v>2.72648003055526</c:v>
                </c:pt>
                <c:pt idx="93">
                  <c:v>2.3392643913383</c:v>
                </c:pt>
                <c:pt idx="94">
                  <c:v>1.81985506546682</c:v>
                </c:pt>
                <c:pt idx="95">
                  <c:v>1.16415639294466</c:v>
                </c:pt>
                <c:pt idx="96">
                  <c:v>2.16495817965637</c:v>
                </c:pt>
                <c:pt idx="97">
                  <c:v>3.572453986426869</c:v>
                </c:pt>
                <c:pt idx="98">
                  <c:v>4.407126618084321</c:v>
                </c:pt>
                <c:pt idx="99">
                  <c:v>3.94634650284504</c:v>
                </c:pt>
                <c:pt idx="100">
                  <c:v>3.000186611081191</c:v>
                </c:pt>
                <c:pt idx="101">
                  <c:v>2.878800970331969</c:v>
                </c:pt>
                <c:pt idx="102">
                  <c:v>2.814358240576289</c:v>
                </c:pt>
                <c:pt idx="103">
                  <c:v>1.17619961458622</c:v>
                </c:pt>
                <c:pt idx="104">
                  <c:v>0.293122397369994</c:v>
                </c:pt>
                <c:pt idx="105">
                  <c:v>0.0361308613409301</c:v>
                </c:pt>
                <c:pt idx="106">
                  <c:v>7.16085646945615E-14</c:v>
                </c:pt>
                <c:pt idx="107">
                  <c:v>5.04644980910471E-13</c:v>
                </c:pt>
                <c:pt idx="108">
                  <c:v>3.00442677023626E-14</c:v>
                </c:pt>
                <c:pt idx="109">
                  <c:v>2.69284562964975E-14</c:v>
                </c:pt>
                <c:pt idx="110">
                  <c:v>0.157668460056093</c:v>
                </c:pt>
                <c:pt idx="111">
                  <c:v>0.343116088577691</c:v>
                </c:pt>
                <c:pt idx="112">
                  <c:v>0.222772433996004</c:v>
                </c:pt>
                <c:pt idx="113">
                  <c:v>0.58487394788849</c:v>
                </c:pt>
                <c:pt idx="114">
                  <c:v>0.868593468768419</c:v>
                </c:pt>
                <c:pt idx="115">
                  <c:v>1.13214345246095</c:v>
                </c:pt>
                <c:pt idx="116">
                  <c:v>1.53422741263525</c:v>
                </c:pt>
                <c:pt idx="117">
                  <c:v>2.3089008002263</c:v>
                </c:pt>
                <c:pt idx="118">
                  <c:v>3.026657616006239</c:v>
                </c:pt>
                <c:pt idx="119">
                  <c:v>1.09783748222154</c:v>
                </c:pt>
                <c:pt idx="120">
                  <c:v>1.3588984909076</c:v>
                </c:pt>
                <c:pt idx="121">
                  <c:v>0.123160617914099</c:v>
                </c:pt>
                <c:pt idx="122">
                  <c:v>1.1287849776995</c:v>
                </c:pt>
                <c:pt idx="123">
                  <c:v>0.996991923781867</c:v>
                </c:pt>
                <c:pt idx="124">
                  <c:v>0.820960301796149</c:v>
                </c:pt>
                <c:pt idx="125">
                  <c:v>1.40954237404356</c:v>
                </c:pt>
                <c:pt idx="126">
                  <c:v>0.808122333652284</c:v>
                </c:pt>
                <c:pt idx="127">
                  <c:v>1.51394000821873E-19</c:v>
                </c:pt>
                <c:pt idx="128">
                  <c:v>0.750878404929768</c:v>
                </c:pt>
                <c:pt idx="129">
                  <c:v>0.178244887294604</c:v>
                </c:pt>
                <c:pt idx="130">
                  <c:v>0.0419905091654137</c:v>
                </c:pt>
                <c:pt idx="131">
                  <c:v>0.610415178667561</c:v>
                </c:pt>
                <c:pt idx="132">
                  <c:v>0.478168948721664</c:v>
                </c:pt>
                <c:pt idx="133">
                  <c:v>0.430655501081497</c:v>
                </c:pt>
                <c:pt idx="134">
                  <c:v>0.309088799773092</c:v>
                </c:pt>
                <c:pt idx="135">
                  <c:v>1.36167086571744E-20</c:v>
                </c:pt>
                <c:pt idx="136">
                  <c:v>1.12861374868645</c:v>
                </c:pt>
                <c:pt idx="137">
                  <c:v>0.0314081555222017</c:v>
                </c:pt>
                <c:pt idx="138">
                  <c:v>1.36152291659397</c:v>
                </c:pt>
                <c:pt idx="139">
                  <c:v>1.01861946967197</c:v>
                </c:pt>
                <c:pt idx="140">
                  <c:v>0.777385806003527</c:v>
                </c:pt>
                <c:pt idx="141">
                  <c:v>1.26893571816839E-18</c:v>
                </c:pt>
                <c:pt idx="142">
                  <c:v>1.19328184643411</c:v>
                </c:pt>
                <c:pt idx="143">
                  <c:v>1.60958144015427</c:v>
                </c:pt>
                <c:pt idx="144">
                  <c:v>1.15658165606251</c:v>
                </c:pt>
                <c:pt idx="145">
                  <c:v>1.58489471734126</c:v>
                </c:pt>
                <c:pt idx="146">
                  <c:v>2.89369925905732</c:v>
                </c:pt>
                <c:pt idx="147">
                  <c:v>2.55914711602866</c:v>
                </c:pt>
                <c:pt idx="148">
                  <c:v>1.80559285928917</c:v>
                </c:pt>
                <c:pt idx="149">
                  <c:v>1.66310696769356</c:v>
                </c:pt>
                <c:pt idx="150">
                  <c:v>1.41482695113105</c:v>
                </c:pt>
                <c:pt idx="151">
                  <c:v>1.35951181517996</c:v>
                </c:pt>
                <c:pt idx="152">
                  <c:v>1.5367381791117</c:v>
                </c:pt>
                <c:pt idx="153">
                  <c:v>0.939810225226243</c:v>
                </c:pt>
                <c:pt idx="154">
                  <c:v>5.9841760926669E-12</c:v>
                </c:pt>
                <c:pt idx="155">
                  <c:v>17.70594665651</c:v>
                </c:pt>
                <c:pt idx="156">
                  <c:v>17.1999848225523</c:v>
                </c:pt>
                <c:pt idx="157">
                  <c:v>17.1641694522982</c:v>
                </c:pt>
                <c:pt idx="158">
                  <c:v>17.0104130934995</c:v>
                </c:pt>
                <c:pt idx="159">
                  <c:v>17.2144921946777</c:v>
                </c:pt>
                <c:pt idx="160">
                  <c:v>17.5901819372344</c:v>
                </c:pt>
                <c:pt idx="161">
                  <c:v>17.3212695813622</c:v>
                </c:pt>
                <c:pt idx="162">
                  <c:v>6.33415797323363E-14</c:v>
                </c:pt>
                <c:pt idx="163">
                  <c:v>1.08931104366006E-13</c:v>
                </c:pt>
                <c:pt idx="164">
                  <c:v>1.43763357876335E-13</c:v>
                </c:pt>
                <c:pt idx="165">
                  <c:v>0.0352430535570806</c:v>
                </c:pt>
                <c:pt idx="166">
                  <c:v>0.687032887057943</c:v>
                </c:pt>
                <c:pt idx="167">
                  <c:v>1.83129932276011</c:v>
                </c:pt>
                <c:pt idx="168">
                  <c:v>1.66514193864808</c:v>
                </c:pt>
                <c:pt idx="169">
                  <c:v>1.58230579265829</c:v>
                </c:pt>
                <c:pt idx="170">
                  <c:v>2.79451963750451</c:v>
                </c:pt>
                <c:pt idx="171">
                  <c:v>3.62276578335404</c:v>
                </c:pt>
                <c:pt idx="172">
                  <c:v>0.453097608248551</c:v>
                </c:pt>
                <c:pt idx="173">
                  <c:v>0.839250863237793</c:v>
                </c:pt>
                <c:pt idx="174">
                  <c:v>0.447614361404239</c:v>
                </c:pt>
                <c:pt idx="175">
                  <c:v>1.10183542697815E-14</c:v>
                </c:pt>
                <c:pt idx="176">
                  <c:v>1.14757105328616E-14</c:v>
                </c:pt>
                <c:pt idx="177">
                  <c:v>6.82252776163653E-14</c:v>
                </c:pt>
                <c:pt idx="178">
                  <c:v>17.4438246564449</c:v>
                </c:pt>
                <c:pt idx="179">
                  <c:v>17.7511674031071</c:v>
                </c:pt>
                <c:pt idx="180">
                  <c:v>17.6896455629195</c:v>
                </c:pt>
                <c:pt idx="181">
                  <c:v>5.29698943225591E-14</c:v>
                </c:pt>
                <c:pt idx="182">
                  <c:v>6.01191892200368E-14</c:v>
                </c:pt>
                <c:pt idx="183">
                  <c:v>7.01350334522825E-14</c:v>
                </c:pt>
                <c:pt idx="184">
                  <c:v>6.78714532454569E-14</c:v>
                </c:pt>
                <c:pt idx="185">
                  <c:v>6.80916726743751E-14</c:v>
                </c:pt>
                <c:pt idx="186">
                  <c:v>17.8974604277462</c:v>
                </c:pt>
                <c:pt idx="187">
                  <c:v>6.55260491794706E-14</c:v>
                </c:pt>
                <c:pt idx="188">
                  <c:v>0.177215137073224</c:v>
                </c:pt>
                <c:pt idx="189">
                  <c:v>0.111233922507884</c:v>
                </c:pt>
                <c:pt idx="190">
                  <c:v>0.711392091343898</c:v>
                </c:pt>
                <c:pt idx="191">
                  <c:v>0.28828735367048</c:v>
                </c:pt>
                <c:pt idx="192">
                  <c:v>0.415177304232548</c:v>
                </c:pt>
                <c:pt idx="193">
                  <c:v>0.994098524741502</c:v>
                </c:pt>
                <c:pt idx="194">
                  <c:v>2.10027568188503</c:v>
                </c:pt>
                <c:pt idx="195">
                  <c:v>1.22363370743926</c:v>
                </c:pt>
                <c:pt idx="196">
                  <c:v>0.412710478083072</c:v>
                </c:pt>
                <c:pt idx="197">
                  <c:v>1.203321607674149</c:v>
                </c:pt>
                <c:pt idx="198">
                  <c:v>1.21554842716556</c:v>
                </c:pt>
                <c:pt idx="199">
                  <c:v>1.52756729055442E-16</c:v>
                </c:pt>
                <c:pt idx="200">
                  <c:v>0.255117056786677</c:v>
                </c:pt>
                <c:pt idx="201">
                  <c:v>0.206705408306281</c:v>
                </c:pt>
                <c:pt idx="202">
                  <c:v>0.792946970342014</c:v>
                </c:pt>
                <c:pt idx="203">
                  <c:v>0.702200472446302</c:v>
                </c:pt>
                <c:pt idx="204">
                  <c:v>1.5640788005968</c:v>
                </c:pt>
                <c:pt idx="205">
                  <c:v>1.52284603325812</c:v>
                </c:pt>
                <c:pt idx="206">
                  <c:v>0.624188189632905</c:v>
                </c:pt>
                <c:pt idx="207">
                  <c:v>0.27779491795019</c:v>
                </c:pt>
                <c:pt idx="208">
                  <c:v>0.626834887201807</c:v>
                </c:pt>
                <c:pt idx="209">
                  <c:v>2.26492281828219</c:v>
                </c:pt>
                <c:pt idx="210">
                  <c:v>2.826705766409189</c:v>
                </c:pt>
                <c:pt idx="211">
                  <c:v>2.23678145408329</c:v>
                </c:pt>
                <c:pt idx="212">
                  <c:v>2.63015432709923</c:v>
                </c:pt>
                <c:pt idx="213">
                  <c:v>2.88617730737995</c:v>
                </c:pt>
                <c:pt idx="214">
                  <c:v>3.80035097374938</c:v>
                </c:pt>
                <c:pt idx="215">
                  <c:v>3.20310325021144</c:v>
                </c:pt>
                <c:pt idx="216">
                  <c:v>1.55057647099229</c:v>
                </c:pt>
                <c:pt idx="217">
                  <c:v>1.49608674749949</c:v>
                </c:pt>
                <c:pt idx="218">
                  <c:v>2.45461523876768</c:v>
                </c:pt>
                <c:pt idx="219">
                  <c:v>2.35122820213744</c:v>
                </c:pt>
                <c:pt idx="220">
                  <c:v>2.72938177160579</c:v>
                </c:pt>
                <c:pt idx="221">
                  <c:v>1.9528211555426</c:v>
                </c:pt>
                <c:pt idx="222">
                  <c:v>2.26313750698703</c:v>
                </c:pt>
                <c:pt idx="223">
                  <c:v>2.504016645443451</c:v>
                </c:pt>
                <c:pt idx="224">
                  <c:v>2.37744920990411</c:v>
                </c:pt>
                <c:pt idx="225">
                  <c:v>3.32033407333118</c:v>
                </c:pt>
                <c:pt idx="226">
                  <c:v>3.53695759863211</c:v>
                </c:pt>
                <c:pt idx="227">
                  <c:v>3.621400419389849</c:v>
                </c:pt>
                <c:pt idx="228">
                  <c:v>2.80528167332998</c:v>
                </c:pt>
                <c:pt idx="229">
                  <c:v>3.50684872557843</c:v>
                </c:pt>
                <c:pt idx="230">
                  <c:v>2.866490103045409</c:v>
                </c:pt>
                <c:pt idx="231">
                  <c:v>3.01409615978924</c:v>
                </c:pt>
                <c:pt idx="232">
                  <c:v>1.61085676818717</c:v>
                </c:pt>
                <c:pt idx="233">
                  <c:v>1.45197145872113</c:v>
                </c:pt>
                <c:pt idx="234">
                  <c:v>1.75897042024721</c:v>
                </c:pt>
                <c:pt idx="235">
                  <c:v>2.926972893666039</c:v>
                </c:pt>
                <c:pt idx="236">
                  <c:v>3.62644663218344</c:v>
                </c:pt>
                <c:pt idx="237">
                  <c:v>4.70707993015197</c:v>
                </c:pt>
                <c:pt idx="238">
                  <c:v>4.108907012412971</c:v>
                </c:pt>
                <c:pt idx="239">
                  <c:v>3.891668236004349</c:v>
                </c:pt>
                <c:pt idx="240">
                  <c:v>3.73740230105354</c:v>
                </c:pt>
                <c:pt idx="241">
                  <c:v>3.4729985183099</c:v>
                </c:pt>
                <c:pt idx="242">
                  <c:v>3.70433362084596</c:v>
                </c:pt>
                <c:pt idx="243">
                  <c:v>3.386879720010199</c:v>
                </c:pt>
                <c:pt idx="244">
                  <c:v>2.72269176793074</c:v>
                </c:pt>
                <c:pt idx="245">
                  <c:v>1.35170364091479</c:v>
                </c:pt>
                <c:pt idx="246">
                  <c:v>0.175466790722998</c:v>
                </c:pt>
                <c:pt idx="247">
                  <c:v>4.70850427350002E-15</c:v>
                </c:pt>
                <c:pt idx="248">
                  <c:v>0.19183668995998</c:v>
                </c:pt>
                <c:pt idx="249">
                  <c:v>9.00386984348621E-14</c:v>
                </c:pt>
                <c:pt idx="250">
                  <c:v>4.48233263646181E-14</c:v>
                </c:pt>
                <c:pt idx="251">
                  <c:v>1.30458398630178E-13</c:v>
                </c:pt>
                <c:pt idx="252">
                  <c:v>6.81916359571302E-12</c:v>
                </c:pt>
                <c:pt idx="253">
                  <c:v>0.0809215775475491</c:v>
                </c:pt>
                <c:pt idx="254">
                  <c:v>3.81962277661666E-14</c:v>
                </c:pt>
                <c:pt idx="255">
                  <c:v>4.51417092252991E-14</c:v>
                </c:pt>
                <c:pt idx="256">
                  <c:v>5.35331160271108E-14</c:v>
                </c:pt>
                <c:pt idx="257">
                  <c:v>0.0200691874769233</c:v>
                </c:pt>
                <c:pt idx="258">
                  <c:v>0.586396956439975</c:v>
                </c:pt>
                <c:pt idx="259">
                  <c:v>1.65865691466731</c:v>
                </c:pt>
                <c:pt idx="260">
                  <c:v>0.93408611590371</c:v>
                </c:pt>
                <c:pt idx="261">
                  <c:v>0.818948966437726</c:v>
                </c:pt>
                <c:pt idx="262">
                  <c:v>0.665640637746626</c:v>
                </c:pt>
                <c:pt idx="263">
                  <c:v>0.601447855967385</c:v>
                </c:pt>
                <c:pt idx="264">
                  <c:v>4.58011136248007E-20</c:v>
                </c:pt>
                <c:pt idx="265">
                  <c:v>0.830497065710149</c:v>
                </c:pt>
                <c:pt idx="266">
                  <c:v>2.15932018783305</c:v>
                </c:pt>
                <c:pt idx="267">
                  <c:v>1.23707508548436</c:v>
                </c:pt>
                <c:pt idx="268">
                  <c:v>0.680700193266723</c:v>
                </c:pt>
                <c:pt idx="269">
                  <c:v>1.26605077844057E-17</c:v>
                </c:pt>
                <c:pt idx="270">
                  <c:v>4.41912022681285E-22</c:v>
                </c:pt>
                <c:pt idx="271">
                  <c:v>3.03399679333941E-13</c:v>
                </c:pt>
                <c:pt idx="272">
                  <c:v>17.75053395410249</c:v>
                </c:pt>
                <c:pt idx="273">
                  <c:v>17.9566021864845</c:v>
                </c:pt>
                <c:pt idx="274">
                  <c:v>16.873737882038</c:v>
                </c:pt>
                <c:pt idx="275">
                  <c:v>1.26840368257911E-11</c:v>
                </c:pt>
                <c:pt idx="276">
                  <c:v>7.52417518108596E-12</c:v>
                </c:pt>
                <c:pt idx="277">
                  <c:v>8.44540198853112E-14</c:v>
                </c:pt>
                <c:pt idx="278">
                  <c:v>17.08643738952739</c:v>
                </c:pt>
                <c:pt idx="279">
                  <c:v>17.6561717840881</c:v>
                </c:pt>
                <c:pt idx="280">
                  <c:v>17.55918264817629</c:v>
                </c:pt>
                <c:pt idx="281">
                  <c:v>5.60905501512538E-13</c:v>
                </c:pt>
                <c:pt idx="282">
                  <c:v>17.8287827204007</c:v>
                </c:pt>
                <c:pt idx="283">
                  <c:v>3.59068871412453E-13</c:v>
                </c:pt>
                <c:pt idx="284">
                  <c:v>2.79679187208344E-20</c:v>
                </c:pt>
                <c:pt idx="285">
                  <c:v>1.02867334382487E-12</c:v>
                </c:pt>
                <c:pt idx="286">
                  <c:v>1.23238978166165E-14</c:v>
                </c:pt>
                <c:pt idx="287">
                  <c:v>1.16214971572686E-14</c:v>
                </c:pt>
                <c:pt idx="288">
                  <c:v>3.82466097676193E-14</c:v>
                </c:pt>
                <c:pt idx="289">
                  <c:v>1.73917585171223</c:v>
                </c:pt>
                <c:pt idx="290">
                  <c:v>2.078535802959981</c:v>
                </c:pt>
                <c:pt idx="291">
                  <c:v>1.5825298985383</c:v>
                </c:pt>
                <c:pt idx="292">
                  <c:v>1.48375966022445</c:v>
                </c:pt>
                <c:pt idx="293">
                  <c:v>2.134906483393219</c:v>
                </c:pt>
                <c:pt idx="294">
                  <c:v>2.72988512010091</c:v>
                </c:pt>
                <c:pt idx="295">
                  <c:v>1.53107417074734</c:v>
                </c:pt>
                <c:pt idx="296">
                  <c:v>1.15658342950136</c:v>
                </c:pt>
                <c:pt idx="297">
                  <c:v>0.346874431321377</c:v>
                </c:pt>
                <c:pt idx="298">
                  <c:v>3.0007914349587E-17</c:v>
                </c:pt>
                <c:pt idx="299">
                  <c:v>8.54104531468092E-11</c:v>
                </c:pt>
                <c:pt idx="300">
                  <c:v>4.33812142160367E-15</c:v>
                </c:pt>
                <c:pt idx="301">
                  <c:v>6.28952073595595E-10</c:v>
                </c:pt>
                <c:pt idx="302">
                  <c:v>17.3124491688589</c:v>
                </c:pt>
                <c:pt idx="303">
                  <c:v>17.07937299716519</c:v>
                </c:pt>
                <c:pt idx="304">
                  <c:v>5.95992208527135E-13</c:v>
                </c:pt>
                <c:pt idx="305">
                  <c:v>4.03875263582047E-14</c:v>
                </c:pt>
                <c:pt idx="306">
                  <c:v>8.04478288011106E-14</c:v>
                </c:pt>
                <c:pt idx="307">
                  <c:v>0.747837720861879</c:v>
                </c:pt>
                <c:pt idx="308">
                  <c:v>1.38037212032387</c:v>
                </c:pt>
                <c:pt idx="309">
                  <c:v>0.000428078712589399</c:v>
                </c:pt>
                <c:pt idx="310">
                  <c:v>1.28591903644941E-21</c:v>
                </c:pt>
                <c:pt idx="311">
                  <c:v>3.1474084161863E-14</c:v>
                </c:pt>
                <c:pt idx="312">
                  <c:v>2.38509617566903E-11</c:v>
                </c:pt>
                <c:pt idx="313">
                  <c:v>2.71557854923349E-14</c:v>
                </c:pt>
                <c:pt idx="314">
                  <c:v>0.709022870410301</c:v>
                </c:pt>
                <c:pt idx="315">
                  <c:v>1.067853217124169</c:v>
                </c:pt>
                <c:pt idx="316">
                  <c:v>7.98569930087789E-22</c:v>
                </c:pt>
                <c:pt idx="317">
                  <c:v>2.31387696997205E-11</c:v>
                </c:pt>
                <c:pt idx="318">
                  <c:v>1.02454763939878E-11</c:v>
                </c:pt>
                <c:pt idx="319">
                  <c:v>4.12936711831611E-14</c:v>
                </c:pt>
                <c:pt idx="320">
                  <c:v>17.578472312978</c:v>
                </c:pt>
                <c:pt idx="321">
                  <c:v>17.6009448238715</c:v>
                </c:pt>
                <c:pt idx="322">
                  <c:v>17.7127133612051</c:v>
                </c:pt>
                <c:pt idx="323">
                  <c:v>16.0959941719648</c:v>
                </c:pt>
                <c:pt idx="324">
                  <c:v>15.3195541459571</c:v>
                </c:pt>
                <c:pt idx="325">
                  <c:v>15.823037981242</c:v>
                </c:pt>
                <c:pt idx="326">
                  <c:v>15.3403429475245</c:v>
                </c:pt>
                <c:pt idx="327">
                  <c:v>15.5512143905248</c:v>
                </c:pt>
                <c:pt idx="328">
                  <c:v>15.4267419741369</c:v>
                </c:pt>
                <c:pt idx="329">
                  <c:v>15.6637852867319</c:v>
                </c:pt>
                <c:pt idx="330">
                  <c:v>16.1360941975687</c:v>
                </c:pt>
                <c:pt idx="331">
                  <c:v>16.0810448079305</c:v>
                </c:pt>
                <c:pt idx="332">
                  <c:v>16.8838575937725</c:v>
                </c:pt>
                <c:pt idx="333">
                  <c:v>17.2553736200439</c:v>
                </c:pt>
                <c:pt idx="334">
                  <c:v>17.4838584611261</c:v>
                </c:pt>
                <c:pt idx="335">
                  <c:v>7.41581817655101E-13</c:v>
                </c:pt>
                <c:pt idx="336">
                  <c:v>1.80276929392966E-14</c:v>
                </c:pt>
                <c:pt idx="337">
                  <c:v>7.93373224757284E-16</c:v>
                </c:pt>
                <c:pt idx="338">
                  <c:v>3.91625908156152E-14</c:v>
                </c:pt>
                <c:pt idx="339">
                  <c:v>1.47019530337278E-11</c:v>
                </c:pt>
                <c:pt idx="340">
                  <c:v>1.19800269192834E-14</c:v>
                </c:pt>
                <c:pt idx="341">
                  <c:v>17.04788383059779</c:v>
                </c:pt>
                <c:pt idx="342">
                  <c:v>17.22850207656259</c:v>
                </c:pt>
                <c:pt idx="343">
                  <c:v>17.2003560982602</c:v>
                </c:pt>
                <c:pt idx="344">
                  <c:v>17.3684342029047</c:v>
                </c:pt>
                <c:pt idx="345">
                  <c:v>17.33941928022969</c:v>
                </c:pt>
                <c:pt idx="346">
                  <c:v>17.14672989154149</c:v>
                </c:pt>
                <c:pt idx="347">
                  <c:v>15.9732911032854</c:v>
                </c:pt>
                <c:pt idx="348">
                  <c:v>15.1598755230898</c:v>
                </c:pt>
                <c:pt idx="349">
                  <c:v>15.4927754654529</c:v>
                </c:pt>
                <c:pt idx="350">
                  <c:v>14.5951348990964</c:v>
                </c:pt>
                <c:pt idx="351">
                  <c:v>14.8658286041144</c:v>
                </c:pt>
                <c:pt idx="352">
                  <c:v>14.4905240929924</c:v>
                </c:pt>
                <c:pt idx="353">
                  <c:v>15.7646135799312</c:v>
                </c:pt>
                <c:pt idx="354">
                  <c:v>16.4217637383811</c:v>
                </c:pt>
                <c:pt idx="355">
                  <c:v>16.8788247791999</c:v>
                </c:pt>
                <c:pt idx="356">
                  <c:v>16.8901062225721</c:v>
                </c:pt>
                <c:pt idx="357">
                  <c:v>17.2529377575421</c:v>
                </c:pt>
                <c:pt idx="358">
                  <c:v>17.1813762611808</c:v>
                </c:pt>
                <c:pt idx="359">
                  <c:v>16.9205794530774</c:v>
                </c:pt>
                <c:pt idx="360">
                  <c:v>17.3251726143242</c:v>
                </c:pt>
                <c:pt idx="361">
                  <c:v>1.39454980493131E-14</c:v>
                </c:pt>
                <c:pt idx="362">
                  <c:v>3.72237955615382E-14</c:v>
                </c:pt>
                <c:pt idx="363">
                  <c:v>1.09923366721013E-14</c:v>
                </c:pt>
                <c:pt idx="364">
                  <c:v>1.07518900725799E-14</c:v>
                </c:pt>
                <c:pt idx="365">
                  <c:v>17.5867871123175</c:v>
                </c:pt>
                <c:pt idx="366">
                  <c:v>17.21565001768401</c:v>
                </c:pt>
                <c:pt idx="367">
                  <c:v>17.97518371496719</c:v>
                </c:pt>
                <c:pt idx="368">
                  <c:v>16.8388392812674</c:v>
                </c:pt>
                <c:pt idx="369">
                  <c:v>16.0845214651267</c:v>
                </c:pt>
                <c:pt idx="370">
                  <c:v>16.3609856515855</c:v>
                </c:pt>
                <c:pt idx="371">
                  <c:v>16.8585213690048</c:v>
                </c:pt>
                <c:pt idx="372">
                  <c:v>17.6350550122571</c:v>
                </c:pt>
                <c:pt idx="373">
                  <c:v>17.133806057643</c:v>
                </c:pt>
                <c:pt idx="374">
                  <c:v>16.24011864953729</c:v>
                </c:pt>
                <c:pt idx="375">
                  <c:v>16.0746490370841</c:v>
                </c:pt>
                <c:pt idx="376">
                  <c:v>17.0660704189649</c:v>
                </c:pt>
                <c:pt idx="377">
                  <c:v>17.67750247484739</c:v>
                </c:pt>
                <c:pt idx="378">
                  <c:v>1.8983958747209E-14</c:v>
                </c:pt>
                <c:pt idx="379">
                  <c:v>5.38776495477306E-13</c:v>
                </c:pt>
                <c:pt idx="380">
                  <c:v>2.70528132586542E-14</c:v>
                </c:pt>
                <c:pt idx="381">
                  <c:v>1.21878930264694E-14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'100CoalCurtail'!$D$1</c:f>
              <c:strCache>
                <c:ptCount val="1"/>
                <c:pt idx="0">
                  <c:v>Coal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'100CoalCurtail'!$D$2:$D$383</c:f>
              <c:numCache>
                <c:formatCode>General</c:formatCode>
                <c:ptCount val="382"/>
                <c:pt idx="0">
                  <c:v>19.34772627058999</c:v>
                </c:pt>
                <c:pt idx="1">
                  <c:v>19.8694191655812</c:v>
                </c:pt>
                <c:pt idx="2">
                  <c:v>20.0</c:v>
                </c:pt>
                <c:pt idx="3">
                  <c:v>19.70840490290329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18.7774297359429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18.00903305333129</c:v>
                </c:pt>
                <c:pt idx="14">
                  <c:v>18.1080437883584</c:v>
                </c:pt>
                <c:pt idx="15">
                  <c:v>18.3125547794995</c:v>
                </c:pt>
                <c:pt idx="16">
                  <c:v>19.089033648353</c:v>
                </c:pt>
                <c:pt idx="17">
                  <c:v>18.9122627094967</c:v>
                </c:pt>
                <c:pt idx="18">
                  <c:v>19.369480183689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20.0</c:v>
                </c:pt>
                <c:pt idx="24">
                  <c:v>20.0</c:v>
                </c:pt>
                <c:pt idx="25">
                  <c:v>20.0</c:v>
                </c:pt>
                <c:pt idx="26">
                  <c:v>20.0</c:v>
                </c:pt>
                <c:pt idx="27">
                  <c:v>20.0</c:v>
                </c:pt>
                <c:pt idx="28">
                  <c:v>20.0</c:v>
                </c:pt>
                <c:pt idx="29">
                  <c:v>20.0</c:v>
                </c:pt>
                <c:pt idx="30">
                  <c:v>20.0</c:v>
                </c:pt>
                <c:pt idx="31">
                  <c:v>20.0</c:v>
                </c:pt>
                <c:pt idx="32">
                  <c:v>19.2218547081819</c:v>
                </c:pt>
                <c:pt idx="33">
                  <c:v>20.0</c:v>
                </c:pt>
                <c:pt idx="34">
                  <c:v>20.0</c:v>
                </c:pt>
                <c:pt idx="35">
                  <c:v>20.0</c:v>
                </c:pt>
                <c:pt idx="36">
                  <c:v>19.99999999999899</c:v>
                </c:pt>
                <c:pt idx="37">
                  <c:v>20.0</c:v>
                </c:pt>
                <c:pt idx="38">
                  <c:v>20.0</c:v>
                </c:pt>
                <c:pt idx="39">
                  <c:v>19.9999999999992</c:v>
                </c:pt>
                <c:pt idx="40">
                  <c:v>20.0</c:v>
                </c:pt>
                <c:pt idx="41">
                  <c:v>20.0</c:v>
                </c:pt>
                <c:pt idx="42">
                  <c:v>20.0</c:v>
                </c:pt>
                <c:pt idx="43">
                  <c:v>20.0</c:v>
                </c:pt>
                <c:pt idx="44">
                  <c:v>19.51103762053641</c:v>
                </c:pt>
                <c:pt idx="45">
                  <c:v>20.0</c:v>
                </c:pt>
                <c:pt idx="46">
                  <c:v>20.0</c:v>
                </c:pt>
                <c:pt idx="47">
                  <c:v>20.0</c:v>
                </c:pt>
                <c:pt idx="48">
                  <c:v>19.9999999994571</c:v>
                </c:pt>
                <c:pt idx="49">
                  <c:v>20.0</c:v>
                </c:pt>
                <c:pt idx="50">
                  <c:v>20.0</c:v>
                </c:pt>
                <c:pt idx="51">
                  <c:v>20.0</c:v>
                </c:pt>
                <c:pt idx="52">
                  <c:v>20.0</c:v>
                </c:pt>
                <c:pt idx="53">
                  <c:v>20.0</c:v>
                </c:pt>
                <c:pt idx="54">
                  <c:v>19.2693555903483</c:v>
                </c:pt>
                <c:pt idx="55">
                  <c:v>19.5239469380302</c:v>
                </c:pt>
                <c:pt idx="56">
                  <c:v>19.2035712619384</c:v>
                </c:pt>
                <c:pt idx="57">
                  <c:v>19.18553467102039</c:v>
                </c:pt>
                <c:pt idx="58">
                  <c:v>18.4354176665035</c:v>
                </c:pt>
                <c:pt idx="59">
                  <c:v>18.4744677887389</c:v>
                </c:pt>
                <c:pt idx="60">
                  <c:v>18.8401637396037</c:v>
                </c:pt>
                <c:pt idx="61">
                  <c:v>20.0</c:v>
                </c:pt>
                <c:pt idx="62">
                  <c:v>20.0</c:v>
                </c:pt>
                <c:pt idx="63">
                  <c:v>19.6251968983045</c:v>
                </c:pt>
                <c:pt idx="64">
                  <c:v>19.6916236209952</c:v>
                </c:pt>
                <c:pt idx="65">
                  <c:v>18.2118920084059</c:v>
                </c:pt>
                <c:pt idx="66">
                  <c:v>19.2530694434109</c:v>
                </c:pt>
                <c:pt idx="67">
                  <c:v>19.4348520066959</c:v>
                </c:pt>
                <c:pt idx="68">
                  <c:v>19.4363997371844</c:v>
                </c:pt>
                <c:pt idx="69">
                  <c:v>20.0</c:v>
                </c:pt>
                <c:pt idx="70">
                  <c:v>19.99999999999839</c:v>
                </c:pt>
                <c:pt idx="71">
                  <c:v>20.0</c:v>
                </c:pt>
                <c:pt idx="72">
                  <c:v>20.0</c:v>
                </c:pt>
                <c:pt idx="73">
                  <c:v>20.0</c:v>
                </c:pt>
                <c:pt idx="74">
                  <c:v>20.0</c:v>
                </c:pt>
                <c:pt idx="75">
                  <c:v>20.0</c:v>
                </c:pt>
                <c:pt idx="76">
                  <c:v>20.0</c:v>
                </c:pt>
                <c:pt idx="77">
                  <c:v>20.0</c:v>
                </c:pt>
                <c:pt idx="78">
                  <c:v>19.9359806534306</c:v>
                </c:pt>
                <c:pt idx="79">
                  <c:v>19.8368458766827</c:v>
                </c:pt>
                <c:pt idx="80">
                  <c:v>19.2078386730323</c:v>
                </c:pt>
                <c:pt idx="81">
                  <c:v>19.6344426121483</c:v>
                </c:pt>
                <c:pt idx="82">
                  <c:v>20.0</c:v>
                </c:pt>
                <c:pt idx="83">
                  <c:v>20.0</c:v>
                </c:pt>
                <c:pt idx="84">
                  <c:v>19.9999999999782</c:v>
                </c:pt>
                <c:pt idx="85">
                  <c:v>18.33093215381371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19.4238877950355</c:v>
                </c:pt>
                <c:pt idx="90">
                  <c:v>20.0</c:v>
                </c:pt>
                <c:pt idx="91">
                  <c:v>20.0</c:v>
                </c:pt>
                <c:pt idx="92">
                  <c:v>20.0</c:v>
                </c:pt>
                <c:pt idx="93">
                  <c:v>20.0</c:v>
                </c:pt>
                <c:pt idx="94">
                  <c:v>20.0</c:v>
                </c:pt>
                <c:pt idx="95">
                  <c:v>20.0</c:v>
                </c:pt>
                <c:pt idx="96">
                  <c:v>20.0</c:v>
                </c:pt>
                <c:pt idx="97">
                  <c:v>19.9999999999982</c:v>
                </c:pt>
                <c:pt idx="98">
                  <c:v>20.0</c:v>
                </c:pt>
                <c:pt idx="99">
                  <c:v>20.0</c:v>
                </c:pt>
                <c:pt idx="100">
                  <c:v>20.0</c:v>
                </c:pt>
                <c:pt idx="101">
                  <c:v>20.0</c:v>
                </c:pt>
                <c:pt idx="102">
                  <c:v>20.0</c:v>
                </c:pt>
                <c:pt idx="103">
                  <c:v>20.0</c:v>
                </c:pt>
                <c:pt idx="104">
                  <c:v>20.0</c:v>
                </c:pt>
                <c:pt idx="105">
                  <c:v>20.0</c:v>
                </c:pt>
                <c:pt idx="106">
                  <c:v>19.9115150991607</c:v>
                </c:pt>
                <c:pt idx="107">
                  <c:v>19.14225671374989</c:v>
                </c:pt>
                <c:pt idx="108">
                  <c:v>18.8348744502294</c:v>
                </c:pt>
                <c:pt idx="109">
                  <c:v>19.8563951913448</c:v>
                </c:pt>
                <c:pt idx="110">
                  <c:v>20.0</c:v>
                </c:pt>
                <c:pt idx="111">
                  <c:v>20.0</c:v>
                </c:pt>
                <c:pt idx="112">
                  <c:v>20.0</c:v>
                </c:pt>
                <c:pt idx="113">
                  <c:v>20.0</c:v>
                </c:pt>
                <c:pt idx="114">
                  <c:v>20.0</c:v>
                </c:pt>
                <c:pt idx="115">
                  <c:v>20.0</c:v>
                </c:pt>
                <c:pt idx="116">
                  <c:v>20.0</c:v>
                </c:pt>
                <c:pt idx="117">
                  <c:v>20.0</c:v>
                </c:pt>
                <c:pt idx="118">
                  <c:v>19.9999999999982</c:v>
                </c:pt>
                <c:pt idx="119">
                  <c:v>20.0</c:v>
                </c:pt>
                <c:pt idx="120">
                  <c:v>19.99999999999899</c:v>
                </c:pt>
                <c:pt idx="121">
                  <c:v>20.0</c:v>
                </c:pt>
                <c:pt idx="122">
                  <c:v>19.9999999999998</c:v>
                </c:pt>
                <c:pt idx="123">
                  <c:v>20.0</c:v>
                </c:pt>
                <c:pt idx="124">
                  <c:v>20.0</c:v>
                </c:pt>
                <c:pt idx="125">
                  <c:v>20.0</c:v>
                </c:pt>
                <c:pt idx="126">
                  <c:v>20.0</c:v>
                </c:pt>
                <c:pt idx="127">
                  <c:v>19.9770106930693</c:v>
                </c:pt>
                <c:pt idx="128">
                  <c:v>20.0</c:v>
                </c:pt>
                <c:pt idx="129">
                  <c:v>20.0</c:v>
                </c:pt>
                <c:pt idx="130">
                  <c:v>20.0</c:v>
                </c:pt>
                <c:pt idx="131">
                  <c:v>19.9999999999852</c:v>
                </c:pt>
                <c:pt idx="132">
                  <c:v>20.0</c:v>
                </c:pt>
                <c:pt idx="133">
                  <c:v>20.0</c:v>
                </c:pt>
                <c:pt idx="134">
                  <c:v>20.0</c:v>
                </c:pt>
                <c:pt idx="135">
                  <c:v>19.872090332469</c:v>
                </c:pt>
                <c:pt idx="136">
                  <c:v>20.0</c:v>
                </c:pt>
                <c:pt idx="137">
                  <c:v>20.0</c:v>
                </c:pt>
                <c:pt idx="138">
                  <c:v>19.9999999999968</c:v>
                </c:pt>
                <c:pt idx="139">
                  <c:v>20.0</c:v>
                </c:pt>
                <c:pt idx="140">
                  <c:v>20.0</c:v>
                </c:pt>
                <c:pt idx="141">
                  <c:v>19.98250264372229</c:v>
                </c:pt>
                <c:pt idx="142">
                  <c:v>20.0</c:v>
                </c:pt>
                <c:pt idx="143">
                  <c:v>19.9999999999939</c:v>
                </c:pt>
                <c:pt idx="144">
                  <c:v>20.0</c:v>
                </c:pt>
                <c:pt idx="145">
                  <c:v>20.0</c:v>
                </c:pt>
                <c:pt idx="146">
                  <c:v>20.0</c:v>
                </c:pt>
                <c:pt idx="147">
                  <c:v>20.0</c:v>
                </c:pt>
                <c:pt idx="148">
                  <c:v>20.0</c:v>
                </c:pt>
                <c:pt idx="149">
                  <c:v>20.0</c:v>
                </c:pt>
                <c:pt idx="150">
                  <c:v>20.0</c:v>
                </c:pt>
                <c:pt idx="151">
                  <c:v>20.0</c:v>
                </c:pt>
                <c:pt idx="152">
                  <c:v>20.0</c:v>
                </c:pt>
                <c:pt idx="153">
                  <c:v>20.0</c:v>
                </c:pt>
                <c:pt idx="154">
                  <c:v>19.853482234647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18.3899042748354</c:v>
                </c:pt>
                <c:pt idx="163">
                  <c:v>19.5114579376739</c:v>
                </c:pt>
                <c:pt idx="164">
                  <c:v>19.8547669514056</c:v>
                </c:pt>
                <c:pt idx="165">
                  <c:v>20.0</c:v>
                </c:pt>
                <c:pt idx="166">
                  <c:v>20.0</c:v>
                </c:pt>
                <c:pt idx="167">
                  <c:v>20.0</c:v>
                </c:pt>
                <c:pt idx="168">
                  <c:v>20.0</c:v>
                </c:pt>
                <c:pt idx="169">
                  <c:v>20.0</c:v>
                </c:pt>
                <c:pt idx="170">
                  <c:v>20.0</c:v>
                </c:pt>
                <c:pt idx="171">
                  <c:v>20.0</c:v>
                </c:pt>
                <c:pt idx="172">
                  <c:v>20.0</c:v>
                </c:pt>
                <c:pt idx="173">
                  <c:v>20.0</c:v>
                </c:pt>
                <c:pt idx="174">
                  <c:v>20.0</c:v>
                </c:pt>
                <c:pt idx="175">
                  <c:v>18.563789214257</c:v>
                </c:pt>
                <c:pt idx="176">
                  <c:v>18.2064456308416</c:v>
                </c:pt>
                <c:pt idx="177">
                  <c:v>18.2711108223334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18.79523561240639</c:v>
                </c:pt>
                <c:pt idx="182">
                  <c:v>18.5155366952437</c:v>
                </c:pt>
                <c:pt idx="183">
                  <c:v>18.64724549709441</c:v>
                </c:pt>
                <c:pt idx="184">
                  <c:v>18.5061732848568</c:v>
                </c:pt>
                <c:pt idx="185">
                  <c:v>18.5494605851747</c:v>
                </c:pt>
                <c:pt idx="186">
                  <c:v>0.0</c:v>
                </c:pt>
                <c:pt idx="187">
                  <c:v>18.8440977056075</c:v>
                </c:pt>
                <c:pt idx="188">
                  <c:v>20.0</c:v>
                </c:pt>
                <c:pt idx="189">
                  <c:v>20.0</c:v>
                </c:pt>
                <c:pt idx="190">
                  <c:v>20.0</c:v>
                </c:pt>
                <c:pt idx="191">
                  <c:v>20.0</c:v>
                </c:pt>
                <c:pt idx="192">
                  <c:v>20.0</c:v>
                </c:pt>
                <c:pt idx="193">
                  <c:v>20.0</c:v>
                </c:pt>
                <c:pt idx="194">
                  <c:v>19.9999999984911</c:v>
                </c:pt>
                <c:pt idx="195">
                  <c:v>20.0</c:v>
                </c:pt>
                <c:pt idx="196">
                  <c:v>20.0</c:v>
                </c:pt>
                <c:pt idx="197">
                  <c:v>20.0</c:v>
                </c:pt>
                <c:pt idx="198">
                  <c:v>20.0</c:v>
                </c:pt>
                <c:pt idx="199">
                  <c:v>19.8184073207467</c:v>
                </c:pt>
                <c:pt idx="200">
                  <c:v>20.0</c:v>
                </c:pt>
                <c:pt idx="201">
                  <c:v>20.0</c:v>
                </c:pt>
                <c:pt idx="202">
                  <c:v>20.0</c:v>
                </c:pt>
                <c:pt idx="203">
                  <c:v>19.9999999999827</c:v>
                </c:pt>
                <c:pt idx="204">
                  <c:v>20.0</c:v>
                </c:pt>
                <c:pt idx="205">
                  <c:v>20.0</c:v>
                </c:pt>
                <c:pt idx="206">
                  <c:v>20.0</c:v>
                </c:pt>
                <c:pt idx="207">
                  <c:v>20.0</c:v>
                </c:pt>
                <c:pt idx="208">
                  <c:v>20.0</c:v>
                </c:pt>
                <c:pt idx="209">
                  <c:v>20.0</c:v>
                </c:pt>
                <c:pt idx="210">
                  <c:v>19.9999999999998</c:v>
                </c:pt>
                <c:pt idx="211">
                  <c:v>20.0</c:v>
                </c:pt>
                <c:pt idx="212">
                  <c:v>20.0</c:v>
                </c:pt>
                <c:pt idx="213">
                  <c:v>20.0</c:v>
                </c:pt>
                <c:pt idx="214">
                  <c:v>20.0</c:v>
                </c:pt>
                <c:pt idx="215">
                  <c:v>19.99999999999699</c:v>
                </c:pt>
                <c:pt idx="216">
                  <c:v>20.0</c:v>
                </c:pt>
                <c:pt idx="217">
                  <c:v>20.0</c:v>
                </c:pt>
                <c:pt idx="218">
                  <c:v>20.0</c:v>
                </c:pt>
                <c:pt idx="219">
                  <c:v>20.0</c:v>
                </c:pt>
                <c:pt idx="220">
                  <c:v>20.0</c:v>
                </c:pt>
                <c:pt idx="221">
                  <c:v>20.0</c:v>
                </c:pt>
                <c:pt idx="222">
                  <c:v>20.0</c:v>
                </c:pt>
                <c:pt idx="223">
                  <c:v>20.0</c:v>
                </c:pt>
                <c:pt idx="224">
                  <c:v>20.0</c:v>
                </c:pt>
                <c:pt idx="225">
                  <c:v>20.0</c:v>
                </c:pt>
                <c:pt idx="226">
                  <c:v>19.9999999999995</c:v>
                </c:pt>
                <c:pt idx="227">
                  <c:v>20.0</c:v>
                </c:pt>
                <c:pt idx="228">
                  <c:v>20.0</c:v>
                </c:pt>
                <c:pt idx="229">
                  <c:v>20.0</c:v>
                </c:pt>
                <c:pt idx="230">
                  <c:v>20.0</c:v>
                </c:pt>
                <c:pt idx="231">
                  <c:v>20.0</c:v>
                </c:pt>
                <c:pt idx="232">
                  <c:v>20.0</c:v>
                </c:pt>
                <c:pt idx="233">
                  <c:v>20.0</c:v>
                </c:pt>
                <c:pt idx="234">
                  <c:v>19.99999999999899</c:v>
                </c:pt>
                <c:pt idx="235">
                  <c:v>20.0</c:v>
                </c:pt>
                <c:pt idx="236">
                  <c:v>20.0</c:v>
                </c:pt>
                <c:pt idx="237">
                  <c:v>20.0</c:v>
                </c:pt>
                <c:pt idx="238">
                  <c:v>20.0</c:v>
                </c:pt>
                <c:pt idx="239">
                  <c:v>19.9999999985899</c:v>
                </c:pt>
                <c:pt idx="240">
                  <c:v>19.9999999994366</c:v>
                </c:pt>
                <c:pt idx="241">
                  <c:v>20.0</c:v>
                </c:pt>
                <c:pt idx="242">
                  <c:v>19.9999999999989</c:v>
                </c:pt>
                <c:pt idx="243">
                  <c:v>20.0</c:v>
                </c:pt>
                <c:pt idx="244">
                  <c:v>20.0</c:v>
                </c:pt>
                <c:pt idx="245">
                  <c:v>20.0</c:v>
                </c:pt>
                <c:pt idx="246">
                  <c:v>20.0</c:v>
                </c:pt>
                <c:pt idx="247">
                  <c:v>19.5862056248835</c:v>
                </c:pt>
                <c:pt idx="248">
                  <c:v>20.0</c:v>
                </c:pt>
                <c:pt idx="249">
                  <c:v>19.51334609772</c:v>
                </c:pt>
                <c:pt idx="250">
                  <c:v>19.2816142123446</c:v>
                </c:pt>
                <c:pt idx="251">
                  <c:v>19.1831637696689</c:v>
                </c:pt>
                <c:pt idx="252">
                  <c:v>19.56484775591461</c:v>
                </c:pt>
                <c:pt idx="253">
                  <c:v>20.0</c:v>
                </c:pt>
                <c:pt idx="254">
                  <c:v>19.6150260916753</c:v>
                </c:pt>
                <c:pt idx="255">
                  <c:v>19.272881306967</c:v>
                </c:pt>
                <c:pt idx="256">
                  <c:v>19.0113379577442</c:v>
                </c:pt>
                <c:pt idx="257">
                  <c:v>20.0</c:v>
                </c:pt>
                <c:pt idx="258">
                  <c:v>20.0</c:v>
                </c:pt>
                <c:pt idx="259">
                  <c:v>19.9999999999981</c:v>
                </c:pt>
                <c:pt idx="260">
                  <c:v>20.0</c:v>
                </c:pt>
                <c:pt idx="261">
                  <c:v>19.9999999962436</c:v>
                </c:pt>
                <c:pt idx="262">
                  <c:v>20.0</c:v>
                </c:pt>
                <c:pt idx="263">
                  <c:v>20.0</c:v>
                </c:pt>
                <c:pt idx="264">
                  <c:v>19.8031863657002</c:v>
                </c:pt>
                <c:pt idx="265">
                  <c:v>19.999999997014</c:v>
                </c:pt>
                <c:pt idx="266">
                  <c:v>20.0</c:v>
                </c:pt>
                <c:pt idx="267">
                  <c:v>20.0</c:v>
                </c:pt>
                <c:pt idx="268">
                  <c:v>20.0</c:v>
                </c:pt>
                <c:pt idx="269">
                  <c:v>19.8411732094212</c:v>
                </c:pt>
                <c:pt idx="270">
                  <c:v>19.66562165803819</c:v>
                </c:pt>
                <c:pt idx="271">
                  <c:v>18.7985412230002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18.0417367180221</c:v>
                </c:pt>
                <c:pt idx="276">
                  <c:v>18.4141022697381</c:v>
                </c:pt>
                <c:pt idx="277">
                  <c:v>19.890837360742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18.28450297996229</c:v>
                </c:pt>
                <c:pt idx="282">
                  <c:v>0.0</c:v>
                </c:pt>
                <c:pt idx="283">
                  <c:v>19.1272654328066</c:v>
                </c:pt>
                <c:pt idx="284">
                  <c:v>19.95800888644429</c:v>
                </c:pt>
                <c:pt idx="285">
                  <c:v>19.8387250373852</c:v>
                </c:pt>
                <c:pt idx="286">
                  <c:v>19.3072450182248</c:v>
                </c:pt>
                <c:pt idx="287">
                  <c:v>19.5272268730829</c:v>
                </c:pt>
                <c:pt idx="288">
                  <c:v>19.6258509653496</c:v>
                </c:pt>
                <c:pt idx="289">
                  <c:v>20.0</c:v>
                </c:pt>
                <c:pt idx="290">
                  <c:v>19.9999999999999</c:v>
                </c:pt>
                <c:pt idx="291">
                  <c:v>20.0</c:v>
                </c:pt>
                <c:pt idx="292">
                  <c:v>20.0</c:v>
                </c:pt>
                <c:pt idx="293">
                  <c:v>20.0</c:v>
                </c:pt>
                <c:pt idx="294">
                  <c:v>20.0</c:v>
                </c:pt>
                <c:pt idx="295">
                  <c:v>20.0</c:v>
                </c:pt>
                <c:pt idx="296">
                  <c:v>20.0</c:v>
                </c:pt>
                <c:pt idx="297">
                  <c:v>20.0</c:v>
                </c:pt>
                <c:pt idx="298">
                  <c:v>19.3863544478314</c:v>
                </c:pt>
                <c:pt idx="299">
                  <c:v>18.2509698297523</c:v>
                </c:pt>
                <c:pt idx="300">
                  <c:v>18.4260245251756</c:v>
                </c:pt>
                <c:pt idx="301">
                  <c:v>18.0561956326247</c:v>
                </c:pt>
                <c:pt idx="302">
                  <c:v>0.0</c:v>
                </c:pt>
                <c:pt idx="303">
                  <c:v>0.0</c:v>
                </c:pt>
                <c:pt idx="304">
                  <c:v>18.3072472166187</c:v>
                </c:pt>
                <c:pt idx="305">
                  <c:v>18.6258637531574</c:v>
                </c:pt>
                <c:pt idx="306">
                  <c:v>19.92014380372529</c:v>
                </c:pt>
                <c:pt idx="307">
                  <c:v>19.9999999999994</c:v>
                </c:pt>
                <c:pt idx="308">
                  <c:v>20.0</c:v>
                </c:pt>
                <c:pt idx="309">
                  <c:v>20.0</c:v>
                </c:pt>
                <c:pt idx="310">
                  <c:v>19.8784668287569</c:v>
                </c:pt>
                <c:pt idx="311">
                  <c:v>19.5869165990208</c:v>
                </c:pt>
                <c:pt idx="312">
                  <c:v>19.608020003575</c:v>
                </c:pt>
                <c:pt idx="313">
                  <c:v>19.1950094697521</c:v>
                </c:pt>
                <c:pt idx="314">
                  <c:v>20.0</c:v>
                </c:pt>
                <c:pt idx="315">
                  <c:v>20.0</c:v>
                </c:pt>
                <c:pt idx="316">
                  <c:v>19.5570325800478</c:v>
                </c:pt>
                <c:pt idx="317">
                  <c:v>19.8898874668038</c:v>
                </c:pt>
                <c:pt idx="318">
                  <c:v>19.37052850286729</c:v>
                </c:pt>
                <c:pt idx="319">
                  <c:v>18.0095084740274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0.0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18.0862810168663</c:v>
                </c:pt>
                <c:pt idx="336">
                  <c:v>19.1157675552634</c:v>
                </c:pt>
                <c:pt idx="337">
                  <c:v>18.55176041998821</c:v>
                </c:pt>
                <c:pt idx="338">
                  <c:v>19.22764408852319</c:v>
                </c:pt>
                <c:pt idx="339">
                  <c:v>18.9364487702695</c:v>
                </c:pt>
                <c:pt idx="340">
                  <c:v>18.0273637359641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0.0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0.0</c:v>
                </c:pt>
                <c:pt idx="359">
                  <c:v>0.0</c:v>
                </c:pt>
                <c:pt idx="360">
                  <c:v>0.0</c:v>
                </c:pt>
                <c:pt idx="361">
                  <c:v>18.092221853858</c:v>
                </c:pt>
                <c:pt idx="362">
                  <c:v>18.2021537830985</c:v>
                </c:pt>
                <c:pt idx="363">
                  <c:v>18.1318735823952</c:v>
                </c:pt>
                <c:pt idx="364">
                  <c:v>18.4267551313592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0.0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18.4582007461087</c:v>
                </c:pt>
                <c:pt idx="379">
                  <c:v>18.0830757949777</c:v>
                </c:pt>
                <c:pt idx="380">
                  <c:v>19.0322017256196</c:v>
                </c:pt>
                <c:pt idx="381">
                  <c:v>19.21505341513319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'100CoalCurtail'!$E$1</c:f>
              <c:strCache>
                <c:ptCount val="1"/>
                <c:pt idx="0">
                  <c:v>Load</c:v>
                </c:pt>
              </c:strCache>
            </c:strRef>
          </c:tx>
          <c:spPr>
            <a:ln w="381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'100CoalCurtail'!$E$2:$E$383</c:f>
              <c:numCache>
                <c:formatCode>General</c:formatCode>
                <c:ptCount val="382"/>
                <c:pt idx="0">
                  <c:v>25.1716549758047</c:v>
                </c:pt>
                <c:pt idx="1">
                  <c:v>24.91720987957629</c:v>
                </c:pt>
                <c:pt idx="2">
                  <c:v>25.49733000077959</c:v>
                </c:pt>
                <c:pt idx="3">
                  <c:v>24.1805999999964</c:v>
                </c:pt>
                <c:pt idx="4">
                  <c:v>22.8655650005292</c:v>
                </c:pt>
                <c:pt idx="5">
                  <c:v>21.9641249998251</c:v>
                </c:pt>
                <c:pt idx="6">
                  <c:v>22.30692001596379</c:v>
                </c:pt>
                <c:pt idx="7">
                  <c:v>21.6191699061578</c:v>
                </c:pt>
                <c:pt idx="8">
                  <c:v>21.6934699999994</c:v>
                </c:pt>
                <c:pt idx="9">
                  <c:v>21.0831449999746</c:v>
                </c:pt>
                <c:pt idx="10">
                  <c:v>21.97774499999879</c:v>
                </c:pt>
                <c:pt idx="11">
                  <c:v>22.6823100937543</c:v>
                </c:pt>
                <c:pt idx="12">
                  <c:v>23.40300999958329</c:v>
                </c:pt>
                <c:pt idx="13">
                  <c:v>25.2152599998498</c:v>
                </c:pt>
                <c:pt idx="14">
                  <c:v>25.571894994958</c:v>
                </c:pt>
                <c:pt idx="15">
                  <c:v>26.0355850020221</c:v>
                </c:pt>
                <c:pt idx="16">
                  <c:v>26.36691000041129</c:v>
                </c:pt>
                <c:pt idx="17">
                  <c:v>26.1386199790495</c:v>
                </c:pt>
                <c:pt idx="18">
                  <c:v>26.2812050011377</c:v>
                </c:pt>
                <c:pt idx="19">
                  <c:v>27.0688400001075</c:v>
                </c:pt>
                <c:pt idx="20">
                  <c:v>26.9752350004097</c:v>
                </c:pt>
                <c:pt idx="21">
                  <c:v>26.5852950000153</c:v>
                </c:pt>
                <c:pt idx="22">
                  <c:v>26.4656550000005</c:v>
                </c:pt>
                <c:pt idx="23">
                  <c:v>26.6717849982631</c:v>
                </c:pt>
                <c:pt idx="24">
                  <c:v>26.5277550003627</c:v>
                </c:pt>
                <c:pt idx="25">
                  <c:v>25.5443250128428</c:v>
                </c:pt>
                <c:pt idx="26">
                  <c:v>27.0319950092817</c:v>
                </c:pt>
                <c:pt idx="27">
                  <c:v>26.0837900000021</c:v>
                </c:pt>
                <c:pt idx="28">
                  <c:v>25.6923250000155</c:v>
                </c:pt>
                <c:pt idx="29">
                  <c:v>25.7094299999996</c:v>
                </c:pt>
                <c:pt idx="30">
                  <c:v>25.2368650016438</c:v>
                </c:pt>
                <c:pt idx="31">
                  <c:v>23.949615</c:v>
                </c:pt>
                <c:pt idx="32">
                  <c:v>23.0353349999748</c:v>
                </c:pt>
                <c:pt idx="33">
                  <c:v>24.5429350000006</c:v>
                </c:pt>
                <c:pt idx="34">
                  <c:v>25.96362499999699</c:v>
                </c:pt>
                <c:pt idx="35">
                  <c:v>27.1807350113951</c:v>
                </c:pt>
                <c:pt idx="36">
                  <c:v>28.7865900050877</c:v>
                </c:pt>
                <c:pt idx="37">
                  <c:v>28.4183750000061</c:v>
                </c:pt>
                <c:pt idx="38">
                  <c:v>29.07988499985411</c:v>
                </c:pt>
                <c:pt idx="39">
                  <c:v>29.2797749772772</c:v>
                </c:pt>
                <c:pt idx="40">
                  <c:v>29.3339750001372</c:v>
                </c:pt>
                <c:pt idx="41">
                  <c:v>29.12354000001829</c:v>
                </c:pt>
                <c:pt idx="42">
                  <c:v>29.0674150000044</c:v>
                </c:pt>
                <c:pt idx="43">
                  <c:v>29.3563000000782</c:v>
                </c:pt>
                <c:pt idx="44">
                  <c:v>27.3928799860932</c:v>
                </c:pt>
                <c:pt idx="45">
                  <c:v>27.29668000018809</c:v>
                </c:pt>
                <c:pt idx="46">
                  <c:v>27.3462249979202</c:v>
                </c:pt>
                <c:pt idx="47">
                  <c:v>26.7280500084162</c:v>
                </c:pt>
                <c:pt idx="48">
                  <c:v>25.6587050043939</c:v>
                </c:pt>
                <c:pt idx="49">
                  <c:v>24.87075000000929</c:v>
                </c:pt>
                <c:pt idx="50">
                  <c:v>25.0875150000035</c:v>
                </c:pt>
                <c:pt idx="51">
                  <c:v>24.6075399997508</c:v>
                </c:pt>
                <c:pt idx="52">
                  <c:v>24.74225499940439</c:v>
                </c:pt>
                <c:pt idx="53">
                  <c:v>23.9445600000126</c:v>
                </c:pt>
                <c:pt idx="54">
                  <c:v>23.35188992812951</c:v>
                </c:pt>
                <c:pt idx="55">
                  <c:v>23.2470249999982</c:v>
                </c:pt>
                <c:pt idx="56">
                  <c:v>22.5105249740263</c:v>
                </c:pt>
                <c:pt idx="57">
                  <c:v>22.4608649767651</c:v>
                </c:pt>
                <c:pt idx="58">
                  <c:v>22.6850799984462</c:v>
                </c:pt>
                <c:pt idx="59">
                  <c:v>23.7754149990826</c:v>
                </c:pt>
                <c:pt idx="60">
                  <c:v>24.9066350019788</c:v>
                </c:pt>
                <c:pt idx="61">
                  <c:v>26.5501400000034</c:v>
                </c:pt>
                <c:pt idx="62">
                  <c:v>27.3331750001224</c:v>
                </c:pt>
                <c:pt idx="63">
                  <c:v>27.576654995153</c:v>
                </c:pt>
                <c:pt idx="64">
                  <c:v>28.0033100185969</c:v>
                </c:pt>
                <c:pt idx="65">
                  <c:v>27.0721350054755</c:v>
                </c:pt>
                <c:pt idx="66">
                  <c:v>28.1115199974029</c:v>
                </c:pt>
                <c:pt idx="67">
                  <c:v>28.1630299735963</c:v>
                </c:pt>
                <c:pt idx="68">
                  <c:v>27.6363700190887</c:v>
                </c:pt>
                <c:pt idx="69">
                  <c:v>27.5128050140099</c:v>
                </c:pt>
                <c:pt idx="70">
                  <c:v>27.3184549782433</c:v>
                </c:pt>
                <c:pt idx="71">
                  <c:v>27.4911750000121</c:v>
                </c:pt>
                <c:pt idx="72">
                  <c:v>26.8135999999013</c:v>
                </c:pt>
                <c:pt idx="73">
                  <c:v>25.9100250001435</c:v>
                </c:pt>
                <c:pt idx="74">
                  <c:v>25.9047149999469</c:v>
                </c:pt>
                <c:pt idx="75">
                  <c:v>25.86785999990551</c:v>
                </c:pt>
                <c:pt idx="76">
                  <c:v>25.5430500000076</c:v>
                </c:pt>
                <c:pt idx="77">
                  <c:v>24.7084250000006</c:v>
                </c:pt>
                <c:pt idx="78">
                  <c:v>24.5271800026811</c:v>
                </c:pt>
                <c:pt idx="79">
                  <c:v>24.77583999690129</c:v>
                </c:pt>
                <c:pt idx="80">
                  <c:v>24.2740301141098</c:v>
                </c:pt>
                <c:pt idx="81">
                  <c:v>24.8194250142013</c:v>
                </c:pt>
                <c:pt idx="82">
                  <c:v>25.8466650000221</c:v>
                </c:pt>
                <c:pt idx="83">
                  <c:v>26.5478100001428</c:v>
                </c:pt>
                <c:pt idx="84">
                  <c:v>27.3880749815048</c:v>
                </c:pt>
                <c:pt idx="85">
                  <c:v>26.5052549975709</c:v>
                </c:pt>
                <c:pt idx="86">
                  <c:v>26.14407501404411</c:v>
                </c:pt>
                <c:pt idx="87">
                  <c:v>26.6825749985343</c:v>
                </c:pt>
                <c:pt idx="88">
                  <c:v>27.8087100036601</c:v>
                </c:pt>
                <c:pt idx="89">
                  <c:v>28.8710649946474</c:v>
                </c:pt>
                <c:pt idx="90">
                  <c:v>30.2455799998776</c:v>
                </c:pt>
                <c:pt idx="91">
                  <c:v>29.6261700001262</c:v>
                </c:pt>
                <c:pt idx="92">
                  <c:v>31.4018150000186</c:v>
                </c:pt>
                <c:pt idx="93">
                  <c:v>30.83569499752749</c:v>
                </c:pt>
                <c:pt idx="94">
                  <c:v>29.7588850198061</c:v>
                </c:pt>
                <c:pt idx="95">
                  <c:v>28.0299200001105</c:v>
                </c:pt>
                <c:pt idx="96">
                  <c:v>27.6385500167653</c:v>
                </c:pt>
                <c:pt idx="97">
                  <c:v>27.9606500002796</c:v>
                </c:pt>
                <c:pt idx="98">
                  <c:v>27.1620749999978</c:v>
                </c:pt>
                <c:pt idx="99">
                  <c:v>26.3506150000206</c:v>
                </c:pt>
                <c:pt idx="100">
                  <c:v>25.5127750000058</c:v>
                </c:pt>
                <c:pt idx="101">
                  <c:v>25.3171300000065</c:v>
                </c:pt>
                <c:pt idx="102">
                  <c:v>25.6598350000076</c:v>
                </c:pt>
                <c:pt idx="103">
                  <c:v>24.80075999971089</c:v>
                </c:pt>
                <c:pt idx="104">
                  <c:v>23.6436549999257</c:v>
                </c:pt>
                <c:pt idx="105">
                  <c:v>23.1500950002744</c:v>
                </c:pt>
                <c:pt idx="106">
                  <c:v>23.4484348691844</c:v>
                </c:pt>
                <c:pt idx="107">
                  <c:v>23.7426450052241</c:v>
                </c:pt>
                <c:pt idx="108">
                  <c:v>24.2566199949988</c:v>
                </c:pt>
                <c:pt idx="109">
                  <c:v>25.7758450517145</c:v>
                </c:pt>
                <c:pt idx="110">
                  <c:v>27.3636599945509</c:v>
                </c:pt>
                <c:pt idx="111">
                  <c:v>27.9205150000018</c:v>
                </c:pt>
                <c:pt idx="112">
                  <c:v>27.8160599977716</c:v>
                </c:pt>
                <c:pt idx="113">
                  <c:v>28.2622100000075</c:v>
                </c:pt>
                <c:pt idx="114">
                  <c:v>28.70223997674129</c:v>
                </c:pt>
                <c:pt idx="115">
                  <c:v>29.28022999665369</c:v>
                </c:pt>
                <c:pt idx="116">
                  <c:v>29.3429649977098</c:v>
                </c:pt>
                <c:pt idx="117">
                  <c:v>29.43764497222119</c:v>
                </c:pt>
                <c:pt idx="118">
                  <c:v>29.6515600320534</c:v>
                </c:pt>
                <c:pt idx="119">
                  <c:v>27.03910999999929</c:v>
                </c:pt>
                <c:pt idx="120">
                  <c:v>26.1685250240782</c:v>
                </c:pt>
                <c:pt idx="121">
                  <c:v>25.6785450000659</c:v>
                </c:pt>
                <c:pt idx="122">
                  <c:v>24.7540700123127</c:v>
                </c:pt>
                <c:pt idx="123">
                  <c:v>24.4202749991255</c:v>
                </c:pt>
                <c:pt idx="124">
                  <c:v>24.1238750000098</c:v>
                </c:pt>
                <c:pt idx="125">
                  <c:v>23.8125850000043</c:v>
                </c:pt>
                <c:pt idx="126">
                  <c:v>22.8386250000053</c:v>
                </c:pt>
                <c:pt idx="127">
                  <c:v>22.09370499996039</c:v>
                </c:pt>
                <c:pt idx="128">
                  <c:v>22.5662050000025</c:v>
                </c:pt>
                <c:pt idx="129">
                  <c:v>21.83700999999411</c:v>
                </c:pt>
                <c:pt idx="130">
                  <c:v>22.35033000000179</c:v>
                </c:pt>
                <c:pt idx="131">
                  <c:v>23.6084749942991</c:v>
                </c:pt>
                <c:pt idx="132">
                  <c:v>24.6006149984725</c:v>
                </c:pt>
                <c:pt idx="133">
                  <c:v>25.6572000001363</c:v>
                </c:pt>
                <c:pt idx="134">
                  <c:v>26.9374900068323</c:v>
                </c:pt>
                <c:pt idx="135">
                  <c:v>27.7856599999985</c:v>
                </c:pt>
                <c:pt idx="136">
                  <c:v>29.0955350000122</c:v>
                </c:pt>
                <c:pt idx="137">
                  <c:v>28.84924500016669</c:v>
                </c:pt>
                <c:pt idx="138">
                  <c:v>30.1405999979428</c:v>
                </c:pt>
                <c:pt idx="139">
                  <c:v>30.006440000118</c:v>
                </c:pt>
                <c:pt idx="140">
                  <c:v>29.5864750000001</c:v>
                </c:pt>
                <c:pt idx="141">
                  <c:v>28.4662849908386</c:v>
                </c:pt>
                <c:pt idx="142">
                  <c:v>28.2639749999997</c:v>
                </c:pt>
                <c:pt idx="143">
                  <c:v>27.2895550175675</c:v>
                </c:pt>
                <c:pt idx="144">
                  <c:v>25.9563100000031</c:v>
                </c:pt>
                <c:pt idx="145">
                  <c:v>25.83327499999901</c:v>
                </c:pt>
                <c:pt idx="146">
                  <c:v>25.6531100000019</c:v>
                </c:pt>
                <c:pt idx="147">
                  <c:v>24.754465000008</c:v>
                </c:pt>
                <c:pt idx="148">
                  <c:v>23.510624999997</c:v>
                </c:pt>
                <c:pt idx="149">
                  <c:v>22.81143000540471</c:v>
                </c:pt>
                <c:pt idx="150">
                  <c:v>22.5235200000037</c:v>
                </c:pt>
                <c:pt idx="151">
                  <c:v>22.2798799990617</c:v>
                </c:pt>
                <c:pt idx="152">
                  <c:v>22.5253799995881</c:v>
                </c:pt>
                <c:pt idx="153">
                  <c:v>22.4391450000029</c:v>
                </c:pt>
                <c:pt idx="154">
                  <c:v>22.6875849835802</c:v>
                </c:pt>
                <c:pt idx="155">
                  <c:v>22.5883849852487</c:v>
                </c:pt>
                <c:pt idx="156">
                  <c:v>23.1352750000033</c:v>
                </c:pt>
                <c:pt idx="157">
                  <c:v>23.951934939679</c:v>
                </c:pt>
                <c:pt idx="158">
                  <c:v>24.52562000142209</c:v>
                </c:pt>
                <c:pt idx="159">
                  <c:v>25.8818449980735</c:v>
                </c:pt>
                <c:pt idx="160">
                  <c:v>26.6224949989279</c:v>
                </c:pt>
                <c:pt idx="161">
                  <c:v>26.2231000369375</c:v>
                </c:pt>
                <c:pt idx="162">
                  <c:v>26.7445149987511</c:v>
                </c:pt>
                <c:pt idx="163">
                  <c:v>27.4975900049191</c:v>
                </c:pt>
                <c:pt idx="164">
                  <c:v>27.1866650452345</c:v>
                </c:pt>
                <c:pt idx="165">
                  <c:v>26.88815500000261</c:v>
                </c:pt>
                <c:pt idx="166">
                  <c:v>26.9337150000018</c:v>
                </c:pt>
                <c:pt idx="167">
                  <c:v>27.4213250000008</c:v>
                </c:pt>
                <c:pt idx="168">
                  <c:v>26.7063150000011</c:v>
                </c:pt>
                <c:pt idx="169">
                  <c:v>25.49550000005749</c:v>
                </c:pt>
                <c:pt idx="170">
                  <c:v>25.5202300000223</c:v>
                </c:pt>
                <c:pt idx="171">
                  <c:v>26.42720000001939</c:v>
                </c:pt>
                <c:pt idx="172">
                  <c:v>23.8006000000009</c:v>
                </c:pt>
                <c:pt idx="173">
                  <c:v>24.1472849994439</c:v>
                </c:pt>
                <c:pt idx="174">
                  <c:v>23.8327950000022</c:v>
                </c:pt>
                <c:pt idx="175">
                  <c:v>22.1801750344395</c:v>
                </c:pt>
                <c:pt idx="176">
                  <c:v>21.7403400558546</c:v>
                </c:pt>
                <c:pt idx="177">
                  <c:v>21.6121250100048</c:v>
                </c:pt>
                <c:pt idx="178">
                  <c:v>21.7279598069782</c:v>
                </c:pt>
                <c:pt idx="179">
                  <c:v>22.7885050054269</c:v>
                </c:pt>
                <c:pt idx="180">
                  <c:v>23.1673149958086</c:v>
                </c:pt>
                <c:pt idx="181">
                  <c:v>24.36836500081041</c:v>
                </c:pt>
                <c:pt idx="182">
                  <c:v>25.2080399965264</c:v>
                </c:pt>
                <c:pt idx="183">
                  <c:v>26.1469850114423</c:v>
                </c:pt>
                <c:pt idx="184">
                  <c:v>26.53224000012949</c:v>
                </c:pt>
                <c:pt idx="185">
                  <c:v>27.1802399982684</c:v>
                </c:pt>
                <c:pt idx="186">
                  <c:v>26.7240149422556</c:v>
                </c:pt>
                <c:pt idx="187">
                  <c:v>27.8690050132079</c:v>
                </c:pt>
                <c:pt idx="188">
                  <c:v>28.597319999969</c:v>
                </c:pt>
                <c:pt idx="189">
                  <c:v>27.8134550137306</c:v>
                </c:pt>
                <c:pt idx="190">
                  <c:v>27.7391750200623</c:v>
                </c:pt>
                <c:pt idx="191">
                  <c:v>26.6906000000015</c:v>
                </c:pt>
                <c:pt idx="192">
                  <c:v>26.0404700000179</c:v>
                </c:pt>
                <c:pt idx="193">
                  <c:v>25.5893500000558</c:v>
                </c:pt>
                <c:pt idx="194">
                  <c:v>25.5505549701061</c:v>
                </c:pt>
                <c:pt idx="195">
                  <c:v>24.9934349999994</c:v>
                </c:pt>
                <c:pt idx="196">
                  <c:v>24.46269000000199</c:v>
                </c:pt>
                <c:pt idx="197">
                  <c:v>25.042579999691</c:v>
                </c:pt>
                <c:pt idx="198">
                  <c:v>25.0293500000034</c:v>
                </c:pt>
                <c:pt idx="199">
                  <c:v>23.8918150007646</c:v>
                </c:pt>
                <c:pt idx="200">
                  <c:v>24.0766850003191</c:v>
                </c:pt>
                <c:pt idx="201">
                  <c:v>23.3999650000269</c:v>
                </c:pt>
                <c:pt idx="202">
                  <c:v>24.1101300000052</c:v>
                </c:pt>
                <c:pt idx="203">
                  <c:v>25.3279749849896</c:v>
                </c:pt>
                <c:pt idx="204">
                  <c:v>26.42412499981261</c:v>
                </c:pt>
                <c:pt idx="205">
                  <c:v>27.35204997316289</c:v>
                </c:pt>
                <c:pt idx="206">
                  <c:v>27.7089200000095</c:v>
                </c:pt>
                <c:pt idx="207">
                  <c:v>28.0605450121437</c:v>
                </c:pt>
                <c:pt idx="208">
                  <c:v>28.849864999708</c:v>
                </c:pt>
                <c:pt idx="209">
                  <c:v>30.55870499869661</c:v>
                </c:pt>
                <c:pt idx="210">
                  <c:v>31.2362900134907</c:v>
                </c:pt>
                <c:pt idx="211">
                  <c:v>30.3787800000004</c:v>
                </c:pt>
                <c:pt idx="212">
                  <c:v>30.1914099993495</c:v>
                </c:pt>
                <c:pt idx="213">
                  <c:v>29.65160500000301</c:v>
                </c:pt>
                <c:pt idx="214">
                  <c:v>29.8059550000029</c:v>
                </c:pt>
                <c:pt idx="215">
                  <c:v>28.6331550488663</c:v>
                </c:pt>
                <c:pt idx="216">
                  <c:v>27.6148150000061</c:v>
                </c:pt>
                <c:pt idx="217">
                  <c:v>26.9328500002087</c:v>
                </c:pt>
                <c:pt idx="218">
                  <c:v>26.5498450407134</c:v>
                </c:pt>
                <c:pt idx="219">
                  <c:v>26.09295500000851</c:v>
                </c:pt>
                <c:pt idx="220">
                  <c:v>25.8364650000102</c:v>
                </c:pt>
                <c:pt idx="221">
                  <c:v>25.0172650391691</c:v>
                </c:pt>
                <c:pt idx="222">
                  <c:v>24.8681500000045</c:v>
                </c:pt>
                <c:pt idx="223">
                  <c:v>24.8681450000072</c:v>
                </c:pt>
                <c:pt idx="224">
                  <c:v>24.7259550000054</c:v>
                </c:pt>
                <c:pt idx="225">
                  <c:v>25.2567449999987</c:v>
                </c:pt>
                <c:pt idx="226">
                  <c:v>25.9630300414769</c:v>
                </c:pt>
                <c:pt idx="227">
                  <c:v>26.44724999952869</c:v>
                </c:pt>
                <c:pt idx="228">
                  <c:v>26.92746500000001</c:v>
                </c:pt>
                <c:pt idx="229">
                  <c:v>28.3590899999964</c:v>
                </c:pt>
                <c:pt idx="230">
                  <c:v>28.7589600000479</c:v>
                </c:pt>
                <c:pt idx="231">
                  <c:v>29.2182600461049</c:v>
                </c:pt>
                <c:pt idx="232">
                  <c:v>28.2612299999997</c:v>
                </c:pt>
                <c:pt idx="233">
                  <c:v>28.48523000000309</c:v>
                </c:pt>
                <c:pt idx="234">
                  <c:v>28.68873996805589</c:v>
                </c:pt>
                <c:pt idx="235">
                  <c:v>29.5573499999987</c:v>
                </c:pt>
                <c:pt idx="236">
                  <c:v>29.8315200000229</c:v>
                </c:pt>
                <c:pt idx="237">
                  <c:v>30.193500000206</c:v>
                </c:pt>
                <c:pt idx="238">
                  <c:v>28.8746099998616</c:v>
                </c:pt>
                <c:pt idx="239">
                  <c:v>27.8877948250673</c:v>
                </c:pt>
                <c:pt idx="240">
                  <c:v>26.92498995555099</c:v>
                </c:pt>
                <c:pt idx="241">
                  <c:v>25.88307999999219</c:v>
                </c:pt>
                <c:pt idx="242">
                  <c:v>25.4722649935072</c:v>
                </c:pt>
                <c:pt idx="243">
                  <c:v>25.32658499999999</c:v>
                </c:pt>
                <c:pt idx="244">
                  <c:v>25.0604700000087</c:v>
                </c:pt>
                <c:pt idx="245">
                  <c:v>24.19182997509201</c:v>
                </c:pt>
                <c:pt idx="246">
                  <c:v>23.1272649999253</c:v>
                </c:pt>
                <c:pt idx="247">
                  <c:v>22.518774890523</c:v>
                </c:pt>
                <c:pt idx="248">
                  <c:v>23.0058649999016</c:v>
                </c:pt>
                <c:pt idx="249">
                  <c:v>22.6912149593716</c:v>
                </c:pt>
                <c:pt idx="250">
                  <c:v>23.2169150005507</c:v>
                </c:pt>
                <c:pt idx="251">
                  <c:v>24.04131500114559</c:v>
                </c:pt>
                <c:pt idx="252">
                  <c:v>25.4360249881155</c:v>
                </c:pt>
                <c:pt idx="253">
                  <c:v>26.8375250002135</c:v>
                </c:pt>
                <c:pt idx="254">
                  <c:v>27.79314498256729</c:v>
                </c:pt>
                <c:pt idx="255">
                  <c:v>28.7466800178473</c:v>
                </c:pt>
                <c:pt idx="256">
                  <c:v>28.9240350040622</c:v>
                </c:pt>
                <c:pt idx="257">
                  <c:v>29.8167749979016</c:v>
                </c:pt>
                <c:pt idx="258">
                  <c:v>30.08852999998909</c:v>
                </c:pt>
                <c:pt idx="259">
                  <c:v>30.7887900088441</c:v>
                </c:pt>
                <c:pt idx="260">
                  <c:v>29.8181650000007</c:v>
                </c:pt>
                <c:pt idx="261">
                  <c:v>30.5244000008385</c:v>
                </c:pt>
                <c:pt idx="262">
                  <c:v>29.870895003529</c:v>
                </c:pt>
                <c:pt idx="263">
                  <c:v>28.8327099999802</c:v>
                </c:pt>
                <c:pt idx="264">
                  <c:v>27.56551999999939</c:v>
                </c:pt>
                <c:pt idx="265">
                  <c:v>26.8436950097401</c:v>
                </c:pt>
                <c:pt idx="266">
                  <c:v>26.6047650001527</c:v>
                </c:pt>
                <c:pt idx="267">
                  <c:v>25.2273850006326</c:v>
                </c:pt>
                <c:pt idx="268">
                  <c:v>24.0013199999987</c:v>
                </c:pt>
                <c:pt idx="269">
                  <c:v>24.2490650024327</c:v>
                </c:pt>
                <c:pt idx="270">
                  <c:v>24.0296799999991</c:v>
                </c:pt>
                <c:pt idx="271">
                  <c:v>23.6169249256751</c:v>
                </c:pt>
                <c:pt idx="272">
                  <c:v>23.1470899362713</c:v>
                </c:pt>
                <c:pt idx="273">
                  <c:v>23.586995014675</c:v>
                </c:pt>
                <c:pt idx="274">
                  <c:v>23.4299150193613</c:v>
                </c:pt>
                <c:pt idx="275">
                  <c:v>24.59223000226309</c:v>
                </c:pt>
                <c:pt idx="276">
                  <c:v>25.4279800070223</c:v>
                </c:pt>
                <c:pt idx="277">
                  <c:v>27.4041700356129</c:v>
                </c:pt>
                <c:pt idx="278">
                  <c:v>27.1453549814062</c:v>
                </c:pt>
                <c:pt idx="279">
                  <c:v>29.1084300043593</c:v>
                </c:pt>
                <c:pt idx="280">
                  <c:v>29.8088899995147</c:v>
                </c:pt>
                <c:pt idx="281">
                  <c:v>30.85956500447561</c:v>
                </c:pt>
                <c:pt idx="282">
                  <c:v>30.44470003382619</c:v>
                </c:pt>
                <c:pt idx="283">
                  <c:v>31.2146600122717</c:v>
                </c:pt>
                <c:pt idx="284">
                  <c:v>31.6799799999942</c:v>
                </c:pt>
                <c:pt idx="285">
                  <c:v>30.8266700615558</c:v>
                </c:pt>
                <c:pt idx="286">
                  <c:v>29.61323000641211</c:v>
                </c:pt>
                <c:pt idx="287">
                  <c:v>29.1194200173966</c:v>
                </c:pt>
                <c:pt idx="288">
                  <c:v>28.0926550074943</c:v>
                </c:pt>
                <c:pt idx="289">
                  <c:v>28.4496850000012</c:v>
                </c:pt>
                <c:pt idx="290">
                  <c:v>27.24583000124349</c:v>
                </c:pt>
                <c:pt idx="291">
                  <c:v>26.6229200000027</c:v>
                </c:pt>
                <c:pt idx="292">
                  <c:v>25.976815000004</c:v>
                </c:pt>
                <c:pt idx="293">
                  <c:v>25.4952299994447</c:v>
                </c:pt>
                <c:pt idx="294">
                  <c:v>25.3841100000076</c:v>
                </c:pt>
                <c:pt idx="295">
                  <c:v>24.2287100060741</c:v>
                </c:pt>
                <c:pt idx="296">
                  <c:v>24.22711500116479</c:v>
                </c:pt>
                <c:pt idx="297">
                  <c:v>24.0384849999998</c:v>
                </c:pt>
                <c:pt idx="298">
                  <c:v>24.36126001038539</c:v>
                </c:pt>
                <c:pt idx="299">
                  <c:v>24.9540650796244</c:v>
                </c:pt>
                <c:pt idx="300">
                  <c:v>26.5114949994338</c:v>
                </c:pt>
                <c:pt idx="301">
                  <c:v>27.3178850017946</c:v>
                </c:pt>
                <c:pt idx="302">
                  <c:v>28.1934049998412</c:v>
                </c:pt>
                <c:pt idx="303">
                  <c:v>28.8673450299916</c:v>
                </c:pt>
                <c:pt idx="304">
                  <c:v>30.0611899983059</c:v>
                </c:pt>
                <c:pt idx="305">
                  <c:v>30.383000002336</c:v>
                </c:pt>
                <c:pt idx="306">
                  <c:v>31.2720550570369</c:v>
                </c:pt>
                <c:pt idx="307">
                  <c:v>31.94937498772819</c:v>
                </c:pt>
                <c:pt idx="308">
                  <c:v>32.18399000579809</c:v>
                </c:pt>
                <c:pt idx="309">
                  <c:v>30.2746450010425</c:v>
                </c:pt>
                <c:pt idx="310">
                  <c:v>29.6832149999968</c:v>
                </c:pt>
                <c:pt idx="311">
                  <c:v>28.74958000359589</c:v>
                </c:pt>
                <c:pt idx="312">
                  <c:v>27.9904350012812</c:v>
                </c:pt>
                <c:pt idx="313">
                  <c:v>26.6383150042295</c:v>
                </c:pt>
                <c:pt idx="314">
                  <c:v>26.9134999981131</c:v>
                </c:pt>
                <c:pt idx="315">
                  <c:v>26.3395850000028</c:v>
                </c:pt>
                <c:pt idx="316">
                  <c:v>24.92844000000009</c:v>
                </c:pt>
                <c:pt idx="317">
                  <c:v>23.9142250829724</c:v>
                </c:pt>
                <c:pt idx="318">
                  <c:v>23.8255051861004</c:v>
                </c:pt>
                <c:pt idx="319">
                  <c:v>24.00534003406409</c:v>
                </c:pt>
                <c:pt idx="320">
                  <c:v>23.37766516899631</c:v>
                </c:pt>
                <c:pt idx="321">
                  <c:v>23.29858999600929</c:v>
                </c:pt>
                <c:pt idx="322">
                  <c:v>24.20278006793439</c:v>
                </c:pt>
                <c:pt idx="323">
                  <c:v>23.8877450116194</c:v>
                </c:pt>
                <c:pt idx="324">
                  <c:v>24.0979499133459</c:v>
                </c:pt>
                <c:pt idx="325">
                  <c:v>25.4357701035777</c:v>
                </c:pt>
                <c:pt idx="326">
                  <c:v>26.3381550007546</c:v>
                </c:pt>
                <c:pt idx="327">
                  <c:v>27.1718950254495</c:v>
                </c:pt>
                <c:pt idx="328">
                  <c:v>27.6090599983122</c:v>
                </c:pt>
                <c:pt idx="329">
                  <c:v>28.2233499874589</c:v>
                </c:pt>
                <c:pt idx="330">
                  <c:v>28.7690799964411</c:v>
                </c:pt>
                <c:pt idx="331">
                  <c:v>28.3835900333624</c:v>
                </c:pt>
                <c:pt idx="332">
                  <c:v>28.7358050324315</c:v>
                </c:pt>
                <c:pt idx="333">
                  <c:v>28.40950500517529</c:v>
                </c:pt>
                <c:pt idx="334">
                  <c:v>27.8317350603559</c:v>
                </c:pt>
                <c:pt idx="335">
                  <c:v>27.527854999384</c:v>
                </c:pt>
                <c:pt idx="336">
                  <c:v>27.59872000277879</c:v>
                </c:pt>
                <c:pt idx="337">
                  <c:v>26.0720299998935</c:v>
                </c:pt>
                <c:pt idx="338">
                  <c:v>25.5871400016074</c:v>
                </c:pt>
                <c:pt idx="339">
                  <c:v>25.0663599606176</c:v>
                </c:pt>
                <c:pt idx="340">
                  <c:v>24.24310999093709</c:v>
                </c:pt>
                <c:pt idx="341">
                  <c:v>23.38550000005069</c:v>
                </c:pt>
                <c:pt idx="342">
                  <c:v>23.5588999999259</c:v>
                </c:pt>
                <c:pt idx="343">
                  <c:v>23.5093650000404</c:v>
                </c:pt>
                <c:pt idx="344">
                  <c:v>23.5639350774145</c:v>
                </c:pt>
                <c:pt idx="345">
                  <c:v>23.6485549935848</c:v>
                </c:pt>
                <c:pt idx="346">
                  <c:v>24.1982749999985</c:v>
                </c:pt>
                <c:pt idx="347">
                  <c:v>23.4682050000104</c:v>
                </c:pt>
                <c:pt idx="348">
                  <c:v>23.3676349999989</c:v>
                </c:pt>
                <c:pt idx="349">
                  <c:v>24.7708750650792</c:v>
                </c:pt>
                <c:pt idx="350">
                  <c:v>25.6379949999996</c:v>
                </c:pt>
                <c:pt idx="351">
                  <c:v>26.8088149901879</c:v>
                </c:pt>
                <c:pt idx="352">
                  <c:v>27.043875007242</c:v>
                </c:pt>
                <c:pt idx="353">
                  <c:v>28.4134549950271</c:v>
                </c:pt>
                <c:pt idx="354">
                  <c:v>28.99225000908979</c:v>
                </c:pt>
                <c:pt idx="355">
                  <c:v>29.1453699435895</c:v>
                </c:pt>
                <c:pt idx="356">
                  <c:v>28.6771449905256</c:v>
                </c:pt>
                <c:pt idx="357">
                  <c:v>28.4039750004106</c:v>
                </c:pt>
                <c:pt idx="358">
                  <c:v>27.7061950117343</c:v>
                </c:pt>
                <c:pt idx="359">
                  <c:v>26.6461399642192</c:v>
                </c:pt>
                <c:pt idx="360">
                  <c:v>26.20554500627109</c:v>
                </c:pt>
                <c:pt idx="361">
                  <c:v>25.85613000065939</c:v>
                </c:pt>
                <c:pt idx="362">
                  <c:v>24.7505000002665</c:v>
                </c:pt>
                <c:pt idx="363">
                  <c:v>24.4886249985186</c:v>
                </c:pt>
                <c:pt idx="364">
                  <c:v>24.78970996980379</c:v>
                </c:pt>
                <c:pt idx="365">
                  <c:v>24.0231700095138</c:v>
                </c:pt>
                <c:pt idx="366">
                  <c:v>23.5547150001304</c:v>
                </c:pt>
                <c:pt idx="367">
                  <c:v>24.4938249997596</c:v>
                </c:pt>
                <c:pt idx="368">
                  <c:v>23.1515399999962</c:v>
                </c:pt>
                <c:pt idx="369">
                  <c:v>22.5171551129258</c:v>
                </c:pt>
                <c:pt idx="370">
                  <c:v>23.48638515416329</c:v>
                </c:pt>
                <c:pt idx="371">
                  <c:v>24.8556999979858</c:v>
                </c:pt>
                <c:pt idx="372">
                  <c:v>26.0909201176866</c:v>
                </c:pt>
                <c:pt idx="373">
                  <c:v>26.4868250114074</c:v>
                </c:pt>
                <c:pt idx="374">
                  <c:v>27.2243950161158</c:v>
                </c:pt>
                <c:pt idx="375">
                  <c:v>27.77827998319389</c:v>
                </c:pt>
                <c:pt idx="376">
                  <c:v>29.4259800329085</c:v>
                </c:pt>
                <c:pt idx="377">
                  <c:v>30.3705199992152</c:v>
                </c:pt>
                <c:pt idx="378">
                  <c:v>31.4163600022854</c:v>
                </c:pt>
                <c:pt idx="379">
                  <c:v>30.6993450006842</c:v>
                </c:pt>
                <c:pt idx="380">
                  <c:v>31.0505350044892</c:v>
                </c:pt>
                <c:pt idx="381">
                  <c:v>30.2757249838808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742504"/>
        <c:axId val="2120745560"/>
      </c:lineChart>
      <c:catAx>
        <c:axId val="2120742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0745560"/>
        <c:crosses val="autoZero"/>
        <c:auto val="1"/>
        <c:lblAlgn val="ctr"/>
        <c:lblOffset val="100"/>
        <c:noMultiLvlLbl val="0"/>
      </c:catAx>
      <c:valAx>
        <c:axId val="2120745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742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100% Renewables With Gen Curtailing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'100RenewCurtail'!$A$1</c:f>
              <c:strCache>
                <c:ptCount val="1"/>
                <c:pt idx="0">
                  <c:v>Solar</c:v>
                </c:pt>
              </c:strCache>
            </c:strRef>
          </c:tx>
          <c:spPr>
            <a:ln w="381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'100RenewCurtail'!$A$2:$A$383</c:f>
              <c:numCache>
                <c:formatCode>General</c:formatCode>
                <c:ptCount val="382"/>
                <c:pt idx="0">
                  <c:v>1.81999999999987</c:v>
                </c:pt>
                <c:pt idx="1">
                  <c:v>0.828333333304525</c:v>
                </c:pt>
                <c:pt idx="2">
                  <c:v>0.0874999999999996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4.159166666666699</c:v>
                </c:pt>
                <c:pt idx="14">
                  <c:v>5.045833333333381</c:v>
                </c:pt>
                <c:pt idx="15">
                  <c:v>5.757500000000039</c:v>
                </c:pt>
                <c:pt idx="16">
                  <c:v>6.24750000000004</c:v>
                </c:pt>
                <c:pt idx="17">
                  <c:v>6.4866666666667</c:v>
                </c:pt>
                <c:pt idx="18">
                  <c:v>6.44583333333337</c:v>
                </c:pt>
                <c:pt idx="19">
                  <c:v>6.13666666666667</c:v>
                </c:pt>
                <c:pt idx="20">
                  <c:v>5.5825</c:v>
                </c:pt>
                <c:pt idx="21">
                  <c:v>4.818333333333331</c:v>
                </c:pt>
                <c:pt idx="22">
                  <c:v>3.89083333333333</c:v>
                </c:pt>
                <c:pt idx="23">
                  <c:v>2.875833333333329</c:v>
                </c:pt>
                <c:pt idx="24">
                  <c:v>1.83166666666667</c:v>
                </c:pt>
                <c:pt idx="25">
                  <c:v>0.845833333333312</c:v>
                </c:pt>
                <c:pt idx="26">
                  <c:v>0.093333333333297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0.239166666666667</c:v>
                </c:pt>
                <c:pt idx="34">
                  <c:v>1.10833333333333</c:v>
                </c:pt>
                <c:pt idx="35">
                  <c:v>2.12333333333333</c:v>
                </c:pt>
                <c:pt idx="36">
                  <c:v>3.16749999999965</c:v>
                </c:pt>
                <c:pt idx="37">
                  <c:v>4.164999999999999</c:v>
                </c:pt>
                <c:pt idx="38">
                  <c:v>5.05166666666667</c:v>
                </c:pt>
                <c:pt idx="39">
                  <c:v>5.76333333333133</c:v>
                </c:pt>
                <c:pt idx="40">
                  <c:v>6.25333333333333</c:v>
                </c:pt>
                <c:pt idx="41">
                  <c:v>6.48666666666667</c:v>
                </c:pt>
                <c:pt idx="42">
                  <c:v>6.45166666666667</c:v>
                </c:pt>
                <c:pt idx="43">
                  <c:v>6.142499999999999</c:v>
                </c:pt>
                <c:pt idx="44">
                  <c:v>5.58833333333338</c:v>
                </c:pt>
                <c:pt idx="45">
                  <c:v>4.824166666666668</c:v>
                </c:pt>
                <c:pt idx="46">
                  <c:v>3.902499999999999</c:v>
                </c:pt>
                <c:pt idx="47">
                  <c:v>2.8875</c:v>
                </c:pt>
                <c:pt idx="48">
                  <c:v>1.84333333287444</c:v>
                </c:pt>
                <c:pt idx="49">
                  <c:v>0.851666666666667</c:v>
                </c:pt>
                <c:pt idx="50">
                  <c:v>0.0991666666666667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0.239166666666626</c:v>
                </c:pt>
                <c:pt idx="58">
                  <c:v>1.11416666666667</c:v>
                </c:pt>
                <c:pt idx="59">
                  <c:v>2.12333333333333</c:v>
                </c:pt>
                <c:pt idx="60">
                  <c:v>3.1675</c:v>
                </c:pt>
                <c:pt idx="61">
                  <c:v>4.164999999999999</c:v>
                </c:pt>
                <c:pt idx="62">
                  <c:v>5.05166666666667</c:v>
                </c:pt>
                <c:pt idx="63">
                  <c:v>5.76333333333337</c:v>
                </c:pt>
                <c:pt idx="64">
                  <c:v>6.25333333333337</c:v>
                </c:pt>
                <c:pt idx="65">
                  <c:v>6.49250000000004</c:v>
                </c:pt>
                <c:pt idx="66">
                  <c:v>6.457500000000049</c:v>
                </c:pt>
                <c:pt idx="67">
                  <c:v>6.148333333333381</c:v>
                </c:pt>
                <c:pt idx="68">
                  <c:v>5.594166666666708</c:v>
                </c:pt>
                <c:pt idx="69">
                  <c:v>4.83583333333333</c:v>
                </c:pt>
                <c:pt idx="70">
                  <c:v>3.91416666665573</c:v>
                </c:pt>
                <c:pt idx="71">
                  <c:v>2.89333333333333</c:v>
                </c:pt>
                <c:pt idx="72">
                  <c:v>1.855</c:v>
                </c:pt>
                <c:pt idx="73">
                  <c:v>0.863333333333333</c:v>
                </c:pt>
                <c:pt idx="74">
                  <c:v>0.105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0.245000000000017</c:v>
                </c:pt>
                <c:pt idx="82">
                  <c:v>1.11416666666667</c:v>
                </c:pt>
                <c:pt idx="83">
                  <c:v>2.12916666666667</c:v>
                </c:pt>
                <c:pt idx="84">
                  <c:v>3.1674999999984</c:v>
                </c:pt>
                <c:pt idx="85">
                  <c:v>4.164999999999979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6.492500000000049</c:v>
                </c:pt>
                <c:pt idx="90">
                  <c:v>6.4575</c:v>
                </c:pt>
                <c:pt idx="91">
                  <c:v>6.154166666666668</c:v>
                </c:pt>
                <c:pt idx="92">
                  <c:v>5.6</c:v>
                </c:pt>
                <c:pt idx="93">
                  <c:v>4.84166666666667</c:v>
                </c:pt>
                <c:pt idx="94">
                  <c:v>3.92</c:v>
                </c:pt>
                <c:pt idx="95">
                  <c:v>2.905</c:v>
                </c:pt>
                <c:pt idx="96">
                  <c:v>1.86083333333333</c:v>
                </c:pt>
                <c:pt idx="97">
                  <c:v>0.874999999998129</c:v>
                </c:pt>
                <c:pt idx="98">
                  <c:v>0.110833333333333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0.245</c:v>
                </c:pt>
                <c:pt idx="106">
                  <c:v>1.1199999999999</c:v>
                </c:pt>
                <c:pt idx="107">
                  <c:v>2.12916666666661</c:v>
                </c:pt>
                <c:pt idx="108">
                  <c:v>3.17333333333333</c:v>
                </c:pt>
                <c:pt idx="109">
                  <c:v>4.17083333333336</c:v>
                </c:pt>
                <c:pt idx="110">
                  <c:v>5.057499999999999</c:v>
                </c:pt>
                <c:pt idx="111">
                  <c:v>5.76916666666667</c:v>
                </c:pt>
                <c:pt idx="112">
                  <c:v>6.25916666666667</c:v>
                </c:pt>
                <c:pt idx="113">
                  <c:v>6.49833333333334</c:v>
                </c:pt>
                <c:pt idx="114">
                  <c:v>6.46333333333333</c:v>
                </c:pt>
                <c:pt idx="115">
                  <c:v>6.15999999999998</c:v>
                </c:pt>
                <c:pt idx="116">
                  <c:v>5.60583333333333</c:v>
                </c:pt>
                <c:pt idx="117">
                  <c:v>4.847499999999999</c:v>
                </c:pt>
                <c:pt idx="118">
                  <c:v>3.925833333332229</c:v>
                </c:pt>
                <c:pt idx="119">
                  <c:v>2.91083333333333</c:v>
                </c:pt>
                <c:pt idx="120">
                  <c:v>1.87249999999913</c:v>
                </c:pt>
                <c:pt idx="121">
                  <c:v>0.886666666666667</c:v>
                </c:pt>
                <c:pt idx="122">
                  <c:v>0.116666666665796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0.250833333333333</c:v>
                </c:pt>
                <c:pt idx="130">
                  <c:v>1.12</c:v>
                </c:pt>
                <c:pt idx="131">
                  <c:v>2.129166666665501</c:v>
                </c:pt>
                <c:pt idx="132">
                  <c:v>3.17333333333333</c:v>
                </c:pt>
                <c:pt idx="133">
                  <c:v>4.170833333333331</c:v>
                </c:pt>
                <c:pt idx="134">
                  <c:v>5.057499999999999</c:v>
                </c:pt>
                <c:pt idx="135">
                  <c:v>5.76916666666667</c:v>
                </c:pt>
                <c:pt idx="136">
                  <c:v>6.25916666666667</c:v>
                </c:pt>
                <c:pt idx="137">
                  <c:v>6.49833333333334</c:v>
                </c:pt>
                <c:pt idx="138">
                  <c:v>6.46333333332933</c:v>
                </c:pt>
                <c:pt idx="139">
                  <c:v>6.16583333333333</c:v>
                </c:pt>
                <c:pt idx="140">
                  <c:v>5.61166666666667</c:v>
                </c:pt>
                <c:pt idx="141">
                  <c:v>4.85333333333333</c:v>
                </c:pt>
                <c:pt idx="142">
                  <c:v>3.93166666666667</c:v>
                </c:pt>
                <c:pt idx="143">
                  <c:v>2.92249999999203</c:v>
                </c:pt>
                <c:pt idx="144">
                  <c:v>1.87833333333333</c:v>
                </c:pt>
                <c:pt idx="145">
                  <c:v>0.8925</c:v>
                </c:pt>
                <c:pt idx="146">
                  <c:v>0.116666666666667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0.250833333333333</c:v>
                </c:pt>
                <c:pt idx="154">
                  <c:v>1.12583333331997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6.469166666666709</c:v>
                </c:pt>
                <c:pt idx="163">
                  <c:v>6.165833333333381</c:v>
                </c:pt>
                <c:pt idx="164">
                  <c:v>5.617500000000029</c:v>
                </c:pt>
                <c:pt idx="165">
                  <c:v>4.859166666666669</c:v>
                </c:pt>
                <c:pt idx="166">
                  <c:v>3.94333333333333</c:v>
                </c:pt>
                <c:pt idx="167">
                  <c:v>2.92833333333333</c:v>
                </c:pt>
                <c:pt idx="168">
                  <c:v>1.89</c:v>
                </c:pt>
                <c:pt idx="169">
                  <c:v>0.898333333333334</c:v>
                </c:pt>
                <c:pt idx="170">
                  <c:v>0.1225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0.250833333333284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4.170833333333381</c:v>
                </c:pt>
                <c:pt idx="182">
                  <c:v>5.051666666666708</c:v>
                </c:pt>
                <c:pt idx="183">
                  <c:v>5.769166666666709</c:v>
                </c:pt>
                <c:pt idx="184">
                  <c:v>6.259166666666709</c:v>
                </c:pt>
                <c:pt idx="185">
                  <c:v>6.49833333333338</c:v>
                </c:pt>
                <c:pt idx="186">
                  <c:v>0.0</c:v>
                </c:pt>
                <c:pt idx="187">
                  <c:v>6.171666666666709</c:v>
                </c:pt>
                <c:pt idx="188">
                  <c:v>5.62333333333334</c:v>
                </c:pt>
                <c:pt idx="189">
                  <c:v>4.864999999999999</c:v>
                </c:pt>
                <c:pt idx="190">
                  <c:v>3.949166666666651</c:v>
                </c:pt>
                <c:pt idx="191">
                  <c:v>2.93416666666667</c:v>
                </c:pt>
                <c:pt idx="192">
                  <c:v>1.89583333333333</c:v>
                </c:pt>
                <c:pt idx="193">
                  <c:v>0.904166666666667</c:v>
                </c:pt>
                <c:pt idx="194">
                  <c:v>0.128333331944472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0.250833333333333</c:v>
                </c:pt>
                <c:pt idx="202">
                  <c:v>1.12583333333333</c:v>
                </c:pt>
                <c:pt idx="203">
                  <c:v>2.129166666665671</c:v>
                </c:pt>
                <c:pt idx="204">
                  <c:v>3.1675</c:v>
                </c:pt>
                <c:pt idx="205">
                  <c:v>4.164999999999999</c:v>
                </c:pt>
                <c:pt idx="206">
                  <c:v>5.05166666666667</c:v>
                </c:pt>
                <c:pt idx="207">
                  <c:v>5.76916666666667</c:v>
                </c:pt>
                <c:pt idx="208">
                  <c:v>6.25916666666667</c:v>
                </c:pt>
                <c:pt idx="209">
                  <c:v>6.49833333333334</c:v>
                </c:pt>
                <c:pt idx="210">
                  <c:v>6.469166666666509</c:v>
                </c:pt>
                <c:pt idx="211">
                  <c:v>6.17166666666667</c:v>
                </c:pt>
                <c:pt idx="212">
                  <c:v>5.62333333333334</c:v>
                </c:pt>
                <c:pt idx="213">
                  <c:v>4.87083333333333</c:v>
                </c:pt>
                <c:pt idx="214">
                  <c:v>3.949166666666671</c:v>
                </c:pt>
                <c:pt idx="215">
                  <c:v>2.939999999998269</c:v>
                </c:pt>
                <c:pt idx="216">
                  <c:v>1.90166666666667</c:v>
                </c:pt>
                <c:pt idx="217">
                  <c:v>0.91</c:v>
                </c:pt>
                <c:pt idx="218">
                  <c:v>0.128333333333333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0.250833333333333</c:v>
                </c:pt>
                <c:pt idx="226">
                  <c:v>1.11999999999837</c:v>
                </c:pt>
                <c:pt idx="227">
                  <c:v>2.12916666666667</c:v>
                </c:pt>
                <c:pt idx="228">
                  <c:v>3.1675</c:v>
                </c:pt>
                <c:pt idx="229">
                  <c:v>4.164999999999999</c:v>
                </c:pt>
                <c:pt idx="230">
                  <c:v>5.05166666666667</c:v>
                </c:pt>
                <c:pt idx="231">
                  <c:v>5.763333333333311</c:v>
                </c:pt>
                <c:pt idx="232">
                  <c:v>6.25916666666667</c:v>
                </c:pt>
                <c:pt idx="233">
                  <c:v>6.504166666666669</c:v>
                </c:pt>
                <c:pt idx="234">
                  <c:v>6.46916666666663</c:v>
                </c:pt>
                <c:pt idx="235">
                  <c:v>6.17166666666667</c:v>
                </c:pt>
                <c:pt idx="236">
                  <c:v>5.629166666666669</c:v>
                </c:pt>
                <c:pt idx="237">
                  <c:v>4.87083333333326</c:v>
                </c:pt>
                <c:pt idx="238">
                  <c:v>3.955</c:v>
                </c:pt>
                <c:pt idx="239">
                  <c:v>2.94583333206574</c:v>
                </c:pt>
                <c:pt idx="240">
                  <c:v>1.90749999951431</c:v>
                </c:pt>
                <c:pt idx="241">
                  <c:v>0.915833333333333</c:v>
                </c:pt>
                <c:pt idx="242">
                  <c:v>0.134166666664138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0.250833333333196</c:v>
                </c:pt>
                <c:pt idx="250">
                  <c:v>1.11999999999998</c:v>
                </c:pt>
                <c:pt idx="251">
                  <c:v>2.12916666666671</c:v>
                </c:pt>
                <c:pt idx="252">
                  <c:v>3.16749999999478</c:v>
                </c:pt>
                <c:pt idx="253">
                  <c:v>4.159166666666668</c:v>
                </c:pt>
                <c:pt idx="254">
                  <c:v>5.045833333333371</c:v>
                </c:pt>
                <c:pt idx="255">
                  <c:v>5.763333333333381</c:v>
                </c:pt>
                <c:pt idx="256">
                  <c:v>6.259166666666709</c:v>
                </c:pt>
                <c:pt idx="257">
                  <c:v>6.4983333333333</c:v>
                </c:pt>
                <c:pt idx="258">
                  <c:v>6.475</c:v>
                </c:pt>
                <c:pt idx="259">
                  <c:v>6.177499999995248</c:v>
                </c:pt>
                <c:pt idx="260">
                  <c:v>5.629166666666669</c:v>
                </c:pt>
                <c:pt idx="261">
                  <c:v>4.876666666157489</c:v>
                </c:pt>
                <c:pt idx="262">
                  <c:v>3.960833333333329</c:v>
                </c:pt>
                <c:pt idx="263">
                  <c:v>2.95166666666667</c:v>
                </c:pt>
                <c:pt idx="264">
                  <c:v>1.91333333333333</c:v>
                </c:pt>
                <c:pt idx="265">
                  <c:v>0.921666666228257</c:v>
                </c:pt>
                <c:pt idx="266">
                  <c:v>0.134166666666667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2.12333333330393</c:v>
                </c:pt>
                <c:pt idx="276">
                  <c:v>3.16166666666066</c:v>
                </c:pt>
                <c:pt idx="277">
                  <c:v>4.159166666666619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6.49833333333331</c:v>
                </c:pt>
                <c:pt idx="282">
                  <c:v>0.0</c:v>
                </c:pt>
                <c:pt idx="283">
                  <c:v>6.17749999999997</c:v>
                </c:pt>
                <c:pt idx="284">
                  <c:v>5.634999999999999</c:v>
                </c:pt>
                <c:pt idx="285">
                  <c:v>4.876666666665249</c:v>
                </c:pt>
                <c:pt idx="286">
                  <c:v>3.966666666666629</c:v>
                </c:pt>
                <c:pt idx="287">
                  <c:v>2.95166666666662</c:v>
                </c:pt>
                <c:pt idx="288">
                  <c:v>1.91333333333335</c:v>
                </c:pt>
                <c:pt idx="289">
                  <c:v>0.9275</c:v>
                </c:pt>
                <c:pt idx="290">
                  <c:v>0.139999999999989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0.245</c:v>
                </c:pt>
                <c:pt idx="298">
                  <c:v>1.11416666666667</c:v>
                </c:pt>
                <c:pt idx="299">
                  <c:v>2.11749999999058</c:v>
                </c:pt>
                <c:pt idx="300">
                  <c:v>3.155833333333329</c:v>
                </c:pt>
                <c:pt idx="301">
                  <c:v>4.153333332033401</c:v>
                </c:pt>
                <c:pt idx="302">
                  <c:v>0.0</c:v>
                </c:pt>
                <c:pt idx="303">
                  <c:v>0.0</c:v>
                </c:pt>
                <c:pt idx="304">
                  <c:v>6.25333333333331</c:v>
                </c:pt>
                <c:pt idx="305">
                  <c:v>6.49833333333333</c:v>
                </c:pt>
                <c:pt idx="306">
                  <c:v>6.47499999999996</c:v>
                </c:pt>
                <c:pt idx="307">
                  <c:v>6.17750000000032</c:v>
                </c:pt>
                <c:pt idx="308">
                  <c:v>5.634999999999999</c:v>
                </c:pt>
                <c:pt idx="309">
                  <c:v>4.88249999999999</c:v>
                </c:pt>
                <c:pt idx="310">
                  <c:v>3.96666666666667</c:v>
                </c:pt>
                <c:pt idx="311">
                  <c:v>2.95750000000002</c:v>
                </c:pt>
                <c:pt idx="312">
                  <c:v>1.91916666664241</c:v>
                </c:pt>
                <c:pt idx="313">
                  <c:v>0.92750000000006</c:v>
                </c:pt>
                <c:pt idx="314">
                  <c:v>0.14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0.0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2.957499999999969</c:v>
                </c:pt>
                <c:pt idx="336">
                  <c:v>1.91916666666667</c:v>
                </c:pt>
                <c:pt idx="337">
                  <c:v>0.933333333333337</c:v>
                </c:pt>
                <c:pt idx="338">
                  <c:v>0.140000000000061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0.0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0.0</c:v>
                </c:pt>
                <c:pt idx="359">
                  <c:v>0.0</c:v>
                </c:pt>
                <c:pt idx="360">
                  <c:v>0.0</c:v>
                </c:pt>
                <c:pt idx="361">
                  <c:v>0.93333333333338</c:v>
                </c:pt>
                <c:pt idx="362">
                  <c:v>0.14000000000006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0.0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6.46916666666667</c:v>
                </c:pt>
                <c:pt idx="379">
                  <c:v>6.17749999999998</c:v>
                </c:pt>
                <c:pt idx="380">
                  <c:v>5.634999999999999</c:v>
                </c:pt>
                <c:pt idx="381">
                  <c:v>4.88249999999996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'100RenewCurtail'!$B$1</c:f>
              <c:strCache>
                <c:ptCount val="1"/>
                <c:pt idx="0">
                  <c:v>Wind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'100RenewCurtail'!$B$2:$B$383</c:f>
              <c:numCache>
                <c:formatCode>General</c:formatCode>
                <c:ptCount val="382"/>
                <c:pt idx="0">
                  <c:v>4.00392870521473</c:v>
                </c:pt>
                <c:pt idx="1">
                  <c:v>4.21945738068351</c:v>
                </c:pt>
                <c:pt idx="2">
                  <c:v>3.64144367526531</c:v>
                </c:pt>
                <c:pt idx="3">
                  <c:v>4.47219509709314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2.916040264056569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3.04706027985175</c:v>
                </c:pt>
                <c:pt idx="14">
                  <c:v>2.418017873266249</c:v>
                </c:pt>
                <c:pt idx="15">
                  <c:v>1.96553022252244</c:v>
                </c:pt>
                <c:pt idx="16">
                  <c:v>1.03037635205819</c:v>
                </c:pt>
                <c:pt idx="17">
                  <c:v>0.739690602886062</c:v>
                </c:pt>
                <c:pt idx="18">
                  <c:v>0.465891484115251</c:v>
                </c:pt>
                <c:pt idx="19">
                  <c:v>0.407975836862568</c:v>
                </c:pt>
                <c:pt idx="20">
                  <c:v>0.774838723043585</c:v>
                </c:pt>
                <c:pt idx="21">
                  <c:v>0.956298909197001</c:v>
                </c:pt>
                <c:pt idx="22">
                  <c:v>1.17585180720855</c:v>
                </c:pt>
                <c:pt idx="23">
                  <c:v>1.32279570332216</c:v>
                </c:pt>
                <c:pt idx="24">
                  <c:v>1.37319943768103</c:v>
                </c:pt>
                <c:pt idx="25">
                  <c:v>1.51948544556904</c:v>
                </c:pt>
                <c:pt idx="26">
                  <c:v>1.30162338057607</c:v>
                </c:pt>
                <c:pt idx="27">
                  <c:v>1.5544252965498</c:v>
                </c:pt>
                <c:pt idx="28">
                  <c:v>2.04822517418266</c:v>
                </c:pt>
                <c:pt idx="29">
                  <c:v>2.669407590785031</c:v>
                </c:pt>
                <c:pt idx="30">
                  <c:v>3.21151590321541</c:v>
                </c:pt>
                <c:pt idx="31">
                  <c:v>3.63239696228266</c:v>
                </c:pt>
                <c:pt idx="32">
                  <c:v>3.81348029179291</c:v>
                </c:pt>
                <c:pt idx="33">
                  <c:v>3.889518916678429</c:v>
                </c:pt>
                <c:pt idx="34">
                  <c:v>3.74937406456294</c:v>
                </c:pt>
                <c:pt idx="35">
                  <c:v>3.26096205813262</c:v>
                </c:pt>
                <c:pt idx="36">
                  <c:v>3.056578524054849</c:v>
                </c:pt>
                <c:pt idx="37">
                  <c:v>2.405207784478069</c:v>
                </c:pt>
                <c:pt idx="38">
                  <c:v>2.444847684190869</c:v>
                </c:pt>
                <c:pt idx="39">
                  <c:v>2.2327040483854</c:v>
                </c:pt>
                <c:pt idx="40">
                  <c:v>1.99731727599577</c:v>
                </c:pt>
                <c:pt idx="41">
                  <c:v>1.75251554469839</c:v>
                </c:pt>
                <c:pt idx="42">
                  <c:v>1.69485833935812</c:v>
                </c:pt>
                <c:pt idx="43">
                  <c:v>2.13487290896952</c:v>
                </c:pt>
                <c:pt idx="44">
                  <c:v>2.29350903222329</c:v>
                </c:pt>
                <c:pt idx="45">
                  <c:v>2.31886569135159</c:v>
                </c:pt>
                <c:pt idx="46">
                  <c:v>2.09522869722962</c:v>
                </c:pt>
                <c:pt idx="47">
                  <c:v>2.15894638989925</c:v>
                </c:pt>
                <c:pt idx="48">
                  <c:v>2.201524496880791</c:v>
                </c:pt>
                <c:pt idx="49">
                  <c:v>2.501829691984649</c:v>
                </c:pt>
                <c:pt idx="50">
                  <c:v>2.48771303786278</c:v>
                </c:pt>
                <c:pt idx="51">
                  <c:v>3.06089600814819</c:v>
                </c:pt>
                <c:pt idx="52">
                  <c:v>3.561383081750871</c:v>
                </c:pt>
                <c:pt idx="53">
                  <c:v>3.78467296489715</c:v>
                </c:pt>
                <c:pt idx="54">
                  <c:v>4.082534337769038</c:v>
                </c:pt>
                <c:pt idx="55">
                  <c:v>3.72307806196809</c:v>
                </c:pt>
                <c:pt idx="56">
                  <c:v>3.30695371207515</c:v>
                </c:pt>
                <c:pt idx="57">
                  <c:v>3.036163639078099</c:v>
                </c:pt>
                <c:pt idx="58">
                  <c:v>3.13549566527605</c:v>
                </c:pt>
                <c:pt idx="59">
                  <c:v>3.17761387701034</c:v>
                </c:pt>
                <c:pt idx="60">
                  <c:v>2.898971262375121</c:v>
                </c:pt>
                <c:pt idx="61">
                  <c:v>2.03895377516002</c:v>
                </c:pt>
                <c:pt idx="62">
                  <c:v>2.16081573508739</c:v>
                </c:pt>
                <c:pt idx="63">
                  <c:v>2.18812476351507</c:v>
                </c:pt>
                <c:pt idx="64">
                  <c:v>2.058353064268299</c:v>
                </c:pt>
                <c:pt idx="65">
                  <c:v>2.36774299706943</c:v>
                </c:pt>
                <c:pt idx="66">
                  <c:v>2.40095055399187</c:v>
                </c:pt>
                <c:pt idx="67">
                  <c:v>2.57984463356696</c:v>
                </c:pt>
                <c:pt idx="68">
                  <c:v>2.60580361523755</c:v>
                </c:pt>
                <c:pt idx="69">
                  <c:v>2.51719487817048</c:v>
                </c:pt>
                <c:pt idx="70">
                  <c:v>2.512880023723389</c:v>
                </c:pt>
                <c:pt idx="71">
                  <c:v>2.66288613794655</c:v>
                </c:pt>
                <c:pt idx="72">
                  <c:v>3.46864018433332</c:v>
                </c:pt>
                <c:pt idx="73">
                  <c:v>3.78361983203381</c:v>
                </c:pt>
                <c:pt idx="74">
                  <c:v>3.50381529214621</c:v>
                </c:pt>
                <c:pt idx="75">
                  <c:v>3.986429256908889</c:v>
                </c:pt>
                <c:pt idx="76">
                  <c:v>4.41677593679428</c:v>
                </c:pt>
                <c:pt idx="77">
                  <c:v>4.63189909139276</c:v>
                </c:pt>
                <c:pt idx="78">
                  <c:v>4.5911993492505</c:v>
                </c:pt>
                <c:pt idx="79">
                  <c:v>4.93899412021853</c:v>
                </c:pt>
                <c:pt idx="80">
                  <c:v>5.066191441064371</c:v>
                </c:pt>
                <c:pt idx="81">
                  <c:v>4.93998240205292</c:v>
                </c:pt>
                <c:pt idx="82">
                  <c:v>4.38056161213875</c:v>
                </c:pt>
                <c:pt idx="83">
                  <c:v>4.01610353314638</c:v>
                </c:pt>
                <c:pt idx="84">
                  <c:v>3.83439563902099</c:v>
                </c:pt>
                <c:pt idx="85">
                  <c:v>4.00932284375665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2.95467719961173</c:v>
                </c:pt>
                <c:pt idx="90">
                  <c:v>2.637396906462311</c:v>
                </c:pt>
                <c:pt idx="91">
                  <c:v>2.80343461722851</c:v>
                </c:pt>
                <c:pt idx="92">
                  <c:v>3.07533496946335</c:v>
                </c:pt>
                <c:pt idx="93">
                  <c:v>3.6547639395225</c:v>
                </c:pt>
                <c:pt idx="94">
                  <c:v>4.01902995433927</c:v>
                </c:pt>
                <c:pt idx="95">
                  <c:v>3.96076360716581</c:v>
                </c:pt>
                <c:pt idx="96">
                  <c:v>3.612758503775599</c:v>
                </c:pt>
                <c:pt idx="97">
                  <c:v>3.51319601385645</c:v>
                </c:pt>
                <c:pt idx="98">
                  <c:v>2.64411504858017</c:v>
                </c:pt>
                <c:pt idx="99">
                  <c:v>2.404268497175579</c:v>
                </c:pt>
                <c:pt idx="100">
                  <c:v>2.51258838892464</c:v>
                </c:pt>
                <c:pt idx="101">
                  <c:v>2.438329029674529</c:v>
                </c:pt>
                <c:pt idx="102">
                  <c:v>2.84547675943136</c:v>
                </c:pt>
                <c:pt idx="103">
                  <c:v>3.62456038512469</c:v>
                </c:pt>
                <c:pt idx="104">
                  <c:v>3.35053260255575</c:v>
                </c:pt>
                <c:pt idx="105">
                  <c:v>2.86896413893342</c:v>
                </c:pt>
                <c:pt idx="106">
                  <c:v>2.416919770023719</c:v>
                </c:pt>
                <c:pt idx="107">
                  <c:v>2.47122162480706</c:v>
                </c:pt>
                <c:pt idx="108">
                  <c:v>2.24841221143604</c:v>
                </c:pt>
                <c:pt idx="109">
                  <c:v>1.74861652703629</c:v>
                </c:pt>
                <c:pt idx="110">
                  <c:v>2.14849153449476</c:v>
                </c:pt>
                <c:pt idx="111">
                  <c:v>1.80823224475742</c:v>
                </c:pt>
                <c:pt idx="112">
                  <c:v>1.33412089710892</c:v>
                </c:pt>
                <c:pt idx="113">
                  <c:v>1.1790027187857</c:v>
                </c:pt>
                <c:pt idx="114">
                  <c:v>1.37031317463952</c:v>
                </c:pt>
                <c:pt idx="115">
                  <c:v>1.98808654419283</c:v>
                </c:pt>
                <c:pt idx="116">
                  <c:v>2.20290425174117</c:v>
                </c:pt>
                <c:pt idx="117">
                  <c:v>2.281244171994931</c:v>
                </c:pt>
                <c:pt idx="118">
                  <c:v>2.69906908271679</c:v>
                </c:pt>
                <c:pt idx="119">
                  <c:v>3.030439184444469</c:v>
                </c:pt>
                <c:pt idx="120">
                  <c:v>2.93712653317246</c:v>
                </c:pt>
                <c:pt idx="121">
                  <c:v>4.668717715485089</c:v>
                </c:pt>
                <c:pt idx="122">
                  <c:v>3.5086183679476</c:v>
                </c:pt>
                <c:pt idx="123">
                  <c:v>3.42328307534367</c:v>
                </c:pt>
                <c:pt idx="124">
                  <c:v>3.30291469821364</c:v>
                </c:pt>
                <c:pt idx="125">
                  <c:v>2.40304262596071</c:v>
                </c:pt>
                <c:pt idx="126">
                  <c:v>2.03050266635298</c:v>
                </c:pt>
                <c:pt idx="127">
                  <c:v>2.11669430689113</c:v>
                </c:pt>
                <c:pt idx="128">
                  <c:v>1.81532659507274</c:v>
                </c:pt>
                <c:pt idx="129">
                  <c:v>1.40793177936614</c:v>
                </c:pt>
                <c:pt idx="130">
                  <c:v>1.18833949083641</c:v>
                </c:pt>
                <c:pt idx="131">
                  <c:v>0.868893148980781</c:v>
                </c:pt>
                <c:pt idx="132">
                  <c:v>0.949112716417458</c:v>
                </c:pt>
                <c:pt idx="133">
                  <c:v>1.05571116572143</c:v>
                </c:pt>
                <c:pt idx="134">
                  <c:v>1.57090120705922</c:v>
                </c:pt>
                <c:pt idx="135">
                  <c:v>2.14440300086286</c:v>
                </c:pt>
                <c:pt idx="136">
                  <c:v>1.70775458465912</c:v>
                </c:pt>
                <c:pt idx="137">
                  <c:v>2.31950351131112</c:v>
                </c:pt>
                <c:pt idx="138">
                  <c:v>2.31574374802278</c:v>
                </c:pt>
                <c:pt idx="139">
                  <c:v>2.82198719711274</c:v>
                </c:pt>
                <c:pt idx="140">
                  <c:v>3.19742252732992</c:v>
                </c:pt>
                <c:pt idx="141">
                  <c:v>3.630449013783039</c:v>
                </c:pt>
                <c:pt idx="142">
                  <c:v>3.13902648689896</c:v>
                </c:pt>
                <c:pt idx="143">
                  <c:v>2.75747357742734</c:v>
                </c:pt>
                <c:pt idx="144">
                  <c:v>2.92139501060724</c:v>
                </c:pt>
                <c:pt idx="145">
                  <c:v>3.35588028265774</c:v>
                </c:pt>
                <c:pt idx="146">
                  <c:v>2.64274407427788</c:v>
                </c:pt>
                <c:pt idx="147">
                  <c:v>2.19531788397938</c:v>
                </c:pt>
                <c:pt idx="148">
                  <c:v>1.70503214070786</c:v>
                </c:pt>
                <c:pt idx="149">
                  <c:v>1.14832303771109</c:v>
                </c:pt>
                <c:pt idx="150">
                  <c:v>1.10869304887265</c:v>
                </c:pt>
                <c:pt idx="151">
                  <c:v>0.920368183881716</c:v>
                </c:pt>
                <c:pt idx="152">
                  <c:v>0.988641820476402</c:v>
                </c:pt>
                <c:pt idx="153">
                  <c:v>1.24850144144332</c:v>
                </c:pt>
                <c:pt idx="154">
                  <c:v>1.7082694156072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1.8854440572489</c:v>
                </c:pt>
                <c:pt idx="163">
                  <c:v>1.82029873391178</c:v>
                </c:pt>
                <c:pt idx="164">
                  <c:v>1.71439809382876</c:v>
                </c:pt>
                <c:pt idx="165">
                  <c:v>1.99374527977888</c:v>
                </c:pt>
                <c:pt idx="166">
                  <c:v>2.30334877961055</c:v>
                </c:pt>
                <c:pt idx="167">
                  <c:v>2.66169234390736</c:v>
                </c:pt>
                <c:pt idx="168">
                  <c:v>3.15117306135297</c:v>
                </c:pt>
                <c:pt idx="169">
                  <c:v>3.0148608740659</c:v>
                </c:pt>
                <c:pt idx="170">
                  <c:v>2.60321036251783</c:v>
                </c:pt>
                <c:pt idx="171">
                  <c:v>2.80443421666533</c:v>
                </c:pt>
                <c:pt idx="172">
                  <c:v>3.3475023917523</c:v>
                </c:pt>
                <c:pt idx="173">
                  <c:v>3.30803413620606</c:v>
                </c:pt>
                <c:pt idx="174">
                  <c:v>3.38518063859798</c:v>
                </c:pt>
                <c:pt idx="175">
                  <c:v>3.6163858201825</c:v>
                </c:pt>
                <c:pt idx="176">
                  <c:v>3.53389442501302</c:v>
                </c:pt>
                <c:pt idx="177">
                  <c:v>3.09018085433806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1.40229605507059</c:v>
                </c:pt>
                <c:pt idx="182">
                  <c:v>1.64083663461588</c:v>
                </c:pt>
                <c:pt idx="183">
                  <c:v>1.73057284768112</c:v>
                </c:pt>
                <c:pt idx="184">
                  <c:v>1.76690004860587</c:v>
                </c:pt>
                <c:pt idx="185">
                  <c:v>2.132446079760269</c:v>
                </c:pt>
                <c:pt idx="186">
                  <c:v>0.0</c:v>
                </c:pt>
                <c:pt idx="187">
                  <c:v>2.853240640933579</c:v>
                </c:pt>
                <c:pt idx="188">
                  <c:v>2.79677152956247</c:v>
                </c:pt>
                <c:pt idx="189">
                  <c:v>2.83722109122276</c:v>
                </c:pt>
                <c:pt idx="190">
                  <c:v>3.07861626205182</c:v>
                </c:pt>
                <c:pt idx="191">
                  <c:v>3.468145979664329</c:v>
                </c:pt>
                <c:pt idx="192">
                  <c:v>3.72945936245203</c:v>
                </c:pt>
                <c:pt idx="193">
                  <c:v>3.69108480864764</c:v>
                </c:pt>
                <c:pt idx="194">
                  <c:v>3.32194595778546</c:v>
                </c:pt>
                <c:pt idx="195">
                  <c:v>3.769801292560101</c:v>
                </c:pt>
                <c:pt idx="196">
                  <c:v>4.04997952191889</c:v>
                </c:pt>
                <c:pt idx="197">
                  <c:v>3.839258392016889</c:v>
                </c:pt>
                <c:pt idx="198">
                  <c:v>3.81380157283783</c:v>
                </c:pt>
                <c:pt idx="199">
                  <c:v>4.07340768001795</c:v>
                </c:pt>
                <c:pt idx="200">
                  <c:v>3.82156794353247</c:v>
                </c:pt>
                <c:pt idx="201">
                  <c:v>2.94242625838727</c:v>
                </c:pt>
                <c:pt idx="202">
                  <c:v>2.19134969632983</c:v>
                </c:pt>
                <c:pt idx="203">
                  <c:v>2.49660784589489</c:v>
                </c:pt>
                <c:pt idx="204">
                  <c:v>1.69254619921583</c:v>
                </c:pt>
                <c:pt idx="205">
                  <c:v>1.66420393990483</c:v>
                </c:pt>
                <c:pt idx="206">
                  <c:v>2.03306514370992</c:v>
                </c:pt>
                <c:pt idx="207">
                  <c:v>2.0135834275268</c:v>
                </c:pt>
                <c:pt idx="208">
                  <c:v>1.96386344583955</c:v>
                </c:pt>
                <c:pt idx="209">
                  <c:v>1.79544884708107</c:v>
                </c:pt>
                <c:pt idx="210">
                  <c:v>1.94041758041515</c:v>
                </c:pt>
                <c:pt idx="211">
                  <c:v>1.9703318792504</c:v>
                </c:pt>
                <c:pt idx="212">
                  <c:v>1.9379223389169</c:v>
                </c:pt>
                <c:pt idx="213">
                  <c:v>1.89459435928968</c:v>
                </c:pt>
                <c:pt idx="214">
                  <c:v>2.056437359586829</c:v>
                </c:pt>
                <c:pt idx="215">
                  <c:v>2.49005179865967</c:v>
                </c:pt>
                <c:pt idx="216">
                  <c:v>4.16257186234716</c:v>
                </c:pt>
                <c:pt idx="217">
                  <c:v>4.52676325270921</c:v>
                </c:pt>
                <c:pt idx="218">
                  <c:v>3.96689646861233</c:v>
                </c:pt>
                <c:pt idx="219">
                  <c:v>3.74172679787109</c:v>
                </c:pt>
                <c:pt idx="220">
                  <c:v>3.10708322840445</c:v>
                </c:pt>
                <c:pt idx="221">
                  <c:v>3.06444388362646</c:v>
                </c:pt>
                <c:pt idx="222">
                  <c:v>2.6050124930175</c:v>
                </c:pt>
                <c:pt idx="223">
                  <c:v>2.364128354563769</c:v>
                </c:pt>
                <c:pt idx="224">
                  <c:v>2.34850579010131</c:v>
                </c:pt>
                <c:pt idx="225">
                  <c:v>1.68557759333417</c:v>
                </c:pt>
                <c:pt idx="226">
                  <c:v>1.30607244284694</c:v>
                </c:pt>
                <c:pt idx="227">
                  <c:v>0.696682913472149</c:v>
                </c:pt>
                <c:pt idx="228">
                  <c:v>0.954683326669981</c:v>
                </c:pt>
                <c:pt idx="229">
                  <c:v>0.687241274417955</c:v>
                </c:pt>
                <c:pt idx="230">
                  <c:v>0.840803230335807</c:v>
                </c:pt>
                <c:pt idx="231">
                  <c:v>0.440830552982333</c:v>
                </c:pt>
                <c:pt idx="232">
                  <c:v>0.391206565145832</c:v>
                </c:pt>
                <c:pt idx="233">
                  <c:v>0.529091874615306</c:v>
                </c:pt>
                <c:pt idx="234">
                  <c:v>0.460602881143062</c:v>
                </c:pt>
                <c:pt idx="235">
                  <c:v>0.458710439666014</c:v>
                </c:pt>
                <c:pt idx="236">
                  <c:v>0.575906701172839</c:v>
                </c:pt>
                <c:pt idx="237">
                  <c:v>0.615586736720837</c:v>
                </c:pt>
                <c:pt idx="238">
                  <c:v>0.810702987448593</c:v>
                </c:pt>
                <c:pt idx="239">
                  <c:v>1.05029325840733</c:v>
                </c:pt>
                <c:pt idx="240">
                  <c:v>1.28008765554654</c:v>
                </c:pt>
                <c:pt idx="241">
                  <c:v>1.494248148349</c:v>
                </c:pt>
                <c:pt idx="242">
                  <c:v>1.6337647059982</c:v>
                </c:pt>
                <c:pt idx="243">
                  <c:v>1.93970527998984</c:v>
                </c:pt>
                <c:pt idx="244">
                  <c:v>2.33777823207796</c:v>
                </c:pt>
                <c:pt idx="245">
                  <c:v>2.84012633417725</c:v>
                </c:pt>
                <c:pt idx="246">
                  <c:v>2.951798209202289</c:v>
                </c:pt>
                <c:pt idx="247">
                  <c:v>2.93256926563952</c:v>
                </c:pt>
                <c:pt idx="248">
                  <c:v>2.81402830994159</c:v>
                </c:pt>
                <c:pt idx="249">
                  <c:v>2.9270355283183</c:v>
                </c:pt>
                <c:pt idx="250">
                  <c:v>2.81530078820614</c:v>
                </c:pt>
                <c:pt idx="251">
                  <c:v>2.72898456480984</c:v>
                </c:pt>
                <c:pt idx="252">
                  <c:v>2.70367723219936</c:v>
                </c:pt>
                <c:pt idx="253">
                  <c:v>2.59743675599932</c:v>
                </c:pt>
                <c:pt idx="254">
                  <c:v>3.1322855575586</c:v>
                </c:pt>
                <c:pt idx="255">
                  <c:v>3.71046537754692</c:v>
                </c:pt>
                <c:pt idx="256">
                  <c:v>3.65353037965126</c:v>
                </c:pt>
                <c:pt idx="257">
                  <c:v>3.29837247709136</c:v>
                </c:pt>
                <c:pt idx="258">
                  <c:v>3.02713304354914</c:v>
                </c:pt>
                <c:pt idx="259">
                  <c:v>2.952633094183499</c:v>
                </c:pt>
                <c:pt idx="260">
                  <c:v>3.25491221743033</c:v>
                </c:pt>
                <c:pt idx="261">
                  <c:v>4.828784371999718</c:v>
                </c:pt>
                <c:pt idx="262">
                  <c:v>5.244421032449011</c:v>
                </c:pt>
                <c:pt idx="263">
                  <c:v>5.27959547734618</c:v>
                </c:pt>
                <c:pt idx="264">
                  <c:v>5.849000300965909</c:v>
                </c:pt>
                <c:pt idx="265">
                  <c:v>5.09153128078768</c:v>
                </c:pt>
                <c:pt idx="266">
                  <c:v>4.31127814565301</c:v>
                </c:pt>
                <c:pt idx="267">
                  <c:v>3.990309915148239</c:v>
                </c:pt>
                <c:pt idx="268">
                  <c:v>3.32061980673194</c:v>
                </c:pt>
                <c:pt idx="269">
                  <c:v>4.40789179301143</c:v>
                </c:pt>
                <c:pt idx="270">
                  <c:v>4.364058341960908</c:v>
                </c:pt>
                <c:pt idx="271">
                  <c:v>4.81838370267457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4.427159950924318</c:v>
                </c:pt>
                <c:pt idx="276">
                  <c:v>3.85221107061598</c:v>
                </c:pt>
                <c:pt idx="277">
                  <c:v>3.35416600820417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6.07672869117943</c:v>
                </c:pt>
                <c:pt idx="282">
                  <c:v>0.0</c:v>
                </c:pt>
                <c:pt idx="283">
                  <c:v>5.90989457946476</c:v>
                </c:pt>
                <c:pt idx="284">
                  <c:v>6.08697111354992</c:v>
                </c:pt>
                <c:pt idx="285">
                  <c:v>6.11127835750438</c:v>
                </c:pt>
                <c:pt idx="286">
                  <c:v>6.33931832152065</c:v>
                </c:pt>
                <c:pt idx="287">
                  <c:v>6.640526477647079</c:v>
                </c:pt>
                <c:pt idx="288">
                  <c:v>6.55347070881132</c:v>
                </c:pt>
                <c:pt idx="289">
                  <c:v>5.78300914828897</c:v>
                </c:pt>
                <c:pt idx="290">
                  <c:v>5.02729419828355</c:v>
                </c:pt>
                <c:pt idx="291">
                  <c:v>5.04039010146439</c:v>
                </c:pt>
                <c:pt idx="292">
                  <c:v>4.493055339779549</c:v>
                </c:pt>
                <c:pt idx="293">
                  <c:v>3.36032351605147</c:v>
                </c:pt>
                <c:pt idx="294">
                  <c:v>2.65422487990666</c:v>
                </c:pt>
                <c:pt idx="295">
                  <c:v>2.6976358353268</c:v>
                </c:pt>
                <c:pt idx="296">
                  <c:v>3.07053157166339</c:v>
                </c:pt>
                <c:pt idx="297">
                  <c:v>3.44661056867838</c:v>
                </c:pt>
                <c:pt idx="298">
                  <c:v>3.86073889588729</c:v>
                </c:pt>
                <c:pt idx="299">
                  <c:v>4.585595249796029</c:v>
                </c:pt>
                <c:pt idx="300">
                  <c:v>4.92963714092493</c:v>
                </c:pt>
                <c:pt idx="301">
                  <c:v>5.108356036507498</c:v>
                </c:pt>
                <c:pt idx="302">
                  <c:v>0.0</c:v>
                </c:pt>
                <c:pt idx="303">
                  <c:v>0.0</c:v>
                </c:pt>
                <c:pt idx="304">
                  <c:v>5.50060944835333</c:v>
                </c:pt>
                <c:pt idx="305">
                  <c:v>5.25880291584522</c:v>
                </c:pt>
                <c:pt idx="306">
                  <c:v>4.876911253311601</c:v>
                </c:pt>
                <c:pt idx="307">
                  <c:v>5.024037266866678</c:v>
                </c:pt>
                <c:pt idx="308">
                  <c:v>5.16861788547427</c:v>
                </c:pt>
                <c:pt idx="309">
                  <c:v>5.391716922329949</c:v>
                </c:pt>
                <c:pt idx="310">
                  <c:v>5.83808150457323</c:v>
                </c:pt>
                <c:pt idx="311">
                  <c:v>6.20516340457503</c:v>
                </c:pt>
                <c:pt idx="312">
                  <c:v>6.46324833103987</c:v>
                </c:pt>
                <c:pt idx="313">
                  <c:v>6.515805534477269</c:v>
                </c:pt>
                <c:pt idx="314">
                  <c:v>6.064477127702831</c:v>
                </c:pt>
                <c:pt idx="315">
                  <c:v>5.27173178287864</c:v>
                </c:pt>
                <c:pt idx="316">
                  <c:v>5.37140741995231</c:v>
                </c:pt>
                <c:pt idx="317">
                  <c:v>4.024337616145418</c:v>
                </c:pt>
                <c:pt idx="318">
                  <c:v>4.45497668322286</c:v>
                </c:pt>
                <c:pt idx="319">
                  <c:v>5.995831560036639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0.0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6.484073982517001</c:v>
                </c:pt>
                <c:pt idx="336">
                  <c:v>6.56378578084877</c:v>
                </c:pt>
                <c:pt idx="337">
                  <c:v>6.586936246571938</c:v>
                </c:pt>
                <c:pt idx="338">
                  <c:v>6.21949591308409</c:v>
                </c:pt>
                <c:pt idx="339">
                  <c:v>6.12991119033337</c:v>
                </c:pt>
                <c:pt idx="340">
                  <c:v>6.21574625497298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0.0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0.0</c:v>
                </c:pt>
                <c:pt idx="359">
                  <c:v>0.0</c:v>
                </c:pt>
                <c:pt idx="360">
                  <c:v>0.0</c:v>
                </c:pt>
                <c:pt idx="361">
                  <c:v>6.830574813467939</c:v>
                </c:pt>
                <c:pt idx="362">
                  <c:v>6.40834621716792</c:v>
                </c:pt>
                <c:pt idx="363">
                  <c:v>6.356751416123371</c:v>
                </c:pt>
                <c:pt idx="364">
                  <c:v>6.362954838444598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0.0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6.48899258950999</c:v>
                </c:pt>
                <c:pt idx="379">
                  <c:v>6.43876920570601</c:v>
                </c:pt>
                <c:pt idx="380">
                  <c:v>6.383333278869599</c:v>
                </c:pt>
                <c:pt idx="381">
                  <c:v>6.178171568747619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'100RenewCurtail'!$C$1</c:f>
              <c:strCache>
                <c:ptCount val="1"/>
                <c:pt idx="0">
                  <c:v>Gas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'100RenewCurtail'!$C$2:$C$383</c:f>
              <c:numCache>
                <c:formatCode>General</c:formatCode>
                <c:ptCount val="382"/>
                <c:pt idx="0">
                  <c:v>7.72330293133813E-14</c:v>
                </c:pt>
                <c:pt idx="1">
                  <c:v>7.06866973274709E-12</c:v>
                </c:pt>
                <c:pt idx="2">
                  <c:v>1.76838632551432</c:v>
                </c:pt>
                <c:pt idx="3">
                  <c:v>8.09757959342417E-21</c:v>
                </c:pt>
                <c:pt idx="4">
                  <c:v>2.86556500000296</c:v>
                </c:pt>
                <c:pt idx="5">
                  <c:v>1.96412500000091</c:v>
                </c:pt>
                <c:pt idx="6">
                  <c:v>2.30692000000383</c:v>
                </c:pt>
                <c:pt idx="7">
                  <c:v>1.61916999526249</c:v>
                </c:pt>
                <c:pt idx="8">
                  <c:v>1.25879355566329E-21</c:v>
                </c:pt>
                <c:pt idx="9">
                  <c:v>1.08314500000102</c:v>
                </c:pt>
                <c:pt idx="10">
                  <c:v>1.97774500000318</c:v>
                </c:pt>
                <c:pt idx="11">
                  <c:v>2.68230999998784</c:v>
                </c:pt>
                <c:pt idx="12">
                  <c:v>3.403010000025531</c:v>
                </c:pt>
                <c:pt idx="13">
                  <c:v>2.91784832138373E-14</c:v>
                </c:pt>
                <c:pt idx="14">
                  <c:v>4.04424085821786E-14</c:v>
                </c:pt>
                <c:pt idx="15">
                  <c:v>6.42852734007895E-14</c:v>
                </c:pt>
                <c:pt idx="16">
                  <c:v>6.55834971774149E-14</c:v>
                </c:pt>
                <c:pt idx="17">
                  <c:v>5.84409672885649E-14</c:v>
                </c:pt>
                <c:pt idx="18">
                  <c:v>5.31408536928088E-14</c:v>
                </c:pt>
                <c:pt idx="19">
                  <c:v>0.524197496578227</c:v>
                </c:pt>
                <c:pt idx="20">
                  <c:v>0.617896277366088</c:v>
                </c:pt>
                <c:pt idx="21">
                  <c:v>0.810662757484924</c:v>
                </c:pt>
                <c:pt idx="22">
                  <c:v>1.39896985945865</c:v>
                </c:pt>
                <c:pt idx="23">
                  <c:v>2.47315596160757</c:v>
                </c:pt>
                <c:pt idx="24">
                  <c:v>3.32288889601499</c:v>
                </c:pt>
                <c:pt idx="25">
                  <c:v>3.179006233940469</c:v>
                </c:pt>
                <c:pt idx="26">
                  <c:v>5.63703829537234</c:v>
                </c:pt>
                <c:pt idx="27">
                  <c:v>4.52936470345231</c:v>
                </c:pt>
                <c:pt idx="28">
                  <c:v>3.64409982583287</c:v>
                </c:pt>
                <c:pt idx="29">
                  <c:v>3.04002240921454</c:v>
                </c:pt>
                <c:pt idx="30">
                  <c:v>2.02534909842839</c:v>
                </c:pt>
                <c:pt idx="31">
                  <c:v>0.317218037717327</c:v>
                </c:pt>
                <c:pt idx="32">
                  <c:v>1.26896989623733E-18</c:v>
                </c:pt>
                <c:pt idx="33">
                  <c:v>0.414249416655544</c:v>
                </c:pt>
                <c:pt idx="34">
                  <c:v>1.10591760210071</c:v>
                </c:pt>
                <c:pt idx="35">
                  <c:v>1.79643961992914</c:v>
                </c:pt>
                <c:pt idx="36">
                  <c:v>2.56251148103423</c:v>
                </c:pt>
                <c:pt idx="37">
                  <c:v>1.84816721552805</c:v>
                </c:pt>
                <c:pt idx="38">
                  <c:v>1.58337064899656</c:v>
                </c:pt>
                <c:pt idx="39">
                  <c:v>1.28373759556127</c:v>
                </c:pt>
                <c:pt idx="40">
                  <c:v>1.08332439080805</c:v>
                </c:pt>
                <c:pt idx="41">
                  <c:v>0.884357788653245</c:v>
                </c:pt>
                <c:pt idx="42">
                  <c:v>0.920889993979569</c:v>
                </c:pt>
                <c:pt idx="43">
                  <c:v>1.07892709110863</c:v>
                </c:pt>
                <c:pt idx="44">
                  <c:v>9.54401093678187E-14</c:v>
                </c:pt>
                <c:pt idx="45">
                  <c:v>0.153647642169907</c:v>
                </c:pt>
                <c:pt idx="46">
                  <c:v>1.34849630069054</c:v>
                </c:pt>
                <c:pt idx="47">
                  <c:v>1.68160361851696</c:v>
                </c:pt>
                <c:pt idx="48">
                  <c:v>1.61384717518154</c:v>
                </c:pt>
                <c:pt idx="49">
                  <c:v>1.51725364135803</c:v>
                </c:pt>
                <c:pt idx="50">
                  <c:v>2.50063529547405</c:v>
                </c:pt>
                <c:pt idx="51">
                  <c:v>1.54664399160262</c:v>
                </c:pt>
                <c:pt idx="52">
                  <c:v>1.18087191765352</c:v>
                </c:pt>
                <c:pt idx="53">
                  <c:v>0.159887035115482</c:v>
                </c:pt>
                <c:pt idx="54">
                  <c:v>1.2131488401465E-11</c:v>
                </c:pt>
                <c:pt idx="55">
                  <c:v>4.17931957591955E-20</c:v>
                </c:pt>
                <c:pt idx="56">
                  <c:v>1.27783914868315E-11</c:v>
                </c:pt>
                <c:pt idx="57">
                  <c:v>3.06050890425968E-14</c:v>
                </c:pt>
                <c:pt idx="58">
                  <c:v>5.02389731566496E-17</c:v>
                </c:pt>
                <c:pt idx="59">
                  <c:v>4.14931711988667E-16</c:v>
                </c:pt>
                <c:pt idx="60">
                  <c:v>2.70544207154298E-14</c:v>
                </c:pt>
                <c:pt idx="61">
                  <c:v>0.346186224843383</c:v>
                </c:pt>
                <c:pt idx="62">
                  <c:v>0.120692598368346</c:v>
                </c:pt>
                <c:pt idx="63">
                  <c:v>9.22109764203195E-14</c:v>
                </c:pt>
                <c:pt idx="64">
                  <c:v>5.47430151255239E-14</c:v>
                </c:pt>
                <c:pt idx="65">
                  <c:v>6.27771277336044E-14</c:v>
                </c:pt>
                <c:pt idx="66">
                  <c:v>9.0954203535045E-14</c:v>
                </c:pt>
                <c:pt idx="67">
                  <c:v>1.03337678147219E-13</c:v>
                </c:pt>
                <c:pt idx="68">
                  <c:v>9.23088597912263E-14</c:v>
                </c:pt>
                <c:pt idx="69">
                  <c:v>0.1597768025061</c:v>
                </c:pt>
                <c:pt idx="70">
                  <c:v>0.891408287865796</c:v>
                </c:pt>
                <c:pt idx="71">
                  <c:v>1.93495552873226</c:v>
                </c:pt>
                <c:pt idx="72">
                  <c:v>1.48995981556795</c:v>
                </c:pt>
                <c:pt idx="73">
                  <c:v>1.26307183477639</c:v>
                </c:pt>
                <c:pt idx="74">
                  <c:v>2.29589970780069</c:v>
                </c:pt>
                <c:pt idx="75">
                  <c:v>1.88143074299664</c:v>
                </c:pt>
                <c:pt idx="76">
                  <c:v>1.12627406321332</c:v>
                </c:pt>
                <c:pt idx="77">
                  <c:v>0.0765259086078157</c:v>
                </c:pt>
                <c:pt idx="78">
                  <c:v>8.97718817723618E-18</c:v>
                </c:pt>
                <c:pt idx="79">
                  <c:v>1.36675871934534E-17</c:v>
                </c:pt>
                <c:pt idx="80">
                  <c:v>1.31026863466979E-11</c:v>
                </c:pt>
                <c:pt idx="81">
                  <c:v>3.90437250410007E-14</c:v>
                </c:pt>
                <c:pt idx="82">
                  <c:v>0.351936721216716</c:v>
                </c:pt>
                <c:pt idx="83">
                  <c:v>0.402539800329718</c:v>
                </c:pt>
                <c:pt idx="84">
                  <c:v>0.386179342507281</c:v>
                </c:pt>
                <c:pt idx="85">
                  <c:v>6.19118669380219E-13</c:v>
                </c:pt>
                <c:pt idx="86">
                  <c:v>6.144074999874759</c:v>
                </c:pt>
                <c:pt idx="87">
                  <c:v>6.682575000027898</c:v>
                </c:pt>
                <c:pt idx="88">
                  <c:v>7.80871000010732</c:v>
                </c:pt>
                <c:pt idx="89">
                  <c:v>8.38008163778771E-14</c:v>
                </c:pt>
                <c:pt idx="90">
                  <c:v>1.15068309341533</c:v>
                </c:pt>
                <c:pt idx="91">
                  <c:v>0.668568716231049</c:v>
                </c:pt>
                <c:pt idx="92">
                  <c:v>2.72648003055526</c:v>
                </c:pt>
                <c:pt idx="93">
                  <c:v>2.3392643913383</c:v>
                </c:pt>
                <c:pt idx="94">
                  <c:v>1.81985506546682</c:v>
                </c:pt>
                <c:pt idx="95">
                  <c:v>1.16415639294466</c:v>
                </c:pt>
                <c:pt idx="96">
                  <c:v>2.16495817965637</c:v>
                </c:pt>
                <c:pt idx="97">
                  <c:v>3.572453986426869</c:v>
                </c:pt>
                <c:pt idx="98">
                  <c:v>4.407126618084321</c:v>
                </c:pt>
                <c:pt idx="99">
                  <c:v>3.94634650284504</c:v>
                </c:pt>
                <c:pt idx="100">
                  <c:v>3.000186611081191</c:v>
                </c:pt>
                <c:pt idx="101">
                  <c:v>2.878800970331969</c:v>
                </c:pt>
                <c:pt idx="102">
                  <c:v>2.814358240576289</c:v>
                </c:pt>
                <c:pt idx="103">
                  <c:v>1.17619961458622</c:v>
                </c:pt>
                <c:pt idx="104">
                  <c:v>0.293122397369994</c:v>
                </c:pt>
                <c:pt idx="105">
                  <c:v>0.0361308613409301</c:v>
                </c:pt>
                <c:pt idx="106">
                  <c:v>7.16085646945615E-14</c:v>
                </c:pt>
                <c:pt idx="107">
                  <c:v>5.04644980910471E-13</c:v>
                </c:pt>
                <c:pt idx="108">
                  <c:v>3.00442677023626E-14</c:v>
                </c:pt>
                <c:pt idx="109">
                  <c:v>2.69284562964975E-14</c:v>
                </c:pt>
                <c:pt idx="110">
                  <c:v>0.157668460056093</c:v>
                </c:pt>
                <c:pt idx="111">
                  <c:v>0.343116088577691</c:v>
                </c:pt>
                <c:pt idx="112">
                  <c:v>0.222772433996004</c:v>
                </c:pt>
                <c:pt idx="113">
                  <c:v>0.58487394788849</c:v>
                </c:pt>
                <c:pt idx="114">
                  <c:v>0.868593468768419</c:v>
                </c:pt>
                <c:pt idx="115">
                  <c:v>1.13214345246095</c:v>
                </c:pt>
                <c:pt idx="116">
                  <c:v>1.53422741263525</c:v>
                </c:pt>
                <c:pt idx="117">
                  <c:v>2.3089008002263</c:v>
                </c:pt>
                <c:pt idx="118">
                  <c:v>3.026657616006239</c:v>
                </c:pt>
                <c:pt idx="119">
                  <c:v>1.09783748222154</c:v>
                </c:pt>
                <c:pt idx="120">
                  <c:v>1.3588984909076</c:v>
                </c:pt>
                <c:pt idx="121">
                  <c:v>0.123160617914099</c:v>
                </c:pt>
                <c:pt idx="122">
                  <c:v>1.1287849776995</c:v>
                </c:pt>
                <c:pt idx="123">
                  <c:v>0.996991923781867</c:v>
                </c:pt>
                <c:pt idx="124">
                  <c:v>0.820960301796149</c:v>
                </c:pt>
                <c:pt idx="125">
                  <c:v>1.40954237404356</c:v>
                </c:pt>
                <c:pt idx="126">
                  <c:v>0.808122333652284</c:v>
                </c:pt>
                <c:pt idx="127">
                  <c:v>1.51394000821873E-19</c:v>
                </c:pt>
                <c:pt idx="128">
                  <c:v>0.750878404929768</c:v>
                </c:pt>
                <c:pt idx="129">
                  <c:v>0.178244887294604</c:v>
                </c:pt>
                <c:pt idx="130">
                  <c:v>0.0419905091654137</c:v>
                </c:pt>
                <c:pt idx="131">
                  <c:v>0.610415178667561</c:v>
                </c:pt>
                <c:pt idx="132">
                  <c:v>0.478168948721664</c:v>
                </c:pt>
                <c:pt idx="133">
                  <c:v>0.430655501081497</c:v>
                </c:pt>
                <c:pt idx="134">
                  <c:v>0.309088799773092</c:v>
                </c:pt>
                <c:pt idx="135">
                  <c:v>1.36167086571744E-20</c:v>
                </c:pt>
                <c:pt idx="136">
                  <c:v>1.12861374868645</c:v>
                </c:pt>
                <c:pt idx="137">
                  <c:v>0.0314081555222017</c:v>
                </c:pt>
                <c:pt idx="138">
                  <c:v>1.36152291659397</c:v>
                </c:pt>
                <c:pt idx="139">
                  <c:v>1.01861946967197</c:v>
                </c:pt>
                <c:pt idx="140">
                  <c:v>0.777385806003527</c:v>
                </c:pt>
                <c:pt idx="141">
                  <c:v>1.26893571816839E-18</c:v>
                </c:pt>
                <c:pt idx="142">
                  <c:v>1.19328184643411</c:v>
                </c:pt>
                <c:pt idx="143">
                  <c:v>1.60958144015427</c:v>
                </c:pt>
                <c:pt idx="144">
                  <c:v>1.15658165606251</c:v>
                </c:pt>
                <c:pt idx="145">
                  <c:v>1.58489471734126</c:v>
                </c:pt>
                <c:pt idx="146">
                  <c:v>2.89369925905732</c:v>
                </c:pt>
                <c:pt idx="147">
                  <c:v>2.55914711602866</c:v>
                </c:pt>
                <c:pt idx="148">
                  <c:v>1.80559285928917</c:v>
                </c:pt>
                <c:pt idx="149">
                  <c:v>1.66310696769356</c:v>
                </c:pt>
                <c:pt idx="150">
                  <c:v>1.41482695113105</c:v>
                </c:pt>
                <c:pt idx="151">
                  <c:v>1.35951181517996</c:v>
                </c:pt>
                <c:pt idx="152">
                  <c:v>1.5367381791117</c:v>
                </c:pt>
                <c:pt idx="153">
                  <c:v>0.939810225226243</c:v>
                </c:pt>
                <c:pt idx="154">
                  <c:v>5.9841760926669E-12</c:v>
                </c:pt>
                <c:pt idx="155">
                  <c:v>2.58838499999702</c:v>
                </c:pt>
                <c:pt idx="156">
                  <c:v>3.135275000000389</c:v>
                </c:pt>
                <c:pt idx="157">
                  <c:v>3.95193500002438</c:v>
                </c:pt>
                <c:pt idx="158">
                  <c:v>4.52562000000783</c:v>
                </c:pt>
                <c:pt idx="159">
                  <c:v>5.88184499994363</c:v>
                </c:pt>
                <c:pt idx="160">
                  <c:v>6.622495000206208</c:v>
                </c:pt>
                <c:pt idx="161">
                  <c:v>6.223100000106688</c:v>
                </c:pt>
                <c:pt idx="162">
                  <c:v>6.33415797323363E-14</c:v>
                </c:pt>
                <c:pt idx="163">
                  <c:v>1.08931104366006E-13</c:v>
                </c:pt>
                <c:pt idx="164">
                  <c:v>1.43763357876335E-13</c:v>
                </c:pt>
                <c:pt idx="165">
                  <c:v>0.0352430535570806</c:v>
                </c:pt>
                <c:pt idx="166">
                  <c:v>0.687032887057943</c:v>
                </c:pt>
                <c:pt idx="167">
                  <c:v>1.83129932276011</c:v>
                </c:pt>
                <c:pt idx="168">
                  <c:v>1.66514193864808</c:v>
                </c:pt>
                <c:pt idx="169">
                  <c:v>1.58230579265829</c:v>
                </c:pt>
                <c:pt idx="170">
                  <c:v>2.79451963750451</c:v>
                </c:pt>
                <c:pt idx="171">
                  <c:v>3.62276578335404</c:v>
                </c:pt>
                <c:pt idx="172">
                  <c:v>0.453097608248551</c:v>
                </c:pt>
                <c:pt idx="173">
                  <c:v>0.839250863237793</c:v>
                </c:pt>
                <c:pt idx="174">
                  <c:v>0.447614361404239</c:v>
                </c:pt>
                <c:pt idx="175">
                  <c:v>1.10183542697815E-14</c:v>
                </c:pt>
                <c:pt idx="176">
                  <c:v>1.14757105328616E-14</c:v>
                </c:pt>
                <c:pt idx="177">
                  <c:v>6.82252776163653E-14</c:v>
                </c:pt>
                <c:pt idx="178">
                  <c:v>1.72795999999835</c:v>
                </c:pt>
                <c:pt idx="179">
                  <c:v>2.78850500000859</c:v>
                </c:pt>
                <c:pt idx="180">
                  <c:v>3.16731500002301</c:v>
                </c:pt>
                <c:pt idx="181">
                  <c:v>5.29698943225591E-14</c:v>
                </c:pt>
                <c:pt idx="182">
                  <c:v>6.01191892200368E-14</c:v>
                </c:pt>
                <c:pt idx="183">
                  <c:v>7.01350334522825E-14</c:v>
                </c:pt>
                <c:pt idx="184">
                  <c:v>6.78714532454569E-14</c:v>
                </c:pt>
                <c:pt idx="185">
                  <c:v>6.80916726743751E-14</c:v>
                </c:pt>
                <c:pt idx="186">
                  <c:v>6.724014999794649</c:v>
                </c:pt>
                <c:pt idx="187">
                  <c:v>6.55260491794706E-14</c:v>
                </c:pt>
                <c:pt idx="188">
                  <c:v>0.177215137073224</c:v>
                </c:pt>
                <c:pt idx="189">
                  <c:v>0.111233922507884</c:v>
                </c:pt>
                <c:pt idx="190">
                  <c:v>0.711392091343898</c:v>
                </c:pt>
                <c:pt idx="191">
                  <c:v>0.28828735367048</c:v>
                </c:pt>
                <c:pt idx="192">
                  <c:v>0.415177304232548</c:v>
                </c:pt>
                <c:pt idx="193">
                  <c:v>0.994098524741502</c:v>
                </c:pt>
                <c:pt idx="194">
                  <c:v>2.10027568188503</c:v>
                </c:pt>
                <c:pt idx="195">
                  <c:v>1.22363370743926</c:v>
                </c:pt>
                <c:pt idx="196">
                  <c:v>0.412710478083072</c:v>
                </c:pt>
                <c:pt idx="197">
                  <c:v>1.203321607674149</c:v>
                </c:pt>
                <c:pt idx="198">
                  <c:v>1.21554842716556</c:v>
                </c:pt>
                <c:pt idx="199">
                  <c:v>1.52756729055442E-16</c:v>
                </c:pt>
                <c:pt idx="200">
                  <c:v>0.255117056786677</c:v>
                </c:pt>
                <c:pt idx="201">
                  <c:v>0.206705408306281</c:v>
                </c:pt>
                <c:pt idx="202">
                  <c:v>0.792946970342014</c:v>
                </c:pt>
                <c:pt idx="203">
                  <c:v>0.702200472446302</c:v>
                </c:pt>
                <c:pt idx="204">
                  <c:v>1.5640788005968</c:v>
                </c:pt>
                <c:pt idx="205">
                  <c:v>1.52284603325812</c:v>
                </c:pt>
                <c:pt idx="206">
                  <c:v>0.624188189632905</c:v>
                </c:pt>
                <c:pt idx="207">
                  <c:v>0.27779491795019</c:v>
                </c:pt>
                <c:pt idx="208">
                  <c:v>0.626834887201807</c:v>
                </c:pt>
                <c:pt idx="209">
                  <c:v>2.26492281828219</c:v>
                </c:pt>
                <c:pt idx="210">
                  <c:v>2.826705766409189</c:v>
                </c:pt>
                <c:pt idx="211">
                  <c:v>2.23678145408329</c:v>
                </c:pt>
                <c:pt idx="212">
                  <c:v>2.63015432709923</c:v>
                </c:pt>
                <c:pt idx="213">
                  <c:v>2.88617730737995</c:v>
                </c:pt>
                <c:pt idx="214">
                  <c:v>3.80035097374938</c:v>
                </c:pt>
                <c:pt idx="215">
                  <c:v>3.20310325021144</c:v>
                </c:pt>
                <c:pt idx="216">
                  <c:v>1.55057647099229</c:v>
                </c:pt>
                <c:pt idx="217">
                  <c:v>1.49608674749949</c:v>
                </c:pt>
                <c:pt idx="218">
                  <c:v>2.45461523876768</c:v>
                </c:pt>
                <c:pt idx="219">
                  <c:v>2.35122820213744</c:v>
                </c:pt>
                <c:pt idx="220">
                  <c:v>2.72938177160579</c:v>
                </c:pt>
                <c:pt idx="221">
                  <c:v>1.9528211555426</c:v>
                </c:pt>
                <c:pt idx="222">
                  <c:v>2.26313750698703</c:v>
                </c:pt>
                <c:pt idx="223">
                  <c:v>2.504016645443451</c:v>
                </c:pt>
                <c:pt idx="224">
                  <c:v>2.37744920990411</c:v>
                </c:pt>
                <c:pt idx="225">
                  <c:v>3.32033407333118</c:v>
                </c:pt>
                <c:pt idx="226">
                  <c:v>3.53695759863211</c:v>
                </c:pt>
                <c:pt idx="227">
                  <c:v>3.621400419389849</c:v>
                </c:pt>
                <c:pt idx="228">
                  <c:v>2.80528167332998</c:v>
                </c:pt>
                <c:pt idx="229">
                  <c:v>3.50684872557843</c:v>
                </c:pt>
                <c:pt idx="230">
                  <c:v>2.866490103045409</c:v>
                </c:pt>
                <c:pt idx="231">
                  <c:v>3.01409615978924</c:v>
                </c:pt>
                <c:pt idx="232">
                  <c:v>1.61085676818717</c:v>
                </c:pt>
                <c:pt idx="233">
                  <c:v>1.45197145872113</c:v>
                </c:pt>
                <c:pt idx="234">
                  <c:v>1.75897042024721</c:v>
                </c:pt>
                <c:pt idx="235">
                  <c:v>2.926972893666039</c:v>
                </c:pt>
                <c:pt idx="236">
                  <c:v>3.62644663218344</c:v>
                </c:pt>
                <c:pt idx="237">
                  <c:v>4.70707993015197</c:v>
                </c:pt>
                <c:pt idx="238">
                  <c:v>4.108907012412971</c:v>
                </c:pt>
                <c:pt idx="239">
                  <c:v>3.891668236004349</c:v>
                </c:pt>
                <c:pt idx="240">
                  <c:v>3.73740230105354</c:v>
                </c:pt>
                <c:pt idx="241">
                  <c:v>3.4729985183099</c:v>
                </c:pt>
                <c:pt idx="242">
                  <c:v>3.70433362084596</c:v>
                </c:pt>
                <c:pt idx="243">
                  <c:v>3.386879720010199</c:v>
                </c:pt>
                <c:pt idx="244">
                  <c:v>2.72269176793074</c:v>
                </c:pt>
                <c:pt idx="245">
                  <c:v>1.35170364091479</c:v>
                </c:pt>
                <c:pt idx="246">
                  <c:v>0.175466790722998</c:v>
                </c:pt>
                <c:pt idx="247">
                  <c:v>4.70850427350002E-15</c:v>
                </c:pt>
                <c:pt idx="248">
                  <c:v>0.19183668995998</c:v>
                </c:pt>
                <c:pt idx="249">
                  <c:v>9.00386984348621E-14</c:v>
                </c:pt>
                <c:pt idx="250">
                  <c:v>4.48233263646181E-14</c:v>
                </c:pt>
                <c:pt idx="251">
                  <c:v>1.30458398630178E-13</c:v>
                </c:pt>
                <c:pt idx="252">
                  <c:v>6.81916359571302E-12</c:v>
                </c:pt>
                <c:pt idx="253">
                  <c:v>0.0809215775475491</c:v>
                </c:pt>
                <c:pt idx="254">
                  <c:v>3.81962277661666E-14</c:v>
                </c:pt>
                <c:pt idx="255">
                  <c:v>4.51417092252991E-14</c:v>
                </c:pt>
                <c:pt idx="256">
                  <c:v>5.35331160271108E-14</c:v>
                </c:pt>
                <c:pt idx="257">
                  <c:v>0.0200691874769233</c:v>
                </c:pt>
                <c:pt idx="258">
                  <c:v>0.586396956439975</c:v>
                </c:pt>
                <c:pt idx="259">
                  <c:v>1.65865691466731</c:v>
                </c:pt>
                <c:pt idx="260">
                  <c:v>0.93408611590371</c:v>
                </c:pt>
                <c:pt idx="261">
                  <c:v>0.818948966437726</c:v>
                </c:pt>
                <c:pt idx="262">
                  <c:v>0.665640637746626</c:v>
                </c:pt>
                <c:pt idx="263">
                  <c:v>0.601447855967385</c:v>
                </c:pt>
                <c:pt idx="264">
                  <c:v>4.58011136248007E-20</c:v>
                </c:pt>
                <c:pt idx="265">
                  <c:v>0.830497065710149</c:v>
                </c:pt>
                <c:pt idx="266">
                  <c:v>2.15932018783305</c:v>
                </c:pt>
                <c:pt idx="267">
                  <c:v>1.23707508548436</c:v>
                </c:pt>
                <c:pt idx="268">
                  <c:v>0.680700193266723</c:v>
                </c:pt>
                <c:pt idx="269">
                  <c:v>1.26605077844057E-17</c:v>
                </c:pt>
                <c:pt idx="270">
                  <c:v>4.41912022681285E-22</c:v>
                </c:pt>
                <c:pt idx="271">
                  <c:v>3.03399679333941E-13</c:v>
                </c:pt>
                <c:pt idx="272">
                  <c:v>3.147090000017321</c:v>
                </c:pt>
                <c:pt idx="273">
                  <c:v>3.58699499997041</c:v>
                </c:pt>
                <c:pt idx="274">
                  <c:v>3.42991500000874</c:v>
                </c:pt>
                <c:pt idx="275">
                  <c:v>1.26840368257911E-11</c:v>
                </c:pt>
                <c:pt idx="276">
                  <c:v>7.52417518108596E-12</c:v>
                </c:pt>
                <c:pt idx="277">
                  <c:v>8.44540198853112E-14</c:v>
                </c:pt>
                <c:pt idx="278">
                  <c:v>7.14535500002822</c:v>
                </c:pt>
                <c:pt idx="279">
                  <c:v>9.108429999512418</c:v>
                </c:pt>
                <c:pt idx="280">
                  <c:v>9.80888999812201</c:v>
                </c:pt>
                <c:pt idx="281">
                  <c:v>5.60905501512538E-13</c:v>
                </c:pt>
                <c:pt idx="282">
                  <c:v>10.4446999897493</c:v>
                </c:pt>
                <c:pt idx="283">
                  <c:v>3.59068871412453E-13</c:v>
                </c:pt>
                <c:pt idx="284">
                  <c:v>2.79679187208344E-20</c:v>
                </c:pt>
                <c:pt idx="285">
                  <c:v>1.02867334382487E-12</c:v>
                </c:pt>
                <c:pt idx="286">
                  <c:v>1.23238978166165E-14</c:v>
                </c:pt>
                <c:pt idx="287">
                  <c:v>1.16214971572686E-14</c:v>
                </c:pt>
                <c:pt idx="288">
                  <c:v>3.82466097676193E-14</c:v>
                </c:pt>
                <c:pt idx="289">
                  <c:v>1.73917585171223</c:v>
                </c:pt>
                <c:pt idx="290">
                  <c:v>2.078535802959981</c:v>
                </c:pt>
                <c:pt idx="291">
                  <c:v>1.5825298985383</c:v>
                </c:pt>
                <c:pt idx="292">
                  <c:v>1.48375966022445</c:v>
                </c:pt>
                <c:pt idx="293">
                  <c:v>2.134906483393219</c:v>
                </c:pt>
                <c:pt idx="294">
                  <c:v>2.72988512010091</c:v>
                </c:pt>
                <c:pt idx="295">
                  <c:v>1.53107417074734</c:v>
                </c:pt>
                <c:pt idx="296">
                  <c:v>1.15658342950136</c:v>
                </c:pt>
                <c:pt idx="297">
                  <c:v>0.346874431321377</c:v>
                </c:pt>
                <c:pt idx="298">
                  <c:v>3.0007914349587E-17</c:v>
                </c:pt>
                <c:pt idx="299">
                  <c:v>8.54104531468092E-11</c:v>
                </c:pt>
                <c:pt idx="300">
                  <c:v>4.33812142160367E-15</c:v>
                </c:pt>
                <c:pt idx="301">
                  <c:v>6.28952073595595E-10</c:v>
                </c:pt>
                <c:pt idx="302">
                  <c:v>8.19340499980338</c:v>
                </c:pt>
                <c:pt idx="303">
                  <c:v>8.86734500016914</c:v>
                </c:pt>
                <c:pt idx="304">
                  <c:v>5.95992208527135E-13</c:v>
                </c:pt>
                <c:pt idx="305">
                  <c:v>4.03875263582047E-14</c:v>
                </c:pt>
                <c:pt idx="306">
                  <c:v>8.04478288011106E-14</c:v>
                </c:pt>
                <c:pt idx="307">
                  <c:v>0.747837720861879</c:v>
                </c:pt>
                <c:pt idx="308">
                  <c:v>1.38037212032387</c:v>
                </c:pt>
                <c:pt idx="309">
                  <c:v>0.000428078712589399</c:v>
                </c:pt>
                <c:pt idx="310">
                  <c:v>1.28591903644941E-21</c:v>
                </c:pt>
                <c:pt idx="311">
                  <c:v>3.1474084161863E-14</c:v>
                </c:pt>
                <c:pt idx="312">
                  <c:v>2.38509617566903E-11</c:v>
                </c:pt>
                <c:pt idx="313">
                  <c:v>2.71557854923349E-14</c:v>
                </c:pt>
                <c:pt idx="314">
                  <c:v>0.709022870410301</c:v>
                </c:pt>
                <c:pt idx="315">
                  <c:v>1.067853217124169</c:v>
                </c:pt>
                <c:pt idx="316">
                  <c:v>7.98569930087789E-22</c:v>
                </c:pt>
                <c:pt idx="317">
                  <c:v>2.31387696997205E-11</c:v>
                </c:pt>
                <c:pt idx="318">
                  <c:v>1.02454763939878E-11</c:v>
                </c:pt>
                <c:pt idx="319">
                  <c:v>4.12936711831611E-14</c:v>
                </c:pt>
                <c:pt idx="320">
                  <c:v>3.377665000038019</c:v>
                </c:pt>
                <c:pt idx="321">
                  <c:v>3.29859000008679</c:v>
                </c:pt>
                <c:pt idx="322">
                  <c:v>4.20278000004486</c:v>
                </c:pt>
                <c:pt idx="323">
                  <c:v>3.88774500005393</c:v>
                </c:pt>
                <c:pt idx="324">
                  <c:v>4.097950000043459</c:v>
                </c:pt>
                <c:pt idx="325">
                  <c:v>5.43576999980685</c:v>
                </c:pt>
                <c:pt idx="326">
                  <c:v>6.338155000073439</c:v>
                </c:pt>
                <c:pt idx="327">
                  <c:v>7.17189500003051</c:v>
                </c:pt>
                <c:pt idx="328">
                  <c:v>7.60906000004911</c:v>
                </c:pt>
                <c:pt idx="329">
                  <c:v>8.22334999996025</c:v>
                </c:pt>
                <c:pt idx="330">
                  <c:v>8.76908000044653</c:v>
                </c:pt>
                <c:pt idx="331">
                  <c:v>8.38358999988797</c:v>
                </c:pt>
                <c:pt idx="332">
                  <c:v>8.735805000813597</c:v>
                </c:pt>
                <c:pt idx="333">
                  <c:v>8.40950499992766</c:v>
                </c:pt>
                <c:pt idx="334">
                  <c:v>7.8317350003079</c:v>
                </c:pt>
                <c:pt idx="335">
                  <c:v>7.41581817655101E-13</c:v>
                </c:pt>
                <c:pt idx="336">
                  <c:v>1.80276929392966E-14</c:v>
                </c:pt>
                <c:pt idx="337">
                  <c:v>7.93373224757284E-16</c:v>
                </c:pt>
                <c:pt idx="338">
                  <c:v>3.91625908156152E-14</c:v>
                </c:pt>
                <c:pt idx="339">
                  <c:v>1.47019530337278E-11</c:v>
                </c:pt>
                <c:pt idx="340">
                  <c:v>1.19800269192834E-14</c:v>
                </c:pt>
                <c:pt idx="341">
                  <c:v>3.38550000000847</c:v>
                </c:pt>
                <c:pt idx="342">
                  <c:v>3.55890000004929</c:v>
                </c:pt>
                <c:pt idx="343">
                  <c:v>3.50936500003664</c:v>
                </c:pt>
                <c:pt idx="344">
                  <c:v>3.5639350000252</c:v>
                </c:pt>
                <c:pt idx="345">
                  <c:v>3.64855499997454</c:v>
                </c:pt>
                <c:pt idx="346">
                  <c:v>4.198275000034321</c:v>
                </c:pt>
                <c:pt idx="347">
                  <c:v>3.468205000125789</c:v>
                </c:pt>
                <c:pt idx="348">
                  <c:v>3.36763500000464</c:v>
                </c:pt>
                <c:pt idx="349">
                  <c:v>4.77087500012838</c:v>
                </c:pt>
                <c:pt idx="350">
                  <c:v>5.637995000092599</c:v>
                </c:pt>
                <c:pt idx="351">
                  <c:v>6.808815000033559</c:v>
                </c:pt>
                <c:pt idx="352">
                  <c:v>7.04387499985813</c:v>
                </c:pt>
                <c:pt idx="353">
                  <c:v>8.41345500030903</c:v>
                </c:pt>
                <c:pt idx="354">
                  <c:v>8.99224999939263</c:v>
                </c:pt>
                <c:pt idx="355">
                  <c:v>9.145369999876527</c:v>
                </c:pt>
                <c:pt idx="356">
                  <c:v>8.677145000234951</c:v>
                </c:pt>
                <c:pt idx="357">
                  <c:v>8.403975000177388</c:v>
                </c:pt>
                <c:pt idx="358">
                  <c:v>7.706194999637598</c:v>
                </c:pt>
                <c:pt idx="359">
                  <c:v>6.64613999990432</c:v>
                </c:pt>
                <c:pt idx="360">
                  <c:v>6.20554499993463</c:v>
                </c:pt>
                <c:pt idx="361">
                  <c:v>1.39454980493131E-14</c:v>
                </c:pt>
                <c:pt idx="362">
                  <c:v>3.72237955615382E-14</c:v>
                </c:pt>
                <c:pt idx="363">
                  <c:v>1.09923366721013E-14</c:v>
                </c:pt>
                <c:pt idx="364">
                  <c:v>1.07518900725799E-14</c:v>
                </c:pt>
                <c:pt idx="365">
                  <c:v>4.023170000011929</c:v>
                </c:pt>
                <c:pt idx="366">
                  <c:v>3.55471500005179</c:v>
                </c:pt>
                <c:pt idx="367">
                  <c:v>4.49382500013179</c:v>
                </c:pt>
                <c:pt idx="368">
                  <c:v>3.1515400000098</c:v>
                </c:pt>
                <c:pt idx="369">
                  <c:v>2.517155000019569</c:v>
                </c:pt>
                <c:pt idx="370">
                  <c:v>3.48638499997568</c:v>
                </c:pt>
                <c:pt idx="371">
                  <c:v>4.855700000096059</c:v>
                </c:pt>
                <c:pt idx="372">
                  <c:v>6.09092000019057</c:v>
                </c:pt>
                <c:pt idx="373">
                  <c:v>6.48682499999715</c:v>
                </c:pt>
                <c:pt idx="374">
                  <c:v>7.224395000217399</c:v>
                </c:pt>
                <c:pt idx="375">
                  <c:v>7.77828000003725</c:v>
                </c:pt>
                <c:pt idx="376">
                  <c:v>9.42597999848962</c:v>
                </c:pt>
                <c:pt idx="377">
                  <c:v>10.370519998307</c:v>
                </c:pt>
                <c:pt idx="378">
                  <c:v>1.8983958747209E-14</c:v>
                </c:pt>
                <c:pt idx="379">
                  <c:v>5.38776495477306E-13</c:v>
                </c:pt>
                <c:pt idx="380">
                  <c:v>2.70528132586542E-14</c:v>
                </c:pt>
                <c:pt idx="381">
                  <c:v>1.21878930264694E-14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'100RenewCurtail'!$D$1</c:f>
              <c:strCache>
                <c:ptCount val="1"/>
                <c:pt idx="0">
                  <c:v>Coal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'100RenewCurtail'!$D$2:$D$383</c:f>
              <c:numCache>
                <c:formatCode>General</c:formatCode>
                <c:ptCount val="382"/>
                <c:pt idx="0">
                  <c:v>19.34772627058999</c:v>
                </c:pt>
                <c:pt idx="1">
                  <c:v>19.8694191655812</c:v>
                </c:pt>
                <c:pt idx="2">
                  <c:v>20.0</c:v>
                </c:pt>
                <c:pt idx="3">
                  <c:v>19.70840490290329</c:v>
                </c:pt>
                <c:pt idx="4">
                  <c:v>20.0</c:v>
                </c:pt>
                <c:pt idx="5">
                  <c:v>20.0</c:v>
                </c:pt>
                <c:pt idx="6">
                  <c:v>20.0</c:v>
                </c:pt>
                <c:pt idx="7">
                  <c:v>20.0</c:v>
                </c:pt>
                <c:pt idx="8">
                  <c:v>18.7774297359429</c:v>
                </c:pt>
                <c:pt idx="9">
                  <c:v>20.0</c:v>
                </c:pt>
                <c:pt idx="10">
                  <c:v>20.0</c:v>
                </c:pt>
                <c:pt idx="11">
                  <c:v>20.0</c:v>
                </c:pt>
                <c:pt idx="12">
                  <c:v>20.0</c:v>
                </c:pt>
                <c:pt idx="13">
                  <c:v>18.00903305333129</c:v>
                </c:pt>
                <c:pt idx="14">
                  <c:v>18.1080437883584</c:v>
                </c:pt>
                <c:pt idx="15">
                  <c:v>18.3125547794995</c:v>
                </c:pt>
                <c:pt idx="16">
                  <c:v>19.089033648353</c:v>
                </c:pt>
                <c:pt idx="17">
                  <c:v>18.9122627094967</c:v>
                </c:pt>
                <c:pt idx="18">
                  <c:v>19.369480183689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20.0</c:v>
                </c:pt>
                <c:pt idx="24">
                  <c:v>20.0</c:v>
                </c:pt>
                <c:pt idx="25">
                  <c:v>20.0</c:v>
                </c:pt>
                <c:pt idx="26">
                  <c:v>20.0</c:v>
                </c:pt>
                <c:pt idx="27">
                  <c:v>20.0</c:v>
                </c:pt>
                <c:pt idx="28">
                  <c:v>20.0</c:v>
                </c:pt>
                <c:pt idx="29">
                  <c:v>20.0</c:v>
                </c:pt>
                <c:pt idx="30">
                  <c:v>20.0</c:v>
                </c:pt>
                <c:pt idx="31">
                  <c:v>20.0</c:v>
                </c:pt>
                <c:pt idx="32">
                  <c:v>19.2218547081819</c:v>
                </c:pt>
                <c:pt idx="33">
                  <c:v>20.0</c:v>
                </c:pt>
                <c:pt idx="34">
                  <c:v>20.0</c:v>
                </c:pt>
                <c:pt idx="35">
                  <c:v>20.0</c:v>
                </c:pt>
                <c:pt idx="36">
                  <c:v>19.99999999999899</c:v>
                </c:pt>
                <c:pt idx="37">
                  <c:v>20.0</c:v>
                </c:pt>
                <c:pt idx="38">
                  <c:v>20.0</c:v>
                </c:pt>
                <c:pt idx="39">
                  <c:v>19.9999999999992</c:v>
                </c:pt>
                <c:pt idx="40">
                  <c:v>20.0</c:v>
                </c:pt>
                <c:pt idx="41">
                  <c:v>20.0</c:v>
                </c:pt>
                <c:pt idx="42">
                  <c:v>20.0</c:v>
                </c:pt>
                <c:pt idx="43">
                  <c:v>20.0</c:v>
                </c:pt>
                <c:pt idx="44">
                  <c:v>19.51103762053641</c:v>
                </c:pt>
                <c:pt idx="45">
                  <c:v>20.0</c:v>
                </c:pt>
                <c:pt idx="46">
                  <c:v>20.0</c:v>
                </c:pt>
                <c:pt idx="47">
                  <c:v>20.0</c:v>
                </c:pt>
                <c:pt idx="48">
                  <c:v>19.9999999994571</c:v>
                </c:pt>
                <c:pt idx="49">
                  <c:v>20.0</c:v>
                </c:pt>
                <c:pt idx="50">
                  <c:v>20.0</c:v>
                </c:pt>
                <c:pt idx="51">
                  <c:v>20.0</c:v>
                </c:pt>
                <c:pt idx="52">
                  <c:v>20.0</c:v>
                </c:pt>
                <c:pt idx="53">
                  <c:v>20.0</c:v>
                </c:pt>
                <c:pt idx="54">
                  <c:v>19.2693555903483</c:v>
                </c:pt>
                <c:pt idx="55">
                  <c:v>19.5239469380302</c:v>
                </c:pt>
                <c:pt idx="56">
                  <c:v>19.2035712619384</c:v>
                </c:pt>
                <c:pt idx="57">
                  <c:v>19.18553467102039</c:v>
                </c:pt>
                <c:pt idx="58">
                  <c:v>18.4354176665035</c:v>
                </c:pt>
                <c:pt idx="59">
                  <c:v>18.4744677887389</c:v>
                </c:pt>
                <c:pt idx="60">
                  <c:v>18.8401637396037</c:v>
                </c:pt>
                <c:pt idx="61">
                  <c:v>20.0</c:v>
                </c:pt>
                <c:pt idx="62">
                  <c:v>20.0</c:v>
                </c:pt>
                <c:pt idx="63">
                  <c:v>19.6251968983045</c:v>
                </c:pt>
                <c:pt idx="64">
                  <c:v>19.6916236209952</c:v>
                </c:pt>
                <c:pt idx="65">
                  <c:v>18.2118920084059</c:v>
                </c:pt>
                <c:pt idx="66">
                  <c:v>19.2530694434109</c:v>
                </c:pt>
                <c:pt idx="67">
                  <c:v>19.4348520066959</c:v>
                </c:pt>
                <c:pt idx="68">
                  <c:v>19.4363997371844</c:v>
                </c:pt>
                <c:pt idx="69">
                  <c:v>20.0</c:v>
                </c:pt>
                <c:pt idx="70">
                  <c:v>19.99999999999839</c:v>
                </c:pt>
                <c:pt idx="71">
                  <c:v>20.0</c:v>
                </c:pt>
                <c:pt idx="72">
                  <c:v>20.0</c:v>
                </c:pt>
                <c:pt idx="73">
                  <c:v>20.0</c:v>
                </c:pt>
                <c:pt idx="74">
                  <c:v>20.0</c:v>
                </c:pt>
                <c:pt idx="75">
                  <c:v>20.0</c:v>
                </c:pt>
                <c:pt idx="76">
                  <c:v>20.0</c:v>
                </c:pt>
                <c:pt idx="77">
                  <c:v>20.0</c:v>
                </c:pt>
                <c:pt idx="78">
                  <c:v>19.9359806534306</c:v>
                </c:pt>
                <c:pt idx="79">
                  <c:v>19.8368458766827</c:v>
                </c:pt>
                <c:pt idx="80">
                  <c:v>19.2078386730323</c:v>
                </c:pt>
                <c:pt idx="81">
                  <c:v>19.6344426121483</c:v>
                </c:pt>
                <c:pt idx="82">
                  <c:v>20.0</c:v>
                </c:pt>
                <c:pt idx="83">
                  <c:v>20.0</c:v>
                </c:pt>
                <c:pt idx="84">
                  <c:v>19.9999999999782</c:v>
                </c:pt>
                <c:pt idx="85">
                  <c:v>18.33093215381371</c:v>
                </c:pt>
                <c:pt idx="86">
                  <c:v>20.0</c:v>
                </c:pt>
                <c:pt idx="87">
                  <c:v>20.0</c:v>
                </c:pt>
                <c:pt idx="88">
                  <c:v>20.0</c:v>
                </c:pt>
                <c:pt idx="89">
                  <c:v>19.4238877950355</c:v>
                </c:pt>
                <c:pt idx="90">
                  <c:v>20.0</c:v>
                </c:pt>
                <c:pt idx="91">
                  <c:v>20.0</c:v>
                </c:pt>
                <c:pt idx="92">
                  <c:v>20.0</c:v>
                </c:pt>
                <c:pt idx="93">
                  <c:v>20.0</c:v>
                </c:pt>
                <c:pt idx="94">
                  <c:v>20.0</c:v>
                </c:pt>
                <c:pt idx="95">
                  <c:v>20.0</c:v>
                </c:pt>
                <c:pt idx="96">
                  <c:v>20.0</c:v>
                </c:pt>
                <c:pt idx="97">
                  <c:v>19.9999999999982</c:v>
                </c:pt>
                <c:pt idx="98">
                  <c:v>20.0</c:v>
                </c:pt>
                <c:pt idx="99">
                  <c:v>20.0</c:v>
                </c:pt>
                <c:pt idx="100">
                  <c:v>20.0</c:v>
                </c:pt>
                <c:pt idx="101">
                  <c:v>20.0</c:v>
                </c:pt>
                <c:pt idx="102">
                  <c:v>20.0</c:v>
                </c:pt>
                <c:pt idx="103">
                  <c:v>20.0</c:v>
                </c:pt>
                <c:pt idx="104">
                  <c:v>20.0</c:v>
                </c:pt>
                <c:pt idx="105">
                  <c:v>20.0</c:v>
                </c:pt>
                <c:pt idx="106">
                  <c:v>19.9115150991607</c:v>
                </c:pt>
                <c:pt idx="107">
                  <c:v>19.14225671374989</c:v>
                </c:pt>
                <c:pt idx="108">
                  <c:v>18.8348744502294</c:v>
                </c:pt>
                <c:pt idx="109">
                  <c:v>19.8563951913448</c:v>
                </c:pt>
                <c:pt idx="110">
                  <c:v>20.0</c:v>
                </c:pt>
                <c:pt idx="111">
                  <c:v>20.0</c:v>
                </c:pt>
                <c:pt idx="112">
                  <c:v>20.0</c:v>
                </c:pt>
                <c:pt idx="113">
                  <c:v>20.0</c:v>
                </c:pt>
                <c:pt idx="114">
                  <c:v>20.0</c:v>
                </c:pt>
                <c:pt idx="115">
                  <c:v>20.0</c:v>
                </c:pt>
                <c:pt idx="116">
                  <c:v>20.0</c:v>
                </c:pt>
                <c:pt idx="117">
                  <c:v>20.0</c:v>
                </c:pt>
                <c:pt idx="118">
                  <c:v>19.9999999999982</c:v>
                </c:pt>
                <c:pt idx="119">
                  <c:v>20.0</c:v>
                </c:pt>
                <c:pt idx="120">
                  <c:v>19.99999999999899</c:v>
                </c:pt>
                <c:pt idx="121">
                  <c:v>20.0</c:v>
                </c:pt>
                <c:pt idx="122">
                  <c:v>19.9999999999998</c:v>
                </c:pt>
                <c:pt idx="123">
                  <c:v>20.0</c:v>
                </c:pt>
                <c:pt idx="124">
                  <c:v>20.0</c:v>
                </c:pt>
                <c:pt idx="125">
                  <c:v>20.0</c:v>
                </c:pt>
                <c:pt idx="126">
                  <c:v>20.0</c:v>
                </c:pt>
                <c:pt idx="127">
                  <c:v>19.9770106930693</c:v>
                </c:pt>
                <c:pt idx="128">
                  <c:v>20.0</c:v>
                </c:pt>
                <c:pt idx="129">
                  <c:v>20.0</c:v>
                </c:pt>
                <c:pt idx="130">
                  <c:v>20.0</c:v>
                </c:pt>
                <c:pt idx="131">
                  <c:v>19.9999999999852</c:v>
                </c:pt>
                <c:pt idx="132">
                  <c:v>20.0</c:v>
                </c:pt>
                <c:pt idx="133">
                  <c:v>20.0</c:v>
                </c:pt>
                <c:pt idx="134">
                  <c:v>20.0</c:v>
                </c:pt>
                <c:pt idx="135">
                  <c:v>19.872090332469</c:v>
                </c:pt>
                <c:pt idx="136">
                  <c:v>20.0</c:v>
                </c:pt>
                <c:pt idx="137">
                  <c:v>20.0</c:v>
                </c:pt>
                <c:pt idx="138">
                  <c:v>19.9999999999968</c:v>
                </c:pt>
                <c:pt idx="139">
                  <c:v>20.0</c:v>
                </c:pt>
                <c:pt idx="140">
                  <c:v>20.0</c:v>
                </c:pt>
                <c:pt idx="141">
                  <c:v>19.98250264372229</c:v>
                </c:pt>
                <c:pt idx="142">
                  <c:v>20.0</c:v>
                </c:pt>
                <c:pt idx="143">
                  <c:v>19.9999999999939</c:v>
                </c:pt>
                <c:pt idx="144">
                  <c:v>20.0</c:v>
                </c:pt>
                <c:pt idx="145">
                  <c:v>20.0</c:v>
                </c:pt>
                <c:pt idx="146">
                  <c:v>20.0</c:v>
                </c:pt>
                <c:pt idx="147">
                  <c:v>20.0</c:v>
                </c:pt>
                <c:pt idx="148">
                  <c:v>20.0</c:v>
                </c:pt>
                <c:pt idx="149">
                  <c:v>20.0</c:v>
                </c:pt>
                <c:pt idx="150">
                  <c:v>20.0</c:v>
                </c:pt>
                <c:pt idx="151">
                  <c:v>20.0</c:v>
                </c:pt>
                <c:pt idx="152">
                  <c:v>20.0</c:v>
                </c:pt>
                <c:pt idx="153">
                  <c:v>20.0</c:v>
                </c:pt>
                <c:pt idx="154">
                  <c:v>19.853482234647</c:v>
                </c:pt>
                <c:pt idx="155">
                  <c:v>20.0</c:v>
                </c:pt>
                <c:pt idx="156">
                  <c:v>20.0</c:v>
                </c:pt>
                <c:pt idx="157">
                  <c:v>20.0</c:v>
                </c:pt>
                <c:pt idx="158">
                  <c:v>20.0</c:v>
                </c:pt>
                <c:pt idx="159">
                  <c:v>20.0</c:v>
                </c:pt>
                <c:pt idx="160">
                  <c:v>20.0</c:v>
                </c:pt>
                <c:pt idx="161">
                  <c:v>20.0</c:v>
                </c:pt>
                <c:pt idx="162">
                  <c:v>18.3899042748354</c:v>
                </c:pt>
                <c:pt idx="163">
                  <c:v>19.5114579376739</c:v>
                </c:pt>
                <c:pt idx="164">
                  <c:v>19.8547669514056</c:v>
                </c:pt>
                <c:pt idx="165">
                  <c:v>20.0</c:v>
                </c:pt>
                <c:pt idx="166">
                  <c:v>20.0</c:v>
                </c:pt>
                <c:pt idx="167">
                  <c:v>20.0</c:v>
                </c:pt>
                <c:pt idx="168">
                  <c:v>20.0</c:v>
                </c:pt>
                <c:pt idx="169">
                  <c:v>20.0</c:v>
                </c:pt>
                <c:pt idx="170">
                  <c:v>20.0</c:v>
                </c:pt>
                <c:pt idx="171">
                  <c:v>20.0</c:v>
                </c:pt>
                <c:pt idx="172">
                  <c:v>20.0</c:v>
                </c:pt>
                <c:pt idx="173">
                  <c:v>20.0</c:v>
                </c:pt>
                <c:pt idx="174">
                  <c:v>20.0</c:v>
                </c:pt>
                <c:pt idx="175">
                  <c:v>18.563789214257</c:v>
                </c:pt>
                <c:pt idx="176">
                  <c:v>18.2064456308416</c:v>
                </c:pt>
                <c:pt idx="177">
                  <c:v>18.2711108223334</c:v>
                </c:pt>
                <c:pt idx="178">
                  <c:v>20.0</c:v>
                </c:pt>
                <c:pt idx="179">
                  <c:v>20.0</c:v>
                </c:pt>
                <c:pt idx="180">
                  <c:v>20.0</c:v>
                </c:pt>
                <c:pt idx="181">
                  <c:v>18.79523561240639</c:v>
                </c:pt>
                <c:pt idx="182">
                  <c:v>18.5155366952437</c:v>
                </c:pt>
                <c:pt idx="183">
                  <c:v>18.64724549709441</c:v>
                </c:pt>
                <c:pt idx="184">
                  <c:v>18.5061732848568</c:v>
                </c:pt>
                <c:pt idx="185">
                  <c:v>18.5494605851747</c:v>
                </c:pt>
                <c:pt idx="186">
                  <c:v>20.0</c:v>
                </c:pt>
                <c:pt idx="187">
                  <c:v>18.8440977056075</c:v>
                </c:pt>
                <c:pt idx="188">
                  <c:v>20.0</c:v>
                </c:pt>
                <c:pt idx="189">
                  <c:v>20.0</c:v>
                </c:pt>
                <c:pt idx="190">
                  <c:v>20.0</c:v>
                </c:pt>
                <c:pt idx="191">
                  <c:v>20.0</c:v>
                </c:pt>
                <c:pt idx="192">
                  <c:v>20.0</c:v>
                </c:pt>
                <c:pt idx="193">
                  <c:v>20.0</c:v>
                </c:pt>
                <c:pt idx="194">
                  <c:v>19.9999999984911</c:v>
                </c:pt>
                <c:pt idx="195">
                  <c:v>20.0</c:v>
                </c:pt>
                <c:pt idx="196">
                  <c:v>20.0</c:v>
                </c:pt>
                <c:pt idx="197">
                  <c:v>20.0</c:v>
                </c:pt>
                <c:pt idx="198">
                  <c:v>20.0</c:v>
                </c:pt>
                <c:pt idx="199">
                  <c:v>19.8184073207467</c:v>
                </c:pt>
                <c:pt idx="200">
                  <c:v>20.0</c:v>
                </c:pt>
                <c:pt idx="201">
                  <c:v>20.0</c:v>
                </c:pt>
                <c:pt idx="202">
                  <c:v>20.0</c:v>
                </c:pt>
                <c:pt idx="203">
                  <c:v>19.9999999999827</c:v>
                </c:pt>
                <c:pt idx="204">
                  <c:v>20.0</c:v>
                </c:pt>
                <c:pt idx="205">
                  <c:v>20.0</c:v>
                </c:pt>
                <c:pt idx="206">
                  <c:v>20.0</c:v>
                </c:pt>
                <c:pt idx="207">
                  <c:v>20.0</c:v>
                </c:pt>
                <c:pt idx="208">
                  <c:v>20.0</c:v>
                </c:pt>
                <c:pt idx="209">
                  <c:v>20.0</c:v>
                </c:pt>
                <c:pt idx="210">
                  <c:v>19.9999999999998</c:v>
                </c:pt>
                <c:pt idx="211">
                  <c:v>20.0</c:v>
                </c:pt>
                <c:pt idx="212">
                  <c:v>20.0</c:v>
                </c:pt>
                <c:pt idx="213">
                  <c:v>20.0</c:v>
                </c:pt>
                <c:pt idx="214">
                  <c:v>20.0</c:v>
                </c:pt>
                <c:pt idx="215">
                  <c:v>19.99999999999699</c:v>
                </c:pt>
                <c:pt idx="216">
                  <c:v>20.0</c:v>
                </c:pt>
                <c:pt idx="217">
                  <c:v>20.0</c:v>
                </c:pt>
                <c:pt idx="218">
                  <c:v>20.0</c:v>
                </c:pt>
                <c:pt idx="219">
                  <c:v>20.0</c:v>
                </c:pt>
                <c:pt idx="220">
                  <c:v>20.0</c:v>
                </c:pt>
                <c:pt idx="221">
                  <c:v>20.0</c:v>
                </c:pt>
                <c:pt idx="222">
                  <c:v>20.0</c:v>
                </c:pt>
                <c:pt idx="223">
                  <c:v>20.0</c:v>
                </c:pt>
                <c:pt idx="224">
                  <c:v>20.0</c:v>
                </c:pt>
                <c:pt idx="225">
                  <c:v>20.0</c:v>
                </c:pt>
                <c:pt idx="226">
                  <c:v>19.9999999999995</c:v>
                </c:pt>
                <c:pt idx="227">
                  <c:v>20.0</c:v>
                </c:pt>
                <c:pt idx="228">
                  <c:v>20.0</c:v>
                </c:pt>
                <c:pt idx="229">
                  <c:v>20.0</c:v>
                </c:pt>
                <c:pt idx="230">
                  <c:v>20.0</c:v>
                </c:pt>
                <c:pt idx="231">
                  <c:v>20.0</c:v>
                </c:pt>
                <c:pt idx="232">
                  <c:v>20.0</c:v>
                </c:pt>
                <c:pt idx="233">
                  <c:v>20.0</c:v>
                </c:pt>
                <c:pt idx="234">
                  <c:v>19.99999999999899</c:v>
                </c:pt>
                <c:pt idx="235">
                  <c:v>20.0</c:v>
                </c:pt>
                <c:pt idx="236">
                  <c:v>20.0</c:v>
                </c:pt>
                <c:pt idx="237">
                  <c:v>20.0</c:v>
                </c:pt>
                <c:pt idx="238">
                  <c:v>20.0</c:v>
                </c:pt>
                <c:pt idx="239">
                  <c:v>19.9999999985899</c:v>
                </c:pt>
                <c:pt idx="240">
                  <c:v>19.9999999994366</c:v>
                </c:pt>
                <c:pt idx="241">
                  <c:v>20.0</c:v>
                </c:pt>
                <c:pt idx="242">
                  <c:v>19.9999999999989</c:v>
                </c:pt>
                <c:pt idx="243">
                  <c:v>20.0</c:v>
                </c:pt>
                <c:pt idx="244">
                  <c:v>20.0</c:v>
                </c:pt>
                <c:pt idx="245">
                  <c:v>20.0</c:v>
                </c:pt>
                <c:pt idx="246">
                  <c:v>20.0</c:v>
                </c:pt>
                <c:pt idx="247">
                  <c:v>19.5862056248835</c:v>
                </c:pt>
                <c:pt idx="248">
                  <c:v>20.0</c:v>
                </c:pt>
                <c:pt idx="249">
                  <c:v>19.51334609772</c:v>
                </c:pt>
                <c:pt idx="250">
                  <c:v>19.2816142123446</c:v>
                </c:pt>
                <c:pt idx="251">
                  <c:v>19.1831637696689</c:v>
                </c:pt>
                <c:pt idx="252">
                  <c:v>19.56484775591461</c:v>
                </c:pt>
                <c:pt idx="253">
                  <c:v>20.0</c:v>
                </c:pt>
                <c:pt idx="254">
                  <c:v>19.6150260916753</c:v>
                </c:pt>
                <c:pt idx="255">
                  <c:v>19.272881306967</c:v>
                </c:pt>
                <c:pt idx="256">
                  <c:v>19.0113379577442</c:v>
                </c:pt>
                <c:pt idx="257">
                  <c:v>20.0</c:v>
                </c:pt>
                <c:pt idx="258">
                  <c:v>20.0</c:v>
                </c:pt>
                <c:pt idx="259">
                  <c:v>19.9999999999981</c:v>
                </c:pt>
                <c:pt idx="260">
                  <c:v>20.0</c:v>
                </c:pt>
                <c:pt idx="261">
                  <c:v>19.9999999962436</c:v>
                </c:pt>
                <c:pt idx="262">
                  <c:v>20.0</c:v>
                </c:pt>
                <c:pt idx="263">
                  <c:v>20.0</c:v>
                </c:pt>
                <c:pt idx="264">
                  <c:v>19.8031863657002</c:v>
                </c:pt>
                <c:pt idx="265">
                  <c:v>19.999999997014</c:v>
                </c:pt>
                <c:pt idx="266">
                  <c:v>20.0</c:v>
                </c:pt>
                <c:pt idx="267">
                  <c:v>20.0</c:v>
                </c:pt>
                <c:pt idx="268">
                  <c:v>20.0</c:v>
                </c:pt>
                <c:pt idx="269">
                  <c:v>19.8411732094212</c:v>
                </c:pt>
                <c:pt idx="270">
                  <c:v>19.66562165803819</c:v>
                </c:pt>
                <c:pt idx="271">
                  <c:v>18.7985412230002</c:v>
                </c:pt>
                <c:pt idx="272">
                  <c:v>20.0</c:v>
                </c:pt>
                <c:pt idx="273">
                  <c:v>20.0</c:v>
                </c:pt>
                <c:pt idx="274">
                  <c:v>20.0</c:v>
                </c:pt>
                <c:pt idx="275">
                  <c:v>18.0417367180221</c:v>
                </c:pt>
                <c:pt idx="276">
                  <c:v>18.4141022697381</c:v>
                </c:pt>
                <c:pt idx="277">
                  <c:v>19.890837360742</c:v>
                </c:pt>
                <c:pt idx="278">
                  <c:v>20.0</c:v>
                </c:pt>
                <c:pt idx="279">
                  <c:v>20.0</c:v>
                </c:pt>
                <c:pt idx="280">
                  <c:v>20.0</c:v>
                </c:pt>
                <c:pt idx="281">
                  <c:v>18.28450297996229</c:v>
                </c:pt>
                <c:pt idx="282">
                  <c:v>20.0</c:v>
                </c:pt>
                <c:pt idx="283">
                  <c:v>19.1272654328066</c:v>
                </c:pt>
                <c:pt idx="284">
                  <c:v>19.95800888644429</c:v>
                </c:pt>
                <c:pt idx="285">
                  <c:v>19.8387250373852</c:v>
                </c:pt>
                <c:pt idx="286">
                  <c:v>19.3072450182248</c:v>
                </c:pt>
                <c:pt idx="287">
                  <c:v>19.5272268730829</c:v>
                </c:pt>
                <c:pt idx="288">
                  <c:v>19.6258509653496</c:v>
                </c:pt>
                <c:pt idx="289">
                  <c:v>20.0</c:v>
                </c:pt>
                <c:pt idx="290">
                  <c:v>19.9999999999999</c:v>
                </c:pt>
                <c:pt idx="291">
                  <c:v>20.0</c:v>
                </c:pt>
                <c:pt idx="292">
                  <c:v>20.0</c:v>
                </c:pt>
                <c:pt idx="293">
                  <c:v>20.0</c:v>
                </c:pt>
                <c:pt idx="294">
                  <c:v>20.0</c:v>
                </c:pt>
                <c:pt idx="295">
                  <c:v>20.0</c:v>
                </c:pt>
                <c:pt idx="296">
                  <c:v>20.0</c:v>
                </c:pt>
                <c:pt idx="297">
                  <c:v>20.0</c:v>
                </c:pt>
                <c:pt idx="298">
                  <c:v>19.3863544478314</c:v>
                </c:pt>
                <c:pt idx="299">
                  <c:v>18.2509698297523</c:v>
                </c:pt>
                <c:pt idx="300">
                  <c:v>18.4260245251756</c:v>
                </c:pt>
                <c:pt idx="301">
                  <c:v>18.0561956326247</c:v>
                </c:pt>
                <c:pt idx="302">
                  <c:v>20.0</c:v>
                </c:pt>
                <c:pt idx="303">
                  <c:v>20.0</c:v>
                </c:pt>
                <c:pt idx="304">
                  <c:v>18.3072472166187</c:v>
                </c:pt>
                <c:pt idx="305">
                  <c:v>18.6258637531574</c:v>
                </c:pt>
                <c:pt idx="306">
                  <c:v>19.92014380372529</c:v>
                </c:pt>
                <c:pt idx="307">
                  <c:v>19.9999999999994</c:v>
                </c:pt>
                <c:pt idx="308">
                  <c:v>20.0</c:v>
                </c:pt>
                <c:pt idx="309">
                  <c:v>20.0</c:v>
                </c:pt>
                <c:pt idx="310">
                  <c:v>19.8784668287569</c:v>
                </c:pt>
                <c:pt idx="311">
                  <c:v>19.5869165990208</c:v>
                </c:pt>
                <c:pt idx="312">
                  <c:v>19.608020003575</c:v>
                </c:pt>
                <c:pt idx="313">
                  <c:v>19.1950094697521</c:v>
                </c:pt>
                <c:pt idx="314">
                  <c:v>20.0</c:v>
                </c:pt>
                <c:pt idx="315">
                  <c:v>20.0</c:v>
                </c:pt>
                <c:pt idx="316">
                  <c:v>19.5570325800478</c:v>
                </c:pt>
                <c:pt idx="317">
                  <c:v>19.8898874668038</c:v>
                </c:pt>
                <c:pt idx="318">
                  <c:v>19.37052850286729</c:v>
                </c:pt>
                <c:pt idx="319">
                  <c:v>18.0095084740274</c:v>
                </c:pt>
                <c:pt idx="320">
                  <c:v>20.0</c:v>
                </c:pt>
                <c:pt idx="321">
                  <c:v>20.0</c:v>
                </c:pt>
                <c:pt idx="322">
                  <c:v>20.0</c:v>
                </c:pt>
                <c:pt idx="323">
                  <c:v>20.0</c:v>
                </c:pt>
                <c:pt idx="324">
                  <c:v>20.0</c:v>
                </c:pt>
                <c:pt idx="325">
                  <c:v>20.0</c:v>
                </c:pt>
                <c:pt idx="326">
                  <c:v>20.0</c:v>
                </c:pt>
                <c:pt idx="327">
                  <c:v>20.0</c:v>
                </c:pt>
                <c:pt idx="328">
                  <c:v>20.0</c:v>
                </c:pt>
                <c:pt idx="329">
                  <c:v>20.0</c:v>
                </c:pt>
                <c:pt idx="330">
                  <c:v>20.0</c:v>
                </c:pt>
                <c:pt idx="331">
                  <c:v>20.0</c:v>
                </c:pt>
                <c:pt idx="332">
                  <c:v>20.0</c:v>
                </c:pt>
                <c:pt idx="333">
                  <c:v>20.0</c:v>
                </c:pt>
                <c:pt idx="334">
                  <c:v>20.0</c:v>
                </c:pt>
                <c:pt idx="335">
                  <c:v>18.0862810168663</c:v>
                </c:pt>
                <c:pt idx="336">
                  <c:v>19.1157675552634</c:v>
                </c:pt>
                <c:pt idx="337">
                  <c:v>18.55176041998821</c:v>
                </c:pt>
                <c:pt idx="338">
                  <c:v>19.22764408852319</c:v>
                </c:pt>
                <c:pt idx="339">
                  <c:v>18.9364487702695</c:v>
                </c:pt>
                <c:pt idx="340">
                  <c:v>18.0273637359641</c:v>
                </c:pt>
                <c:pt idx="341">
                  <c:v>20.0</c:v>
                </c:pt>
                <c:pt idx="342">
                  <c:v>20.0</c:v>
                </c:pt>
                <c:pt idx="343">
                  <c:v>20.0</c:v>
                </c:pt>
                <c:pt idx="344">
                  <c:v>20.0</c:v>
                </c:pt>
                <c:pt idx="345">
                  <c:v>20.0</c:v>
                </c:pt>
                <c:pt idx="346">
                  <c:v>20.0</c:v>
                </c:pt>
                <c:pt idx="347">
                  <c:v>20.0</c:v>
                </c:pt>
                <c:pt idx="348">
                  <c:v>20.0</c:v>
                </c:pt>
                <c:pt idx="349">
                  <c:v>20.0</c:v>
                </c:pt>
                <c:pt idx="350">
                  <c:v>20.0</c:v>
                </c:pt>
                <c:pt idx="351">
                  <c:v>20.0</c:v>
                </c:pt>
                <c:pt idx="352">
                  <c:v>20.0</c:v>
                </c:pt>
                <c:pt idx="353">
                  <c:v>20.0</c:v>
                </c:pt>
                <c:pt idx="354">
                  <c:v>20.0</c:v>
                </c:pt>
                <c:pt idx="355">
                  <c:v>20.0</c:v>
                </c:pt>
                <c:pt idx="356">
                  <c:v>20.0</c:v>
                </c:pt>
                <c:pt idx="357">
                  <c:v>20.0</c:v>
                </c:pt>
                <c:pt idx="358">
                  <c:v>20.0</c:v>
                </c:pt>
                <c:pt idx="359">
                  <c:v>20.0</c:v>
                </c:pt>
                <c:pt idx="360">
                  <c:v>20.0</c:v>
                </c:pt>
                <c:pt idx="361">
                  <c:v>18.092221853858</c:v>
                </c:pt>
                <c:pt idx="362">
                  <c:v>18.2021537830985</c:v>
                </c:pt>
                <c:pt idx="363">
                  <c:v>18.1318735823952</c:v>
                </c:pt>
                <c:pt idx="364">
                  <c:v>18.4267551313592</c:v>
                </c:pt>
                <c:pt idx="365">
                  <c:v>20.0</c:v>
                </c:pt>
                <c:pt idx="366">
                  <c:v>20.0</c:v>
                </c:pt>
                <c:pt idx="367">
                  <c:v>20.0</c:v>
                </c:pt>
                <c:pt idx="368">
                  <c:v>20.0</c:v>
                </c:pt>
                <c:pt idx="369">
                  <c:v>20.0</c:v>
                </c:pt>
                <c:pt idx="370">
                  <c:v>20.0</c:v>
                </c:pt>
                <c:pt idx="371">
                  <c:v>20.0</c:v>
                </c:pt>
                <c:pt idx="372">
                  <c:v>20.0</c:v>
                </c:pt>
                <c:pt idx="373">
                  <c:v>20.0</c:v>
                </c:pt>
                <c:pt idx="374">
                  <c:v>20.0</c:v>
                </c:pt>
                <c:pt idx="375">
                  <c:v>20.0</c:v>
                </c:pt>
                <c:pt idx="376">
                  <c:v>20.0</c:v>
                </c:pt>
                <c:pt idx="377">
                  <c:v>20.0</c:v>
                </c:pt>
                <c:pt idx="378">
                  <c:v>18.4582007461087</c:v>
                </c:pt>
                <c:pt idx="379">
                  <c:v>18.0830757949777</c:v>
                </c:pt>
                <c:pt idx="380">
                  <c:v>19.0322017256196</c:v>
                </c:pt>
                <c:pt idx="381">
                  <c:v>19.21505341513319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'100RenewCurtail'!$E$1</c:f>
              <c:strCache>
                <c:ptCount val="1"/>
                <c:pt idx="0">
                  <c:v>Load</c:v>
                </c:pt>
              </c:strCache>
            </c:strRef>
          </c:tx>
          <c:spPr>
            <a:ln w="381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'100RenewCurtail'!$E$2:$E$383</c:f>
              <c:numCache>
                <c:formatCode>General</c:formatCode>
                <c:ptCount val="382"/>
                <c:pt idx="0">
                  <c:v>25.1716549758047</c:v>
                </c:pt>
                <c:pt idx="1">
                  <c:v>24.91720987957629</c:v>
                </c:pt>
                <c:pt idx="2">
                  <c:v>25.49733000077959</c:v>
                </c:pt>
                <c:pt idx="3">
                  <c:v>24.1805999999964</c:v>
                </c:pt>
                <c:pt idx="4">
                  <c:v>22.865565000003</c:v>
                </c:pt>
                <c:pt idx="5">
                  <c:v>21.96412500000089</c:v>
                </c:pt>
                <c:pt idx="6">
                  <c:v>22.3069200000038</c:v>
                </c:pt>
                <c:pt idx="7">
                  <c:v>21.6191699952625</c:v>
                </c:pt>
                <c:pt idx="8">
                  <c:v>21.6934699999994</c:v>
                </c:pt>
                <c:pt idx="9">
                  <c:v>21.083145000001</c:v>
                </c:pt>
                <c:pt idx="10">
                  <c:v>21.9777450000032</c:v>
                </c:pt>
                <c:pt idx="11">
                  <c:v>22.68230999998779</c:v>
                </c:pt>
                <c:pt idx="12">
                  <c:v>23.4030100000255</c:v>
                </c:pt>
                <c:pt idx="13">
                  <c:v>25.2152599998498</c:v>
                </c:pt>
                <c:pt idx="14">
                  <c:v>25.571894994958</c:v>
                </c:pt>
                <c:pt idx="15">
                  <c:v>26.0355850020221</c:v>
                </c:pt>
                <c:pt idx="16">
                  <c:v>26.36691000041129</c:v>
                </c:pt>
                <c:pt idx="17">
                  <c:v>26.1386199790495</c:v>
                </c:pt>
                <c:pt idx="18">
                  <c:v>26.2812050011377</c:v>
                </c:pt>
                <c:pt idx="19">
                  <c:v>27.0688400001075</c:v>
                </c:pt>
                <c:pt idx="20">
                  <c:v>26.9752350004097</c:v>
                </c:pt>
                <c:pt idx="21">
                  <c:v>26.5852950000153</c:v>
                </c:pt>
                <c:pt idx="22">
                  <c:v>26.4656550000005</c:v>
                </c:pt>
                <c:pt idx="23">
                  <c:v>26.6717849982631</c:v>
                </c:pt>
                <c:pt idx="24">
                  <c:v>26.5277550003627</c:v>
                </c:pt>
                <c:pt idx="25">
                  <c:v>25.5443250128428</c:v>
                </c:pt>
                <c:pt idx="26">
                  <c:v>27.0319950092817</c:v>
                </c:pt>
                <c:pt idx="27">
                  <c:v>26.0837900000021</c:v>
                </c:pt>
                <c:pt idx="28">
                  <c:v>25.6923250000155</c:v>
                </c:pt>
                <c:pt idx="29">
                  <c:v>25.7094299999996</c:v>
                </c:pt>
                <c:pt idx="30">
                  <c:v>25.2368650016438</c:v>
                </c:pt>
                <c:pt idx="31">
                  <c:v>23.949615</c:v>
                </c:pt>
                <c:pt idx="32">
                  <c:v>23.0353349999748</c:v>
                </c:pt>
                <c:pt idx="33">
                  <c:v>24.5429350000006</c:v>
                </c:pt>
                <c:pt idx="34">
                  <c:v>25.96362499999699</c:v>
                </c:pt>
                <c:pt idx="35">
                  <c:v>27.1807350113951</c:v>
                </c:pt>
                <c:pt idx="36">
                  <c:v>28.7865900050877</c:v>
                </c:pt>
                <c:pt idx="37">
                  <c:v>28.4183750000061</c:v>
                </c:pt>
                <c:pt idx="38">
                  <c:v>29.07988499985411</c:v>
                </c:pt>
                <c:pt idx="39">
                  <c:v>29.2797749772772</c:v>
                </c:pt>
                <c:pt idx="40">
                  <c:v>29.3339750001372</c:v>
                </c:pt>
                <c:pt idx="41">
                  <c:v>29.12354000001829</c:v>
                </c:pt>
                <c:pt idx="42">
                  <c:v>29.0674150000044</c:v>
                </c:pt>
                <c:pt idx="43">
                  <c:v>29.3563000000782</c:v>
                </c:pt>
                <c:pt idx="44">
                  <c:v>27.3928799860932</c:v>
                </c:pt>
                <c:pt idx="45">
                  <c:v>27.29668000018809</c:v>
                </c:pt>
                <c:pt idx="46">
                  <c:v>27.3462249979202</c:v>
                </c:pt>
                <c:pt idx="47">
                  <c:v>26.7280500084162</c:v>
                </c:pt>
                <c:pt idx="48">
                  <c:v>25.6587050043939</c:v>
                </c:pt>
                <c:pt idx="49">
                  <c:v>24.87075000000929</c:v>
                </c:pt>
                <c:pt idx="50">
                  <c:v>25.0875150000035</c:v>
                </c:pt>
                <c:pt idx="51">
                  <c:v>24.6075399997508</c:v>
                </c:pt>
                <c:pt idx="52">
                  <c:v>24.74225499940439</c:v>
                </c:pt>
                <c:pt idx="53">
                  <c:v>23.9445600000126</c:v>
                </c:pt>
                <c:pt idx="54">
                  <c:v>23.35188992812951</c:v>
                </c:pt>
                <c:pt idx="55">
                  <c:v>23.2470249999982</c:v>
                </c:pt>
                <c:pt idx="56">
                  <c:v>22.5105249740263</c:v>
                </c:pt>
                <c:pt idx="57">
                  <c:v>22.4608649767651</c:v>
                </c:pt>
                <c:pt idx="58">
                  <c:v>22.6850799984462</c:v>
                </c:pt>
                <c:pt idx="59">
                  <c:v>23.7754149990826</c:v>
                </c:pt>
                <c:pt idx="60">
                  <c:v>24.9066350019788</c:v>
                </c:pt>
                <c:pt idx="61">
                  <c:v>26.5501400000034</c:v>
                </c:pt>
                <c:pt idx="62">
                  <c:v>27.3331750001224</c:v>
                </c:pt>
                <c:pt idx="63">
                  <c:v>27.576654995153</c:v>
                </c:pt>
                <c:pt idx="64">
                  <c:v>28.0033100185969</c:v>
                </c:pt>
                <c:pt idx="65">
                  <c:v>27.0721350054755</c:v>
                </c:pt>
                <c:pt idx="66">
                  <c:v>28.1115199974029</c:v>
                </c:pt>
                <c:pt idx="67">
                  <c:v>28.1630299735963</c:v>
                </c:pt>
                <c:pt idx="68">
                  <c:v>27.6363700190887</c:v>
                </c:pt>
                <c:pt idx="69">
                  <c:v>27.5128050140099</c:v>
                </c:pt>
                <c:pt idx="70">
                  <c:v>27.3184549782433</c:v>
                </c:pt>
                <c:pt idx="71">
                  <c:v>27.4911750000121</c:v>
                </c:pt>
                <c:pt idx="72">
                  <c:v>26.8135999999013</c:v>
                </c:pt>
                <c:pt idx="73">
                  <c:v>25.9100250001435</c:v>
                </c:pt>
                <c:pt idx="74">
                  <c:v>25.9047149999469</c:v>
                </c:pt>
                <c:pt idx="75">
                  <c:v>25.86785999990551</c:v>
                </c:pt>
                <c:pt idx="76">
                  <c:v>25.5430500000076</c:v>
                </c:pt>
                <c:pt idx="77">
                  <c:v>24.7084250000006</c:v>
                </c:pt>
                <c:pt idx="78">
                  <c:v>24.5271800026811</c:v>
                </c:pt>
                <c:pt idx="79">
                  <c:v>24.77583999690129</c:v>
                </c:pt>
                <c:pt idx="80">
                  <c:v>24.2740301141098</c:v>
                </c:pt>
                <c:pt idx="81">
                  <c:v>24.8194250142013</c:v>
                </c:pt>
                <c:pt idx="82">
                  <c:v>25.8466650000221</c:v>
                </c:pt>
                <c:pt idx="83">
                  <c:v>26.5478100001428</c:v>
                </c:pt>
                <c:pt idx="84">
                  <c:v>27.3880749815048</c:v>
                </c:pt>
                <c:pt idx="85">
                  <c:v>26.5052549975709</c:v>
                </c:pt>
                <c:pt idx="86">
                  <c:v>26.1440749998748</c:v>
                </c:pt>
                <c:pt idx="87">
                  <c:v>26.6825750000279</c:v>
                </c:pt>
                <c:pt idx="88">
                  <c:v>27.80871000010729</c:v>
                </c:pt>
                <c:pt idx="89">
                  <c:v>28.8710649946474</c:v>
                </c:pt>
                <c:pt idx="90">
                  <c:v>30.2455799998776</c:v>
                </c:pt>
                <c:pt idx="91">
                  <c:v>29.6261700001262</c:v>
                </c:pt>
                <c:pt idx="92">
                  <c:v>31.4018150000186</c:v>
                </c:pt>
                <c:pt idx="93">
                  <c:v>30.83569499752749</c:v>
                </c:pt>
                <c:pt idx="94">
                  <c:v>29.7588850198061</c:v>
                </c:pt>
                <c:pt idx="95">
                  <c:v>28.0299200001105</c:v>
                </c:pt>
                <c:pt idx="96">
                  <c:v>27.6385500167653</c:v>
                </c:pt>
                <c:pt idx="97">
                  <c:v>27.9606500002796</c:v>
                </c:pt>
                <c:pt idx="98">
                  <c:v>27.1620749999978</c:v>
                </c:pt>
                <c:pt idx="99">
                  <c:v>26.3506150000206</c:v>
                </c:pt>
                <c:pt idx="100">
                  <c:v>25.5127750000058</c:v>
                </c:pt>
                <c:pt idx="101">
                  <c:v>25.3171300000065</c:v>
                </c:pt>
                <c:pt idx="102">
                  <c:v>25.6598350000076</c:v>
                </c:pt>
                <c:pt idx="103">
                  <c:v>24.80075999971089</c:v>
                </c:pt>
                <c:pt idx="104">
                  <c:v>23.6436549999257</c:v>
                </c:pt>
                <c:pt idx="105">
                  <c:v>23.1500950002744</c:v>
                </c:pt>
                <c:pt idx="106">
                  <c:v>23.4484348691844</c:v>
                </c:pt>
                <c:pt idx="107">
                  <c:v>23.7426450052241</c:v>
                </c:pt>
                <c:pt idx="108">
                  <c:v>24.2566199949988</c:v>
                </c:pt>
                <c:pt idx="109">
                  <c:v>25.7758450517145</c:v>
                </c:pt>
                <c:pt idx="110">
                  <c:v>27.3636599945509</c:v>
                </c:pt>
                <c:pt idx="111">
                  <c:v>27.9205150000018</c:v>
                </c:pt>
                <c:pt idx="112">
                  <c:v>27.8160599977716</c:v>
                </c:pt>
                <c:pt idx="113">
                  <c:v>28.2622100000075</c:v>
                </c:pt>
                <c:pt idx="114">
                  <c:v>28.70223997674129</c:v>
                </c:pt>
                <c:pt idx="115">
                  <c:v>29.28022999665369</c:v>
                </c:pt>
                <c:pt idx="116">
                  <c:v>29.3429649977098</c:v>
                </c:pt>
                <c:pt idx="117">
                  <c:v>29.43764497222119</c:v>
                </c:pt>
                <c:pt idx="118">
                  <c:v>29.6515600320534</c:v>
                </c:pt>
                <c:pt idx="119">
                  <c:v>27.03910999999929</c:v>
                </c:pt>
                <c:pt idx="120">
                  <c:v>26.1685250240782</c:v>
                </c:pt>
                <c:pt idx="121">
                  <c:v>25.6785450000659</c:v>
                </c:pt>
                <c:pt idx="122">
                  <c:v>24.7540700123127</c:v>
                </c:pt>
                <c:pt idx="123">
                  <c:v>24.4202749991255</c:v>
                </c:pt>
                <c:pt idx="124">
                  <c:v>24.1238750000098</c:v>
                </c:pt>
                <c:pt idx="125">
                  <c:v>23.8125850000043</c:v>
                </c:pt>
                <c:pt idx="126">
                  <c:v>22.8386250000053</c:v>
                </c:pt>
                <c:pt idx="127">
                  <c:v>22.09370499996039</c:v>
                </c:pt>
                <c:pt idx="128">
                  <c:v>22.5662050000025</c:v>
                </c:pt>
                <c:pt idx="129">
                  <c:v>21.83700999999411</c:v>
                </c:pt>
                <c:pt idx="130">
                  <c:v>22.35033000000179</c:v>
                </c:pt>
                <c:pt idx="131">
                  <c:v>23.6084749942991</c:v>
                </c:pt>
                <c:pt idx="132">
                  <c:v>24.6006149984725</c:v>
                </c:pt>
                <c:pt idx="133">
                  <c:v>25.6572000001363</c:v>
                </c:pt>
                <c:pt idx="134">
                  <c:v>26.9374900068323</c:v>
                </c:pt>
                <c:pt idx="135">
                  <c:v>27.7856599999985</c:v>
                </c:pt>
                <c:pt idx="136">
                  <c:v>29.0955350000122</c:v>
                </c:pt>
                <c:pt idx="137">
                  <c:v>28.84924500016669</c:v>
                </c:pt>
                <c:pt idx="138">
                  <c:v>30.1405999979428</c:v>
                </c:pt>
                <c:pt idx="139">
                  <c:v>30.006440000118</c:v>
                </c:pt>
                <c:pt idx="140">
                  <c:v>29.5864750000001</c:v>
                </c:pt>
                <c:pt idx="141">
                  <c:v>28.4662849908386</c:v>
                </c:pt>
                <c:pt idx="142">
                  <c:v>28.2639749999997</c:v>
                </c:pt>
                <c:pt idx="143">
                  <c:v>27.2895550175675</c:v>
                </c:pt>
                <c:pt idx="144">
                  <c:v>25.9563100000031</c:v>
                </c:pt>
                <c:pt idx="145">
                  <c:v>25.83327499999901</c:v>
                </c:pt>
                <c:pt idx="146">
                  <c:v>25.6531100000019</c:v>
                </c:pt>
                <c:pt idx="147">
                  <c:v>24.754465000008</c:v>
                </c:pt>
                <c:pt idx="148">
                  <c:v>23.510624999997</c:v>
                </c:pt>
                <c:pt idx="149">
                  <c:v>22.81143000540471</c:v>
                </c:pt>
                <c:pt idx="150">
                  <c:v>22.5235200000037</c:v>
                </c:pt>
                <c:pt idx="151">
                  <c:v>22.2798799990617</c:v>
                </c:pt>
                <c:pt idx="152">
                  <c:v>22.5253799995881</c:v>
                </c:pt>
                <c:pt idx="153">
                  <c:v>22.4391450000029</c:v>
                </c:pt>
                <c:pt idx="154">
                  <c:v>22.6875849835802</c:v>
                </c:pt>
                <c:pt idx="155">
                  <c:v>22.588384999997</c:v>
                </c:pt>
                <c:pt idx="156">
                  <c:v>23.1352750000004</c:v>
                </c:pt>
                <c:pt idx="157">
                  <c:v>23.95193500002441</c:v>
                </c:pt>
                <c:pt idx="158">
                  <c:v>24.52562000000779</c:v>
                </c:pt>
                <c:pt idx="159">
                  <c:v>25.8818449999436</c:v>
                </c:pt>
                <c:pt idx="160">
                  <c:v>26.6224950002062</c:v>
                </c:pt>
                <c:pt idx="161">
                  <c:v>26.2231000001067</c:v>
                </c:pt>
                <c:pt idx="162">
                  <c:v>26.7445149987511</c:v>
                </c:pt>
                <c:pt idx="163">
                  <c:v>27.4975900049191</c:v>
                </c:pt>
                <c:pt idx="164">
                  <c:v>27.1866650452345</c:v>
                </c:pt>
                <c:pt idx="165">
                  <c:v>26.88815500000261</c:v>
                </c:pt>
                <c:pt idx="166">
                  <c:v>26.9337150000018</c:v>
                </c:pt>
                <c:pt idx="167">
                  <c:v>27.4213250000008</c:v>
                </c:pt>
                <c:pt idx="168">
                  <c:v>26.7063150000011</c:v>
                </c:pt>
                <c:pt idx="169">
                  <c:v>25.49550000005749</c:v>
                </c:pt>
                <c:pt idx="170">
                  <c:v>25.5202300000223</c:v>
                </c:pt>
                <c:pt idx="171">
                  <c:v>26.42720000001939</c:v>
                </c:pt>
                <c:pt idx="172">
                  <c:v>23.8006000000009</c:v>
                </c:pt>
                <c:pt idx="173">
                  <c:v>24.1472849994439</c:v>
                </c:pt>
                <c:pt idx="174">
                  <c:v>23.8327950000022</c:v>
                </c:pt>
                <c:pt idx="175">
                  <c:v>22.1801750344395</c:v>
                </c:pt>
                <c:pt idx="176">
                  <c:v>21.7403400558546</c:v>
                </c:pt>
                <c:pt idx="177">
                  <c:v>21.6121250100048</c:v>
                </c:pt>
                <c:pt idx="178">
                  <c:v>21.7279599999984</c:v>
                </c:pt>
                <c:pt idx="179">
                  <c:v>22.7885050000086</c:v>
                </c:pt>
                <c:pt idx="180">
                  <c:v>23.167315000023</c:v>
                </c:pt>
                <c:pt idx="181">
                  <c:v>24.36836500081041</c:v>
                </c:pt>
                <c:pt idx="182">
                  <c:v>25.2080399965264</c:v>
                </c:pt>
                <c:pt idx="183">
                  <c:v>26.1469850114423</c:v>
                </c:pt>
                <c:pt idx="184">
                  <c:v>26.53224000012949</c:v>
                </c:pt>
                <c:pt idx="185">
                  <c:v>27.1802399982684</c:v>
                </c:pt>
                <c:pt idx="186">
                  <c:v>26.7240149997946</c:v>
                </c:pt>
                <c:pt idx="187">
                  <c:v>27.8690050132079</c:v>
                </c:pt>
                <c:pt idx="188">
                  <c:v>28.597319999969</c:v>
                </c:pt>
                <c:pt idx="189">
                  <c:v>27.8134550137306</c:v>
                </c:pt>
                <c:pt idx="190">
                  <c:v>27.7391750200623</c:v>
                </c:pt>
                <c:pt idx="191">
                  <c:v>26.6906000000015</c:v>
                </c:pt>
                <c:pt idx="192">
                  <c:v>26.0404700000179</c:v>
                </c:pt>
                <c:pt idx="193">
                  <c:v>25.5893500000558</c:v>
                </c:pt>
                <c:pt idx="194">
                  <c:v>25.5505549701061</c:v>
                </c:pt>
                <c:pt idx="195">
                  <c:v>24.9934349999994</c:v>
                </c:pt>
                <c:pt idx="196">
                  <c:v>24.46269000000199</c:v>
                </c:pt>
                <c:pt idx="197">
                  <c:v>25.042579999691</c:v>
                </c:pt>
                <c:pt idx="198">
                  <c:v>25.0293500000034</c:v>
                </c:pt>
                <c:pt idx="199">
                  <c:v>23.8918150007646</c:v>
                </c:pt>
                <c:pt idx="200">
                  <c:v>24.0766850003191</c:v>
                </c:pt>
                <c:pt idx="201">
                  <c:v>23.3999650000269</c:v>
                </c:pt>
                <c:pt idx="202">
                  <c:v>24.1101300000052</c:v>
                </c:pt>
                <c:pt idx="203">
                  <c:v>25.3279749849896</c:v>
                </c:pt>
                <c:pt idx="204">
                  <c:v>26.42412499981261</c:v>
                </c:pt>
                <c:pt idx="205">
                  <c:v>27.35204997316289</c:v>
                </c:pt>
                <c:pt idx="206">
                  <c:v>27.7089200000095</c:v>
                </c:pt>
                <c:pt idx="207">
                  <c:v>28.0605450121437</c:v>
                </c:pt>
                <c:pt idx="208">
                  <c:v>28.849864999708</c:v>
                </c:pt>
                <c:pt idx="209">
                  <c:v>30.55870499869661</c:v>
                </c:pt>
                <c:pt idx="210">
                  <c:v>31.2362900134907</c:v>
                </c:pt>
                <c:pt idx="211">
                  <c:v>30.3787800000004</c:v>
                </c:pt>
                <c:pt idx="212">
                  <c:v>30.1914099993495</c:v>
                </c:pt>
                <c:pt idx="213">
                  <c:v>29.65160500000301</c:v>
                </c:pt>
                <c:pt idx="214">
                  <c:v>29.8059550000029</c:v>
                </c:pt>
                <c:pt idx="215">
                  <c:v>28.6331550488663</c:v>
                </c:pt>
                <c:pt idx="216">
                  <c:v>27.6148150000061</c:v>
                </c:pt>
                <c:pt idx="217">
                  <c:v>26.9328500002087</c:v>
                </c:pt>
                <c:pt idx="218">
                  <c:v>26.5498450407134</c:v>
                </c:pt>
                <c:pt idx="219">
                  <c:v>26.09295500000851</c:v>
                </c:pt>
                <c:pt idx="220">
                  <c:v>25.8364650000102</c:v>
                </c:pt>
                <c:pt idx="221">
                  <c:v>25.0172650391691</c:v>
                </c:pt>
                <c:pt idx="222">
                  <c:v>24.8681500000045</c:v>
                </c:pt>
                <c:pt idx="223">
                  <c:v>24.8681450000072</c:v>
                </c:pt>
                <c:pt idx="224">
                  <c:v>24.7259550000054</c:v>
                </c:pt>
                <c:pt idx="225">
                  <c:v>25.2567449999987</c:v>
                </c:pt>
                <c:pt idx="226">
                  <c:v>25.9630300414769</c:v>
                </c:pt>
                <c:pt idx="227">
                  <c:v>26.44724999952869</c:v>
                </c:pt>
                <c:pt idx="228">
                  <c:v>26.92746500000001</c:v>
                </c:pt>
                <c:pt idx="229">
                  <c:v>28.3590899999964</c:v>
                </c:pt>
                <c:pt idx="230">
                  <c:v>28.7589600000479</c:v>
                </c:pt>
                <c:pt idx="231">
                  <c:v>29.2182600461049</c:v>
                </c:pt>
                <c:pt idx="232">
                  <c:v>28.2612299999997</c:v>
                </c:pt>
                <c:pt idx="233">
                  <c:v>28.48523000000309</c:v>
                </c:pt>
                <c:pt idx="234">
                  <c:v>28.68873996805589</c:v>
                </c:pt>
                <c:pt idx="235">
                  <c:v>29.5573499999987</c:v>
                </c:pt>
                <c:pt idx="236">
                  <c:v>29.8315200000229</c:v>
                </c:pt>
                <c:pt idx="237">
                  <c:v>30.193500000206</c:v>
                </c:pt>
                <c:pt idx="238">
                  <c:v>28.8746099998616</c:v>
                </c:pt>
                <c:pt idx="239">
                  <c:v>27.8877948250673</c:v>
                </c:pt>
                <c:pt idx="240">
                  <c:v>26.92498995555099</c:v>
                </c:pt>
                <c:pt idx="241">
                  <c:v>25.88307999999219</c:v>
                </c:pt>
                <c:pt idx="242">
                  <c:v>25.4722649935072</c:v>
                </c:pt>
                <c:pt idx="243">
                  <c:v>25.32658499999999</c:v>
                </c:pt>
                <c:pt idx="244">
                  <c:v>25.0604700000087</c:v>
                </c:pt>
                <c:pt idx="245">
                  <c:v>24.19182997509201</c:v>
                </c:pt>
                <c:pt idx="246">
                  <c:v>23.1272649999253</c:v>
                </c:pt>
                <c:pt idx="247">
                  <c:v>22.518774890523</c:v>
                </c:pt>
                <c:pt idx="248">
                  <c:v>23.0058649999016</c:v>
                </c:pt>
                <c:pt idx="249">
                  <c:v>22.6912149593716</c:v>
                </c:pt>
                <c:pt idx="250">
                  <c:v>23.2169150005507</c:v>
                </c:pt>
                <c:pt idx="251">
                  <c:v>24.04131500114559</c:v>
                </c:pt>
                <c:pt idx="252">
                  <c:v>25.4360249881155</c:v>
                </c:pt>
                <c:pt idx="253">
                  <c:v>26.8375250002135</c:v>
                </c:pt>
                <c:pt idx="254">
                  <c:v>27.79314498256729</c:v>
                </c:pt>
                <c:pt idx="255">
                  <c:v>28.7466800178473</c:v>
                </c:pt>
                <c:pt idx="256">
                  <c:v>28.9240350040622</c:v>
                </c:pt>
                <c:pt idx="257">
                  <c:v>29.8167749979016</c:v>
                </c:pt>
                <c:pt idx="258">
                  <c:v>30.08852999998909</c:v>
                </c:pt>
                <c:pt idx="259">
                  <c:v>30.7887900088441</c:v>
                </c:pt>
                <c:pt idx="260">
                  <c:v>29.8181650000007</c:v>
                </c:pt>
                <c:pt idx="261">
                  <c:v>30.5244000008385</c:v>
                </c:pt>
                <c:pt idx="262">
                  <c:v>29.870895003529</c:v>
                </c:pt>
                <c:pt idx="263">
                  <c:v>28.8327099999802</c:v>
                </c:pt>
                <c:pt idx="264">
                  <c:v>27.56551999999939</c:v>
                </c:pt>
                <c:pt idx="265">
                  <c:v>26.8436950097401</c:v>
                </c:pt>
                <c:pt idx="266">
                  <c:v>26.6047650001527</c:v>
                </c:pt>
                <c:pt idx="267">
                  <c:v>25.2273850006326</c:v>
                </c:pt>
                <c:pt idx="268">
                  <c:v>24.0013199999987</c:v>
                </c:pt>
                <c:pt idx="269">
                  <c:v>24.2490650024327</c:v>
                </c:pt>
                <c:pt idx="270">
                  <c:v>24.0296799999991</c:v>
                </c:pt>
                <c:pt idx="271">
                  <c:v>23.6169249256751</c:v>
                </c:pt>
                <c:pt idx="272">
                  <c:v>23.1470900000173</c:v>
                </c:pt>
                <c:pt idx="273">
                  <c:v>23.5869949999704</c:v>
                </c:pt>
                <c:pt idx="274">
                  <c:v>23.4299150000087</c:v>
                </c:pt>
                <c:pt idx="275">
                  <c:v>24.59223000226309</c:v>
                </c:pt>
                <c:pt idx="276">
                  <c:v>25.4279800070223</c:v>
                </c:pt>
                <c:pt idx="277">
                  <c:v>27.4041700356129</c:v>
                </c:pt>
                <c:pt idx="278">
                  <c:v>27.1453550000282</c:v>
                </c:pt>
                <c:pt idx="279">
                  <c:v>29.1084299995124</c:v>
                </c:pt>
                <c:pt idx="280">
                  <c:v>29.80888999812199</c:v>
                </c:pt>
                <c:pt idx="281">
                  <c:v>30.85956500447561</c:v>
                </c:pt>
                <c:pt idx="282">
                  <c:v>30.44469998974929</c:v>
                </c:pt>
                <c:pt idx="283">
                  <c:v>31.2146600122717</c:v>
                </c:pt>
                <c:pt idx="284">
                  <c:v>31.6799799999942</c:v>
                </c:pt>
                <c:pt idx="285">
                  <c:v>30.8266700615558</c:v>
                </c:pt>
                <c:pt idx="286">
                  <c:v>29.61323000641211</c:v>
                </c:pt>
                <c:pt idx="287">
                  <c:v>29.1194200173966</c:v>
                </c:pt>
                <c:pt idx="288">
                  <c:v>28.0926550074943</c:v>
                </c:pt>
                <c:pt idx="289">
                  <c:v>28.4496850000012</c:v>
                </c:pt>
                <c:pt idx="290">
                  <c:v>27.24583000124349</c:v>
                </c:pt>
                <c:pt idx="291">
                  <c:v>26.6229200000027</c:v>
                </c:pt>
                <c:pt idx="292">
                  <c:v>25.976815000004</c:v>
                </c:pt>
                <c:pt idx="293">
                  <c:v>25.4952299994447</c:v>
                </c:pt>
                <c:pt idx="294">
                  <c:v>25.3841100000076</c:v>
                </c:pt>
                <c:pt idx="295">
                  <c:v>24.2287100060741</c:v>
                </c:pt>
                <c:pt idx="296">
                  <c:v>24.22711500116479</c:v>
                </c:pt>
                <c:pt idx="297">
                  <c:v>24.0384849999998</c:v>
                </c:pt>
                <c:pt idx="298">
                  <c:v>24.36126001038539</c:v>
                </c:pt>
                <c:pt idx="299">
                  <c:v>24.9540650796244</c:v>
                </c:pt>
                <c:pt idx="300">
                  <c:v>26.5114949994338</c:v>
                </c:pt>
                <c:pt idx="301">
                  <c:v>27.3178850017946</c:v>
                </c:pt>
                <c:pt idx="302">
                  <c:v>28.19340499980339</c:v>
                </c:pt>
                <c:pt idx="303">
                  <c:v>28.8673450001691</c:v>
                </c:pt>
                <c:pt idx="304">
                  <c:v>30.0611899983059</c:v>
                </c:pt>
                <c:pt idx="305">
                  <c:v>30.383000002336</c:v>
                </c:pt>
                <c:pt idx="306">
                  <c:v>31.2720550570369</c:v>
                </c:pt>
                <c:pt idx="307">
                  <c:v>31.94937498772819</c:v>
                </c:pt>
                <c:pt idx="308">
                  <c:v>32.18399000579809</c:v>
                </c:pt>
                <c:pt idx="309">
                  <c:v>30.2746450010425</c:v>
                </c:pt>
                <c:pt idx="310">
                  <c:v>29.6832149999968</c:v>
                </c:pt>
                <c:pt idx="311">
                  <c:v>28.74958000359589</c:v>
                </c:pt>
                <c:pt idx="312">
                  <c:v>27.9904350012812</c:v>
                </c:pt>
                <c:pt idx="313">
                  <c:v>26.6383150042295</c:v>
                </c:pt>
                <c:pt idx="314">
                  <c:v>26.9134999981131</c:v>
                </c:pt>
                <c:pt idx="315">
                  <c:v>26.3395850000028</c:v>
                </c:pt>
                <c:pt idx="316">
                  <c:v>24.92844000000009</c:v>
                </c:pt>
                <c:pt idx="317">
                  <c:v>23.9142250829724</c:v>
                </c:pt>
                <c:pt idx="318">
                  <c:v>23.8255051861004</c:v>
                </c:pt>
                <c:pt idx="319">
                  <c:v>24.00534003406409</c:v>
                </c:pt>
                <c:pt idx="320">
                  <c:v>23.377665000038</c:v>
                </c:pt>
                <c:pt idx="321">
                  <c:v>23.29859000008679</c:v>
                </c:pt>
                <c:pt idx="322">
                  <c:v>24.2027800000449</c:v>
                </c:pt>
                <c:pt idx="323">
                  <c:v>23.8877450000539</c:v>
                </c:pt>
                <c:pt idx="324">
                  <c:v>24.0979500000435</c:v>
                </c:pt>
                <c:pt idx="325">
                  <c:v>25.4357699998069</c:v>
                </c:pt>
                <c:pt idx="326">
                  <c:v>26.3381550000734</c:v>
                </c:pt>
                <c:pt idx="327">
                  <c:v>27.17189500003051</c:v>
                </c:pt>
                <c:pt idx="328">
                  <c:v>27.6090600000491</c:v>
                </c:pt>
                <c:pt idx="329">
                  <c:v>28.22334999996029</c:v>
                </c:pt>
                <c:pt idx="330">
                  <c:v>28.7690800004465</c:v>
                </c:pt>
                <c:pt idx="331">
                  <c:v>28.383589999888</c:v>
                </c:pt>
                <c:pt idx="332">
                  <c:v>28.73580500081361</c:v>
                </c:pt>
                <c:pt idx="333">
                  <c:v>28.40950499992769</c:v>
                </c:pt>
                <c:pt idx="334">
                  <c:v>27.8317350003079</c:v>
                </c:pt>
                <c:pt idx="335">
                  <c:v>27.527854999384</c:v>
                </c:pt>
                <c:pt idx="336">
                  <c:v>27.59872000277879</c:v>
                </c:pt>
                <c:pt idx="337">
                  <c:v>26.0720299998935</c:v>
                </c:pt>
                <c:pt idx="338">
                  <c:v>25.5871400016074</c:v>
                </c:pt>
                <c:pt idx="339">
                  <c:v>25.0663599606176</c:v>
                </c:pt>
                <c:pt idx="340">
                  <c:v>24.24310999093709</c:v>
                </c:pt>
                <c:pt idx="341">
                  <c:v>23.38550000000849</c:v>
                </c:pt>
                <c:pt idx="342">
                  <c:v>23.5589000000493</c:v>
                </c:pt>
                <c:pt idx="343">
                  <c:v>23.5093650000366</c:v>
                </c:pt>
                <c:pt idx="344">
                  <c:v>23.5639350000252</c:v>
                </c:pt>
                <c:pt idx="345">
                  <c:v>23.6485549999745</c:v>
                </c:pt>
                <c:pt idx="346">
                  <c:v>24.1982750000343</c:v>
                </c:pt>
                <c:pt idx="347">
                  <c:v>23.46820500012579</c:v>
                </c:pt>
                <c:pt idx="348">
                  <c:v>23.3676350000046</c:v>
                </c:pt>
                <c:pt idx="349">
                  <c:v>24.7708750001284</c:v>
                </c:pt>
                <c:pt idx="350">
                  <c:v>25.63799500009261</c:v>
                </c:pt>
                <c:pt idx="351">
                  <c:v>26.8088150000336</c:v>
                </c:pt>
                <c:pt idx="352">
                  <c:v>27.0438749998581</c:v>
                </c:pt>
                <c:pt idx="353">
                  <c:v>28.413455000309</c:v>
                </c:pt>
                <c:pt idx="354">
                  <c:v>28.99224999939259</c:v>
                </c:pt>
                <c:pt idx="355">
                  <c:v>29.1453699998765</c:v>
                </c:pt>
                <c:pt idx="356">
                  <c:v>28.677145000235</c:v>
                </c:pt>
                <c:pt idx="357">
                  <c:v>28.4039750001774</c:v>
                </c:pt>
                <c:pt idx="358">
                  <c:v>27.7061949996376</c:v>
                </c:pt>
                <c:pt idx="359">
                  <c:v>26.6461399999043</c:v>
                </c:pt>
                <c:pt idx="360">
                  <c:v>26.2055449999346</c:v>
                </c:pt>
                <c:pt idx="361">
                  <c:v>25.85613000065939</c:v>
                </c:pt>
                <c:pt idx="362">
                  <c:v>24.7505000002665</c:v>
                </c:pt>
                <c:pt idx="363">
                  <c:v>24.4886249985186</c:v>
                </c:pt>
                <c:pt idx="364">
                  <c:v>24.78970996980379</c:v>
                </c:pt>
                <c:pt idx="365">
                  <c:v>24.0231700000119</c:v>
                </c:pt>
                <c:pt idx="366">
                  <c:v>23.5547150000518</c:v>
                </c:pt>
                <c:pt idx="367">
                  <c:v>24.4938250001318</c:v>
                </c:pt>
                <c:pt idx="368">
                  <c:v>23.1515400000098</c:v>
                </c:pt>
                <c:pt idx="369">
                  <c:v>22.5171550000196</c:v>
                </c:pt>
                <c:pt idx="370">
                  <c:v>23.4863849999757</c:v>
                </c:pt>
                <c:pt idx="371">
                  <c:v>24.8557000000961</c:v>
                </c:pt>
                <c:pt idx="372">
                  <c:v>26.0909200001906</c:v>
                </c:pt>
                <c:pt idx="373">
                  <c:v>26.4868249999971</c:v>
                </c:pt>
                <c:pt idx="374">
                  <c:v>27.2243950002174</c:v>
                </c:pt>
                <c:pt idx="375">
                  <c:v>27.7782800000373</c:v>
                </c:pt>
                <c:pt idx="376">
                  <c:v>29.4259799984896</c:v>
                </c:pt>
                <c:pt idx="377">
                  <c:v>30.370519998307</c:v>
                </c:pt>
                <c:pt idx="378">
                  <c:v>31.4163600022854</c:v>
                </c:pt>
                <c:pt idx="379">
                  <c:v>30.6993450006842</c:v>
                </c:pt>
                <c:pt idx="380">
                  <c:v>31.0505350044892</c:v>
                </c:pt>
                <c:pt idx="381">
                  <c:v>30.2757249838808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600904"/>
        <c:axId val="2124594344"/>
      </c:lineChart>
      <c:catAx>
        <c:axId val="21246009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4594344"/>
        <c:crosses val="autoZero"/>
        <c:auto val="1"/>
        <c:lblAlgn val="ctr"/>
        <c:lblOffset val="100"/>
        <c:noMultiLvlLbl val="0"/>
      </c:catAx>
      <c:valAx>
        <c:axId val="2124594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600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21B76-3120-4583-9EBC-C2FDCBFFA6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BA448-FEC8-43F4-8083-DB3F62378926}">
      <dgm:prSet custT="1"/>
      <dgm:spPr>
        <a:solidFill>
          <a:schemeClr val="tx1"/>
        </a:solidFill>
      </dgm:spPr>
      <dgm:t>
        <a:bodyPr/>
        <a:lstStyle/>
        <a:p>
          <a:pPr algn="ctr" rtl="0"/>
          <a:r>
            <a:rPr lang="en-US" sz="3200" b="0" i="0" smtClean="0"/>
            <a:t>Coal 39%</a:t>
          </a:r>
          <a:endParaRPr lang="en-US" sz="3200"/>
        </a:p>
      </dgm:t>
    </dgm:pt>
    <dgm:pt modelId="{2D470A3E-94B8-4795-BFD7-A9D9F146CC3D}" type="parTrans" cxnId="{504B28F2-DDA0-44C4-B6B9-900AB5225537}">
      <dgm:prSet/>
      <dgm:spPr/>
      <dgm:t>
        <a:bodyPr/>
        <a:lstStyle/>
        <a:p>
          <a:pPr algn="ctr"/>
          <a:endParaRPr lang="en-US" sz="4000"/>
        </a:p>
      </dgm:t>
    </dgm:pt>
    <dgm:pt modelId="{0E257F01-FFB8-4D3B-85A2-76A80019D8AB}" type="sibTrans" cxnId="{504B28F2-DDA0-44C4-B6B9-900AB5225537}">
      <dgm:prSet/>
      <dgm:spPr/>
      <dgm:t>
        <a:bodyPr/>
        <a:lstStyle/>
        <a:p>
          <a:pPr algn="ctr"/>
          <a:endParaRPr lang="en-US" sz="4000"/>
        </a:p>
      </dgm:t>
    </dgm:pt>
    <dgm:pt modelId="{A0BFEC2A-7917-42C1-81AB-C628745D422E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ctr" rtl="0"/>
          <a:r>
            <a:rPr lang="en-US" sz="3200" b="0" i="0" dirty="0" smtClean="0"/>
            <a:t>Natural Gas 27%</a:t>
          </a:r>
          <a:endParaRPr lang="en-US" sz="3200" dirty="0"/>
        </a:p>
      </dgm:t>
    </dgm:pt>
    <dgm:pt modelId="{B75EB7E4-AA55-49A0-A829-BA19B4CF2CD6}" type="parTrans" cxnId="{1505FA6C-3F39-42A2-8118-5410DC8550B3}">
      <dgm:prSet/>
      <dgm:spPr/>
      <dgm:t>
        <a:bodyPr/>
        <a:lstStyle/>
        <a:p>
          <a:pPr algn="ctr"/>
          <a:endParaRPr lang="en-US" sz="4000"/>
        </a:p>
      </dgm:t>
    </dgm:pt>
    <dgm:pt modelId="{14A079E6-13DF-46E6-B890-737E06F3B5C7}" type="sibTrans" cxnId="{1505FA6C-3F39-42A2-8118-5410DC8550B3}">
      <dgm:prSet/>
      <dgm:spPr/>
      <dgm:t>
        <a:bodyPr/>
        <a:lstStyle/>
        <a:p>
          <a:pPr algn="ctr"/>
          <a:endParaRPr lang="en-US" sz="4000"/>
        </a:p>
      </dgm:t>
    </dgm:pt>
    <dgm:pt modelId="{CAB7A1DB-3EFC-4F0E-A682-F98879F61D56}">
      <dgm:prSet custT="1"/>
      <dgm:spPr>
        <a:solidFill>
          <a:srgbClr val="FFFF00"/>
        </a:solidFill>
      </dgm:spPr>
      <dgm:t>
        <a:bodyPr/>
        <a:lstStyle/>
        <a:p>
          <a:pPr algn="ctr" rtl="0"/>
          <a:r>
            <a:rPr lang="en-US" sz="3200" b="0" i="0" dirty="0" smtClean="0">
              <a:solidFill>
                <a:schemeClr val="tx1"/>
              </a:solidFill>
            </a:rPr>
            <a:t>Nuclear 19%</a:t>
          </a:r>
          <a:endParaRPr lang="en-US" sz="3200" dirty="0">
            <a:solidFill>
              <a:schemeClr val="tx1"/>
            </a:solidFill>
          </a:endParaRPr>
        </a:p>
      </dgm:t>
    </dgm:pt>
    <dgm:pt modelId="{41F67736-02EA-4780-9EDB-6C4EE0AE1875}" type="parTrans" cxnId="{62C7FBBF-56EC-4924-9A36-BF2E124CF33A}">
      <dgm:prSet/>
      <dgm:spPr/>
      <dgm:t>
        <a:bodyPr/>
        <a:lstStyle/>
        <a:p>
          <a:pPr algn="ctr"/>
          <a:endParaRPr lang="en-US" sz="4000"/>
        </a:p>
      </dgm:t>
    </dgm:pt>
    <dgm:pt modelId="{87CC4139-40BD-4971-8EBF-493A30DE5748}" type="sibTrans" cxnId="{62C7FBBF-56EC-4924-9A36-BF2E124CF33A}">
      <dgm:prSet/>
      <dgm:spPr/>
      <dgm:t>
        <a:bodyPr/>
        <a:lstStyle/>
        <a:p>
          <a:pPr algn="ctr"/>
          <a:endParaRPr lang="en-US" sz="4000"/>
        </a:p>
      </dgm:t>
    </dgm:pt>
    <dgm:pt modelId="{AD7BB78D-2C60-4748-AE8C-40DFC70B9F41}">
      <dgm:prSet custT="1"/>
      <dgm:spPr/>
      <dgm:t>
        <a:bodyPr/>
        <a:lstStyle/>
        <a:p>
          <a:pPr algn="ctr" rtl="0"/>
          <a:r>
            <a:rPr lang="en-US" sz="3200" b="0" i="0" smtClean="0"/>
            <a:t>Hydropower 7%</a:t>
          </a:r>
          <a:endParaRPr lang="en-US" sz="3200"/>
        </a:p>
      </dgm:t>
    </dgm:pt>
    <dgm:pt modelId="{819CB896-FF28-4FAF-9DF6-286C917BD0A4}" type="parTrans" cxnId="{7B8651DD-717D-402F-85FF-DA2A5CE015E1}">
      <dgm:prSet/>
      <dgm:spPr/>
      <dgm:t>
        <a:bodyPr/>
        <a:lstStyle/>
        <a:p>
          <a:pPr algn="ctr"/>
          <a:endParaRPr lang="en-US" sz="4000"/>
        </a:p>
      </dgm:t>
    </dgm:pt>
    <dgm:pt modelId="{F75AED5F-400B-48F0-A230-0C1F645CB4C6}" type="sibTrans" cxnId="{7B8651DD-717D-402F-85FF-DA2A5CE015E1}">
      <dgm:prSet/>
      <dgm:spPr/>
      <dgm:t>
        <a:bodyPr/>
        <a:lstStyle/>
        <a:p>
          <a:pPr algn="ctr"/>
          <a:endParaRPr lang="en-US" sz="4000"/>
        </a:p>
      </dgm:t>
    </dgm:pt>
    <dgm:pt modelId="{63B82242-034A-4BBA-BD3F-F6CC28B31097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algn="ctr" rtl="0"/>
          <a:r>
            <a:rPr lang="en-US" sz="3200" b="0" i="0" smtClean="0"/>
            <a:t>Biomass 1.48%</a:t>
          </a:r>
          <a:endParaRPr lang="en-US" sz="3200"/>
        </a:p>
      </dgm:t>
    </dgm:pt>
    <dgm:pt modelId="{6DFC9EBC-91A7-4A9C-987F-0EB3F5D1AAA5}" type="parTrans" cxnId="{ADE2ECF3-B16D-45A4-BDE8-44F83C52EEB2}">
      <dgm:prSet/>
      <dgm:spPr/>
      <dgm:t>
        <a:bodyPr/>
        <a:lstStyle/>
        <a:p>
          <a:pPr algn="ctr"/>
          <a:endParaRPr lang="en-US" sz="4000"/>
        </a:p>
      </dgm:t>
    </dgm:pt>
    <dgm:pt modelId="{3BF30B43-C3FF-4EB9-A032-AEA8BE9EDA0D}" type="sibTrans" cxnId="{ADE2ECF3-B16D-45A4-BDE8-44F83C52EEB2}">
      <dgm:prSet/>
      <dgm:spPr/>
      <dgm:t>
        <a:bodyPr/>
        <a:lstStyle/>
        <a:p>
          <a:pPr algn="ctr"/>
          <a:endParaRPr lang="en-US" sz="4000"/>
        </a:p>
      </dgm:t>
    </dgm:pt>
    <dgm:pt modelId="{C2955C9B-0895-4021-B053-B10C0FDBD19F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 algn="ctr" rtl="0"/>
          <a:r>
            <a:rPr lang="en-US" sz="3200" b="0" i="0" smtClean="0"/>
            <a:t>Geothermal 0.41%</a:t>
          </a:r>
          <a:endParaRPr lang="en-US" sz="3200"/>
        </a:p>
      </dgm:t>
    </dgm:pt>
    <dgm:pt modelId="{01303256-D203-4D90-9D95-BAE259BACFE4}" type="parTrans" cxnId="{A0FAE4F8-87F7-4CCF-8F8A-6F666EF4F5EB}">
      <dgm:prSet/>
      <dgm:spPr/>
      <dgm:t>
        <a:bodyPr/>
        <a:lstStyle/>
        <a:p>
          <a:pPr algn="ctr"/>
          <a:endParaRPr lang="en-US" sz="4000"/>
        </a:p>
      </dgm:t>
    </dgm:pt>
    <dgm:pt modelId="{E0966691-07E1-4C85-8CF0-5EAC8AB427F3}" type="sibTrans" cxnId="{A0FAE4F8-87F7-4CCF-8F8A-6F666EF4F5EB}">
      <dgm:prSet/>
      <dgm:spPr/>
      <dgm:t>
        <a:bodyPr/>
        <a:lstStyle/>
        <a:p>
          <a:pPr algn="ctr"/>
          <a:endParaRPr lang="en-US" sz="4000"/>
        </a:p>
      </dgm:t>
    </dgm:pt>
    <dgm:pt modelId="{824910AC-407C-4BE0-9571-FC03D9B6907A}">
      <dgm:prSet custT="1"/>
      <dgm:spPr>
        <a:solidFill>
          <a:srgbClr val="FFC000"/>
        </a:solidFill>
      </dgm:spPr>
      <dgm:t>
        <a:bodyPr/>
        <a:lstStyle/>
        <a:p>
          <a:pPr algn="ctr" rtl="0"/>
          <a:r>
            <a:rPr lang="en-US" sz="3200" b="0" i="0" smtClean="0"/>
            <a:t>Solar 0.23%</a:t>
          </a:r>
          <a:endParaRPr lang="en-US" sz="3200"/>
        </a:p>
      </dgm:t>
    </dgm:pt>
    <dgm:pt modelId="{A039837B-09AF-47A7-B75B-0D81C950C6E0}" type="parTrans" cxnId="{F5C24A64-03AE-4BB3-9E37-FDE78E9CF712}">
      <dgm:prSet/>
      <dgm:spPr/>
      <dgm:t>
        <a:bodyPr/>
        <a:lstStyle/>
        <a:p>
          <a:pPr algn="ctr"/>
          <a:endParaRPr lang="en-US" sz="4000"/>
        </a:p>
      </dgm:t>
    </dgm:pt>
    <dgm:pt modelId="{A50063EA-3310-40BE-96B0-4E8624FF7548}" type="sibTrans" cxnId="{F5C24A64-03AE-4BB3-9E37-FDE78E9CF712}">
      <dgm:prSet/>
      <dgm:spPr/>
      <dgm:t>
        <a:bodyPr/>
        <a:lstStyle/>
        <a:p>
          <a:pPr algn="ctr"/>
          <a:endParaRPr lang="en-US" sz="4000"/>
        </a:p>
      </dgm:t>
    </dgm:pt>
    <dgm:pt modelId="{16114DA5-4A6F-4B22-9FBD-C4A6166560EF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 rtl="0"/>
          <a:r>
            <a:rPr lang="en-US" sz="3200" b="0" i="0" smtClean="0"/>
            <a:t>Wind 4.13%</a:t>
          </a:r>
          <a:endParaRPr lang="en-US" sz="3200"/>
        </a:p>
      </dgm:t>
    </dgm:pt>
    <dgm:pt modelId="{FBC1C6EB-9ABC-4E4E-844F-635CAB3E6CAB}" type="parTrans" cxnId="{6CC32511-92B0-4694-A577-EB1FDBBD11DD}">
      <dgm:prSet/>
      <dgm:spPr/>
      <dgm:t>
        <a:bodyPr/>
        <a:lstStyle/>
        <a:p>
          <a:pPr algn="ctr"/>
          <a:endParaRPr lang="en-US" sz="4000"/>
        </a:p>
      </dgm:t>
    </dgm:pt>
    <dgm:pt modelId="{0CE4F1AB-622A-441B-974E-59CFED3705DE}" type="sibTrans" cxnId="{6CC32511-92B0-4694-A577-EB1FDBBD11DD}">
      <dgm:prSet/>
      <dgm:spPr/>
      <dgm:t>
        <a:bodyPr/>
        <a:lstStyle/>
        <a:p>
          <a:pPr algn="ctr"/>
          <a:endParaRPr lang="en-US" sz="4000"/>
        </a:p>
      </dgm:t>
    </dgm:pt>
    <dgm:pt modelId="{15AB8245-6F32-473A-BE15-A5632E88227C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 rtl="0"/>
          <a:r>
            <a:rPr lang="en-US" sz="3200" b="0" i="0" smtClean="0"/>
            <a:t>Petroleum 1%</a:t>
          </a:r>
          <a:endParaRPr lang="en-US" sz="3200"/>
        </a:p>
      </dgm:t>
    </dgm:pt>
    <dgm:pt modelId="{16E77EB5-1FF6-4836-B383-929D7091B337}" type="parTrans" cxnId="{CD042B19-2ECB-4FDE-9A61-0E033536769B}">
      <dgm:prSet/>
      <dgm:spPr/>
      <dgm:t>
        <a:bodyPr/>
        <a:lstStyle/>
        <a:p>
          <a:pPr algn="ctr"/>
          <a:endParaRPr lang="en-US" sz="4000"/>
        </a:p>
      </dgm:t>
    </dgm:pt>
    <dgm:pt modelId="{9A5C648B-4724-4F40-82CF-309B067741E2}" type="sibTrans" cxnId="{CD042B19-2ECB-4FDE-9A61-0E033536769B}">
      <dgm:prSet/>
      <dgm:spPr/>
      <dgm:t>
        <a:bodyPr/>
        <a:lstStyle/>
        <a:p>
          <a:pPr algn="ctr"/>
          <a:endParaRPr lang="en-US" sz="4000"/>
        </a:p>
      </dgm:t>
    </dgm:pt>
    <dgm:pt modelId="{282F7396-F63B-43BC-B886-ABF39D05C262}">
      <dgm:prSet custT="1"/>
      <dgm:spPr>
        <a:solidFill>
          <a:srgbClr val="002060"/>
        </a:solidFill>
      </dgm:spPr>
      <dgm:t>
        <a:bodyPr/>
        <a:lstStyle/>
        <a:p>
          <a:pPr algn="ctr" rtl="0"/>
          <a:r>
            <a:rPr lang="en-US" sz="3200" b="0" i="0" smtClean="0"/>
            <a:t>Other Gases &lt; 1%</a:t>
          </a:r>
          <a:endParaRPr lang="en-US" sz="3200"/>
        </a:p>
      </dgm:t>
    </dgm:pt>
    <dgm:pt modelId="{8E8D4072-181A-4F77-9B1B-59B3D52B25E6}" type="parTrans" cxnId="{755BC9B9-8E25-4500-9A47-C2B4BA3DE615}">
      <dgm:prSet/>
      <dgm:spPr/>
      <dgm:t>
        <a:bodyPr/>
        <a:lstStyle/>
        <a:p>
          <a:pPr algn="ctr"/>
          <a:endParaRPr lang="en-US" sz="4000"/>
        </a:p>
      </dgm:t>
    </dgm:pt>
    <dgm:pt modelId="{F2B122A8-F503-4B1D-9BCE-D3BD35A9BF7B}" type="sibTrans" cxnId="{755BC9B9-8E25-4500-9A47-C2B4BA3DE615}">
      <dgm:prSet/>
      <dgm:spPr/>
      <dgm:t>
        <a:bodyPr/>
        <a:lstStyle/>
        <a:p>
          <a:pPr algn="ctr"/>
          <a:endParaRPr lang="en-US" sz="4000"/>
        </a:p>
      </dgm:t>
    </dgm:pt>
    <dgm:pt modelId="{3526157B-30AC-438D-8C4B-9AE226CA1736}" type="pres">
      <dgm:prSet presAssocID="{13E21B76-3120-4583-9EBC-C2FDCBFFA6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956AF5-6A0D-4B38-8AAE-EF40CE44FEB9}" type="pres">
      <dgm:prSet presAssocID="{E81BA448-FEC8-43F4-8083-DB3F62378926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A38E7-91CE-4828-8EAB-25464711EDEB}" type="pres">
      <dgm:prSet presAssocID="{0E257F01-FFB8-4D3B-85A2-76A80019D8AB}" presName="spacer" presStyleCnt="0"/>
      <dgm:spPr/>
    </dgm:pt>
    <dgm:pt modelId="{2356659F-EBC4-4F11-8F7B-A58AADD38552}" type="pres">
      <dgm:prSet presAssocID="{A0BFEC2A-7917-42C1-81AB-C628745D422E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3FCF0-EB8C-4D87-8753-1587AB052977}" type="pres">
      <dgm:prSet presAssocID="{14A079E6-13DF-46E6-B890-737E06F3B5C7}" presName="spacer" presStyleCnt="0"/>
      <dgm:spPr/>
    </dgm:pt>
    <dgm:pt modelId="{7CD29B5E-0ECD-4CA9-9948-EB04592FBAC8}" type="pres">
      <dgm:prSet presAssocID="{CAB7A1DB-3EFC-4F0E-A682-F98879F61D56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6AF53-5C12-429D-9A16-EA5D621D89CD}" type="pres">
      <dgm:prSet presAssocID="{87CC4139-40BD-4971-8EBF-493A30DE5748}" presName="spacer" presStyleCnt="0"/>
      <dgm:spPr/>
    </dgm:pt>
    <dgm:pt modelId="{4E97107B-7668-4202-ABF9-6EB66E4DFD3C}" type="pres">
      <dgm:prSet presAssocID="{AD7BB78D-2C60-4748-AE8C-40DFC70B9F41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8BAB4-0FBE-4609-A413-BA311125C9FD}" type="pres">
      <dgm:prSet presAssocID="{F75AED5F-400B-48F0-A230-0C1F645CB4C6}" presName="spacer" presStyleCnt="0"/>
      <dgm:spPr/>
    </dgm:pt>
    <dgm:pt modelId="{F558637C-3994-463E-A55B-45EF9E871C99}" type="pres">
      <dgm:prSet presAssocID="{63B82242-034A-4BBA-BD3F-F6CC28B31097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F1AA4-7693-4B98-AFCB-4B6D06D1630B}" type="pres">
      <dgm:prSet presAssocID="{3BF30B43-C3FF-4EB9-A032-AEA8BE9EDA0D}" presName="spacer" presStyleCnt="0"/>
      <dgm:spPr/>
    </dgm:pt>
    <dgm:pt modelId="{5FBB3593-91A0-43A0-89FC-8DDB1F183BCD}" type="pres">
      <dgm:prSet presAssocID="{C2955C9B-0895-4021-B053-B10C0FDBD19F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07E39-B096-4D80-83B2-30C1733A69F1}" type="pres">
      <dgm:prSet presAssocID="{E0966691-07E1-4C85-8CF0-5EAC8AB427F3}" presName="spacer" presStyleCnt="0"/>
      <dgm:spPr/>
    </dgm:pt>
    <dgm:pt modelId="{8490EBAC-0243-4F57-8CC5-58A6D4A50B9F}" type="pres">
      <dgm:prSet presAssocID="{824910AC-407C-4BE0-9571-FC03D9B6907A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EE9EA-99FC-412A-B4EF-F4E197C587A0}" type="pres">
      <dgm:prSet presAssocID="{A50063EA-3310-40BE-96B0-4E8624FF7548}" presName="spacer" presStyleCnt="0"/>
      <dgm:spPr/>
    </dgm:pt>
    <dgm:pt modelId="{C1DDB5FB-2661-47A0-9C77-B1B444BFDD20}" type="pres">
      <dgm:prSet presAssocID="{16114DA5-4A6F-4B22-9FBD-C4A6166560EF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8E3EE-CE7A-45CE-B44F-A8CB7CF4107B}" type="pres">
      <dgm:prSet presAssocID="{0CE4F1AB-622A-441B-974E-59CFED3705DE}" presName="spacer" presStyleCnt="0"/>
      <dgm:spPr/>
    </dgm:pt>
    <dgm:pt modelId="{F82DA194-45B3-4AF2-B0BF-D673E8E99039}" type="pres">
      <dgm:prSet presAssocID="{15AB8245-6F32-473A-BE15-A5632E88227C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7D6FE-D777-4D8A-A25E-34865C487297}" type="pres">
      <dgm:prSet presAssocID="{9A5C648B-4724-4F40-82CF-309B067741E2}" presName="spacer" presStyleCnt="0"/>
      <dgm:spPr/>
    </dgm:pt>
    <dgm:pt modelId="{903DB61B-F4DA-4A36-B622-39FBED14F34C}" type="pres">
      <dgm:prSet presAssocID="{282F7396-F63B-43BC-B886-ABF39D05C262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3565DB-5D08-437C-A7A2-8AD8653607A4}" type="presOf" srcId="{15AB8245-6F32-473A-BE15-A5632E88227C}" destId="{F82DA194-45B3-4AF2-B0BF-D673E8E99039}" srcOrd="0" destOrd="0" presId="urn:microsoft.com/office/officeart/2005/8/layout/vList2"/>
    <dgm:cxn modelId="{62C7FBBF-56EC-4924-9A36-BF2E124CF33A}" srcId="{13E21B76-3120-4583-9EBC-C2FDCBFFA6E5}" destId="{CAB7A1DB-3EFC-4F0E-A682-F98879F61D56}" srcOrd="2" destOrd="0" parTransId="{41F67736-02EA-4780-9EDB-6C4EE0AE1875}" sibTransId="{87CC4139-40BD-4971-8EBF-493A30DE5748}"/>
    <dgm:cxn modelId="{EDD1427A-8D00-43B8-8F2F-F77C27F5B8C7}" type="presOf" srcId="{16114DA5-4A6F-4B22-9FBD-C4A6166560EF}" destId="{C1DDB5FB-2661-47A0-9C77-B1B444BFDD20}" srcOrd="0" destOrd="0" presId="urn:microsoft.com/office/officeart/2005/8/layout/vList2"/>
    <dgm:cxn modelId="{6AEB353E-C36F-475B-A041-C7131AD89222}" type="presOf" srcId="{63B82242-034A-4BBA-BD3F-F6CC28B31097}" destId="{F558637C-3994-463E-A55B-45EF9E871C99}" srcOrd="0" destOrd="0" presId="urn:microsoft.com/office/officeart/2005/8/layout/vList2"/>
    <dgm:cxn modelId="{25687D8C-E27F-4F71-A719-EB8F14BB22F9}" type="presOf" srcId="{C2955C9B-0895-4021-B053-B10C0FDBD19F}" destId="{5FBB3593-91A0-43A0-89FC-8DDB1F183BCD}" srcOrd="0" destOrd="0" presId="urn:microsoft.com/office/officeart/2005/8/layout/vList2"/>
    <dgm:cxn modelId="{7A237B12-DF51-4E8F-94D7-F322BF860DF7}" type="presOf" srcId="{824910AC-407C-4BE0-9571-FC03D9B6907A}" destId="{8490EBAC-0243-4F57-8CC5-58A6D4A50B9F}" srcOrd="0" destOrd="0" presId="urn:microsoft.com/office/officeart/2005/8/layout/vList2"/>
    <dgm:cxn modelId="{F5C24A64-03AE-4BB3-9E37-FDE78E9CF712}" srcId="{13E21B76-3120-4583-9EBC-C2FDCBFFA6E5}" destId="{824910AC-407C-4BE0-9571-FC03D9B6907A}" srcOrd="6" destOrd="0" parTransId="{A039837B-09AF-47A7-B75B-0D81C950C6E0}" sibTransId="{A50063EA-3310-40BE-96B0-4E8624FF7548}"/>
    <dgm:cxn modelId="{A3CA6F2E-F21D-4551-A0D8-9AFB5550925E}" type="presOf" srcId="{AD7BB78D-2C60-4748-AE8C-40DFC70B9F41}" destId="{4E97107B-7668-4202-ABF9-6EB66E4DFD3C}" srcOrd="0" destOrd="0" presId="urn:microsoft.com/office/officeart/2005/8/layout/vList2"/>
    <dgm:cxn modelId="{6016AC08-F1F0-4497-B56A-36E393D50C13}" type="presOf" srcId="{13E21B76-3120-4583-9EBC-C2FDCBFFA6E5}" destId="{3526157B-30AC-438D-8C4B-9AE226CA1736}" srcOrd="0" destOrd="0" presId="urn:microsoft.com/office/officeart/2005/8/layout/vList2"/>
    <dgm:cxn modelId="{1505FA6C-3F39-42A2-8118-5410DC8550B3}" srcId="{13E21B76-3120-4583-9EBC-C2FDCBFFA6E5}" destId="{A0BFEC2A-7917-42C1-81AB-C628745D422E}" srcOrd="1" destOrd="0" parTransId="{B75EB7E4-AA55-49A0-A829-BA19B4CF2CD6}" sibTransId="{14A079E6-13DF-46E6-B890-737E06F3B5C7}"/>
    <dgm:cxn modelId="{ADE2ECF3-B16D-45A4-BDE8-44F83C52EEB2}" srcId="{13E21B76-3120-4583-9EBC-C2FDCBFFA6E5}" destId="{63B82242-034A-4BBA-BD3F-F6CC28B31097}" srcOrd="4" destOrd="0" parTransId="{6DFC9EBC-91A7-4A9C-987F-0EB3F5D1AAA5}" sibTransId="{3BF30B43-C3FF-4EB9-A032-AEA8BE9EDA0D}"/>
    <dgm:cxn modelId="{B67E2D7B-21E0-4E04-B3AC-EEC062EEAC37}" type="presOf" srcId="{CAB7A1DB-3EFC-4F0E-A682-F98879F61D56}" destId="{7CD29B5E-0ECD-4CA9-9948-EB04592FBAC8}" srcOrd="0" destOrd="0" presId="urn:microsoft.com/office/officeart/2005/8/layout/vList2"/>
    <dgm:cxn modelId="{A0FAE4F8-87F7-4CCF-8F8A-6F666EF4F5EB}" srcId="{13E21B76-3120-4583-9EBC-C2FDCBFFA6E5}" destId="{C2955C9B-0895-4021-B053-B10C0FDBD19F}" srcOrd="5" destOrd="0" parTransId="{01303256-D203-4D90-9D95-BAE259BACFE4}" sibTransId="{E0966691-07E1-4C85-8CF0-5EAC8AB427F3}"/>
    <dgm:cxn modelId="{755BC9B9-8E25-4500-9A47-C2B4BA3DE615}" srcId="{13E21B76-3120-4583-9EBC-C2FDCBFFA6E5}" destId="{282F7396-F63B-43BC-B886-ABF39D05C262}" srcOrd="9" destOrd="0" parTransId="{8E8D4072-181A-4F77-9B1B-59B3D52B25E6}" sibTransId="{F2B122A8-F503-4B1D-9BCE-D3BD35A9BF7B}"/>
    <dgm:cxn modelId="{6CC32511-92B0-4694-A577-EB1FDBBD11DD}" srcId="{13E21B76-3120-4583-9EBC-C2FDCBFFA6E5}" destId="{16114DA5-4A6F-4B22-9FBD-C4A6166560EF}" srcOrd="7" destOrd="0" parTransId="{FBC1C6EB-9ABC-4E4E-844F-635CAB3E6CAB}" sibTransId="{0CE4F1AB-622A-441B-974E-59CFED3705DE}"/>
    <dgm:cxn modelId="{95155A9E-AD71-40B2-933C-E770F182F7C3}" type="presOf" srcId="{282F7396-F63B-43BC-B886-ABF39D05C262}" destId="{903DB61B-F4DA-4A36-B622-39FBED14F34C}" srcOrd="0" destOrd="0" presId="urn:microsoft.com/office/officeart/2005/8/layout/vList2"/>
    <dgm:cxn modelId="{CD042B19-2ECB-4FDE-9A61-0E033536769B}" srcId="{13E21B76-3120-4583-9EBC-C2FDCBFFA6E5}" destId="{15AB8245-6F32-473A-BE15-A5632E88227C}" srcOrd="8" destOrd="0" parTransId="{16E77EB5-1FF6-4836-B383-929D7091B337}" sibTransId="{9A5C648B-4724-4F40-82CF-309B067741E2}"/>
    <dgm:cxn modelId="{504B28F2-DDA0-44C4-B6B9-900AB5225537}" srcId="{13E21B76-3120-4583-9EBC-C2FDCBFFA6E5}" destId="{E81BA448-FEC8-43F4-8083-DB3F62378926}" srcOrd="0" destOrd="0" parTransId="{2D470A3E-94B8-4795-BFD7-A9D9F146CC3D}" sibTransId="{0E257F01-FFB8-4D3B-85A2-76A80019D8AB}"/>
    <dgm:cxn modelId="{5F640EA8-EE38-471B-A669-A3602BC4ADDB}" type="presOf" srcId="{A0BFEC2A-7917-42C1-81AB-C628745D422E}" destId="{2356659F-EBC4-4F11-8F7B-A58AADD38552}" srcOrd="0" destOrd="0" presId="urn:microsoft.com/office/officeart/2005/8/layout/vList2"/>
    <dgm:cxn modelId="{7B8651DD-717D-402F-85FF-DA2A5CE015E1}" srcId="{13E21B76-3120-4583-9EBC-C2FDCBFFA6E5}" destId="{AD7BB78D-2C60-4748-AE8C-40DFC70B9F41}" srcOrd="3" destOrd="0" parTransId="{819CB896-FF28-4FAF-9DF6-286C917BD0A4}" sibTransId="{F75AED5F-400B-48F0-A230-0C1F645CB4C6}"/>
    <dgm:cxn modelId="{4675A828-8F3E-4ED1-BCE6-D12352FF2B11}" type="presOf" srcId="{E81BA448-FEC8-43F4-8083-DB3F62378926}" destId="{52956AF5-6A0D-4B38-8AAE-EF40CE44FEB9}" srcOrd="0" destOrd="0" presId="urn:microsoft.com/office/officeart/2005/8/layout/vList2"/>
    <dgm:cxn modelId="{5A5440E4-E244-4316-A715-E842BB37AB8F}" type="presParOf" srcId="{3526157B-30AC-438D-8C4B-9AE226CA1736}" destId="{52956AF5-6A0D-4B38-8AAE-EF40CE44FEB9}" srcOrd="0" destOrd="0" presId="urn:microsoft.com/office/officeart/2005/8/layout/vList2"/>
    <dgm:cxn modelId="{BFA6184D-4748-4E18-A72A-F868FF45D098}" type="presParOf" srcId="{3526157B-30AC-438D-8C4B-9AE226CA1736}" destId="{6EFA38E7-91CE-4828-8EAB-25464711EDEB}" srcOrd="1" destOrd="0" presId="urn:microsoft.com/office/officeart/2005/8/layout/vList2"/>
    <dgm:cxn modelId="{90E55EAA-E385-4BBC-9EF6-3D10E7DEBD1D}" type="presParOf" srcId="{3526157B-30AC-438D-8C4B-9AE226CA1736}" destId="{2356659F-EBC4-4F11-8F7B-A58AADD38552}" srcOrd="2" destOrd="0" presId="urn:microsoft.com/office/officeart/2005/8/layout/vList2"/>
    <dgm:cxn modelId="{654BC7F8-3C3D-4C25-A9CE-1095B21F3E80}" type="presParOf" srcId="{3526157B-30AC-438D-8C4B-9AE226CA1736}" destId="{0853FCF0-EB8C-4D87-8753-1587AB052977}" srcOrd="3" destOrd="0" presId="urn:microsoft.com/office/officeart/2005/8/layout/vList2"/>
    <dgm:cxn modelId="{9F3F1DC8-E19E-4146-9AA7-17667B39BC9A}" type="presParOf" srcId="{3526157B-30AC-438D-8C4B-9AE226CA1736}" destId="{7CD29B5E-0ECD-4CA9-9948-EB04592FBAC8}" srcOrd="4" destOrd="0" presId="urn:microsoft.com/office/officeart/2005/8/layout/vList2"/>
    <dgm:cxn modelId="{03D9EDD4-6BC4-4F4F-9D07-041C2355E519}" type="presParOf" srcId="{3526157B-30AC-438D-8C4B-9AE226CA1736}" destId="{5EC6AF53-5C12-429D-9A16-EA5D621D89CD}" srcOrd="5" destOrd="0" presId="urn:microsoft.com/office/officeart/2005/8/layout/vList2"/>
    <dgm:cxn modelId="{07AAB58E-894F-4339-9513-496914EA34F5}" type="presParOf" srcId="{3526157B-30AC-438D-8C4B-9AE226CA1736}" destId="{4E97107B-7668-4202-ABF9-6EB66E4DFD3C}" srcOrd="6" destOrd="0" presId="urn:microsoft.com/office/officeart/2005/8/layout/vList2"/>
    <dgm:cxn modelId="{AD4853C3-36F2-41F7-A397-10CBD2CAED10}" type="presParOf" srcId="{3526157B-30AC-438D-8C4B-9AE226CA1736}" destId="{AD08BAB4-0FBE-4609-A413-BA311125C9FD}" srcOrd="7" destOrd="0" presId="urn:microsoft.com/office/officeart/2005/8/layout/vList2"/>
    <dgm:cxn modelId="{A2EB882D-BFBD-426D-87DF-641B8712E1DB}" type="presParOf" srcId="{3526157B-30AC-438D-8C4B-9AE226CA1736}" destId="{F558637C-3994-463E-A55B-45EF9E871C99}" srcOrd="8" destOrd="0" presId="urn:microsoft.com/office/officeart/2005/8/layout/vList2"/>
    <dgm:cxn modelId="{272C7A0D-4024-4004-BDBF-2D7DC1C2690B}" type="presParOf" srcId="{3526157B-30AC-438D-8C4B-9AE226CA1736}" destId="{87AF1AA4-7693-4B98-AFCB-4B6D06D1630B}" srcOrd="9" destOrd="0" presId="urn:microsoft.com/office/officeart/2005/8/layout/vList2"/>
    <dgm:cxn modelId="{9812EB28-E06D-4CF8-BC71-DE4521730294}" type="presParOf" srcId="{3526157B-30AC-438D-8C4B-9AE226CA1736}" destId="{5FBB3593-91A0-43A0-89FC-8DDB1F183BCD}" srcOrd="10" destOrd="0" presId="urn:microsoft.com/office/officeart/2005/8/layout/vList2"/>
    <dgm:cxn modelId="{B4D08571-EFC0-49CA-AB54-EC2FAC9183BF}" type="presParOf" srcId="{3526157B-30AC-438D-8C4B-9AE226CA1736}" destId="{57A07E39-B096-4D80-83B2-30C1733A69F1}" srcOrd="11" destOrd="0" presId="urn:microsoft.com/office/officeart/2005/8/layout/vList2"/>
    <dgm:cxn modelId="{AD2CD76E-5CC1-411C-BD44-5EED629EAA24}" type="presParOf" srcId="{3526157B-30AC-438D-8C4B-9AE226CA1736}" destId="{8490EBAC-0243-4F57-8CC5-58A6D4A50B9F}" srcOrd="12" destOrd="0" presId="urn:microsoft.com/office/officeart/2005/8/layout/vList2"/>
    <dgm:cxn modelId="{670069CE-4261-45A4-9121-6E562F8A80B0}" type="presParOf" srcId="{3526157B-30AC-438D-8C4B-9AE226CA1736}" destId="{75AEE9EA-99FC-412A-B4EF-F4E197C587A0}" srcOrd="13" destOrd="0" presId="urn:microsoft.com/office/officeart/2005/8/layout/vList2"/>
    <dgm:cxn modelId="{30B37EB2-6FEE-440B-9CEF-A578D4E586F5}" type="presParOf" srcId="{3526157B-30AC-438D-8C4B-9AE226CA1736}" destId="{C1DDB5FB-2661-47A0-9C77-B1B444BFDD20}" srcOrd="14" destOrd="0" presId="urn:microsoft.com/office/officeart/2005/8/layout/vList2"/>
    <dgm:cxn modelId="{719E7563-01DC-41CE-BB54-C71A346A1C49}" type="presParOf" srcId="{3526157B-30AC-438D-8C4B-9AE226CA1736}" destId="{4DB8E3EE-CE7A-45CE-B44F-A8CB7CF4107B}" srcOrd="15" destOrd="0" presId="urn:microsoft.com/office/officeart/2005/8/layout/vList2"/>
    <dgm:cxn modelId="{FD96684E-B3E3-4BED-8A1B-4C4E9DC8C625}" type="presParOf" srcId="{3526157B-30AC-438D-8C4B-9AE226CA1736}" destId="{F82DA194-45B3-4AF2-B0BF-D673E8E99039}" srcOrd="16" destOrd="0" presId="urn:microsoft.com/office/officeart/2005/8/layout/vList2"/>
    <dgm:cxn modelId="{C380EAB1-941D-4AF2-B316-CC4A7950EF5C}" type="presParOf" srcId="{3526157B-30AC-438D-8C4B-9AE226CA1736}" destId="{4CE7D6FE-D777-4D8A-A25E-34865C487297}" srcOrd="17" destOrd="0" presId="urn:microsoft.com/office/officeart/2005/8/layout/vList2"/>
    <dgm:cxn modelId="{F5437EEB-C7E4-4E39-83E7-CBCC2D635FA2}" type="presParOf" srcId="{3526157B-30AC-438D-8C4B-9AE226CA1736}" destId="{903DB61B-F4DA-4A36-B622-39FBED14F34C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E21B76-3120-4583-9EBC-C2FDCBFFA6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6157B-30AC-438D-8C4B-9AE226CA1736}" type="pres">
      <dgm:prSet presAssocID="{13E21B76-3120-4583-9EBC-C2FDCBFFA6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5C76320-956B-47E3-A233-8EB5E2EAEF6E}" type="presOf" srcId="{13E21B76-3120-4583-9EBC-C2FDCBFFA6E5}" destId="{3526157B-30AC-438D-8C4B-9AE226CA17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E21B76-3120-4583-9EBC-C2FDCBFFA6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BA448-FEC8-43F4-8083-DB3F62378926}">
      <dgm:prSet custT="1"/>
      <dgm:spPr>
        <a:solidFill>
          <a:schemeClr val="tx1"/>
        </a:solidFill>
      </dgm:spPr>
      <dgm:t>
        <a:bodyPr/>
        <a:lstStyle/>
        <a:p>
          <a:pPr algn="ctr" rtl="0"/>
          <a:r>
            <a:rPr lang="en-US" sz="4800" b="0" i="0" dirty="0" smtClean="0"/>
            <a:t>Coal</a:t>
          </a:r>
          <a:endParaRPr lang="en-US" sz="4800" dirty="0"/>
        </a:p>
      </dgm:t>
    </dgm:pt>
    <dgm:pt modelId="{2D470A3E-94B8-4795-BFD7-A9D9F146CC3D}" type="parTrans" cxnId="{504B28F2-DDA0-44C4-B6B9-900AB5225537}">
      <dgm:prSet/>
      <dgm:spPr/>
      <dgm:t>
        <a:bodyPr/>
        <a:lstStyle/>
        <a:p>
          <a:pPr algn="ctr"/>
          <a:endParaRPr lang="en-US" sz="6000"/>
        </a:p>
      </dgm:t>
    </dgm:pt>
    <dgm:pt modelId="{0E257F01-FFB8-4D3B-85A2-76A80019D8AB}" type="sibTrans" cxnId="{504B28F2-DDA0-44C4-B6B9-900AB5225537}">
      <dgm:prSet/>
      <dgm:spPr/>
      <dgm:t>
        <a:bodyPr/>
        <a:lstStyle/>
        <a:p>
          <a:pPr algn="ctr"/>
          <a:endParaRPr lang="en-US" sz="6000"/>
        </a:p>
      </dgm:t>
    </dgm:pt>
    <dgm:pt modelId="{A0BFEC2A-7917-42C1-81AB-C628745D422E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ctr" rtl="0"/>
          <a:r>
            <a:rPr lang="en-US" sz="4800" b="0" i="0" dirty="0" smtClean="0"/>
            <a:t>Natural Gas</a:t>
          </a:r>
          <a:endParaRPr lang="en-US" sz="4800" dirty="0"/>
        </a:p>
      </dgm:t>
    </dgm:pt>
    <dgm:pt modelId="{B75EB7E4-AA55-49A0-A829-BA19B4CF2CD6}" type="parTrans" cxnId="{1505FA6C-3F39-42A2-8118-5410DC8550B3}">
      <dgm:prSet/>
      <dgm:spPr/>
      <dgm:t>
        <a:bodyPr/>
        <a:lstStyle/>
        <a:p>
          <a:pPr algn="ctr"/>
          <a:endParaRPr lang="en-US" sz="6000"/>
        </a:p>
      </dgm:t>
    </dgm:pt>
    <dgm:pt modelId="{14A079E6-13DF-46E6-B890-737E06F3B5C7}" type="sibTrans" cxnId="{1505FA6C-3F39-42A2-8118-5410DC8550B3}">
      <dgm:prSet/>
      <dgm:spPr/>
      <dgm:t>
        <a:bodyPr/>
        <a:lstStyle/>
        <a:p>
          <a:pPr algn="ctr"/>
          <a:endParaRPr lang="en-US" sz="6000"/>
        </a:p>
      </dgm:t>
    </dgm:pt>
    <dgm:pt modelId="{824910AC-407C-4BE0-9571-FC03D9B6907A}">
      <dgm:prSet custT="1"/>
      <dgm:spPr>
        <a:solidFill>
          <a:srgbClr val="FFC000"/>
        </a:solidFill>
      </dgm:spPr>
      <dgm:t>
        <a:bodyPr/>
        <a:lstStyle/>
        <a:p>
          <a:pPr algn="ctr" rtl="0"/>
          <a:r>
            <a:rPr lang="en-US" sz="4800" b="0" i="0" dirty="0" smtClean="0"/>
            <a:t>Solar</a:t>
          </a:r>
          <a:endParaRPr lang="en-US" sz="4800" dirty="0"/>
        </a:p>
      </dgm:t>
    </dgm:pt>
    <dgm:pt modelId="{A039837B-09AF-47A7-B75B-0D81C950C6E0}" type="parTrans" cxnId="{F5C24A64-03AE-4BB3-9E37-FDE78E9CF712}">
      <dgm:prSet/>
      <dgm:spPr/>
      <dgm:t>
        <a:bodyPr/>
        <a:lstStyle/>
        <a:p>
          <a:pPr algn="ctr"/>
          <a:endParaRPr lang="en-US" sz="6000"/>
        </a:p>
      </dgm:t>
    </dgm:pt>
    <dgm:pt modelId="{A50063EA-3310-40BE-96B0-4E8624FF7548}" type="sibTrans" cxnId="{F5C24A64-03AE-4BB3-9E37-FDE78E9CF712}">
      <dgm:prSet/>
      <dgm:spPr/>
      <dgm:t>
        <a:bodyPr/>
        <a:lstStyle/>
        <a:p>
          <a:pPr algn="ctr"/>
          <a:endParaRPr lang="en-US" sz="6000"/>
        </a:p>
      </dgm:t>
    </dgm:pt>
    <dgm:pt modelId="{16114DA5-4A6F-4B22-9FBD-C4A6166560EF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 rtl="0"/>
          <a:r>
            <a:rPr lang="en-US" sz="4800" b="0" i="0" dirty="0" smtClean="0"/>
            <a:t>Wind</a:t>
          </a:r>
          <a:endParaRPr lang="en-US" sz="4800" dirty="0"/>
        </a:p>
      </dgm:t>
    </dgm:pt>
    <dgm:pt modelId="{FBC1C6EB-9ABC-4E4E-844F-635CAB3E6CAB}" type="parTrans" cxnId="{6CC32511-92B0-4694-A577-EB1FDBBD11DD}">
      <dgm:prSet/>
      <dgm:spPr/>
      <dgm:t>
        <a:bodyPr/>
        <a:lstStyle/>
        <a:p>
          <a:pPr algn="ctr"/>
          <a:endParaRPr lang="en-US" sz="6000"/>
        </a:p>
      </dgm:t>
    </dgm:pt>
    <dgm:pt modelId="{0CE4F1AB-622A-441B-974E-59CFED3705DE}" type="sibTrans" cxnId="{6CC32511-92B0-4694-A577-EB1FDBBD11DD}">
      <dgm:prSet/>
      <dgm:spPr/>
      <dgm:t>
        <a:bodyPr/>
        <a:lstStyle/>
        <a:p>
          <a:pPr algn="ctr"/>
          <a:endParaRPr lang="en-US" sz="6000"/>
        </a:p>
      </dgm:t>
    </dgm:pt>
    <dgm:pt modelId="{3526157B-30AC-438D-8C4B-9AE226CA1736}" type="pres">
      <dgm:prSet presAssocID="{13E21B76-3120-4583-9EBC-C2FDCBFFA6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956AF5-6A0D-4B38-8AAE-EF40CE44FEB9}" type="pres">
      <dgm:prSet presAssocID="{E81BA448-FEC8-43F4-8083-DB3F6237892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A38E7-91CE-4828-8EAB-25464711EDEB}" type="pres">
      <dgm:prSet presAssocID="{0E257F01-FFB8-4D3B-85A2-76A80019D8AB}" presName="spacer" presStyleCnt="0"/>
      <dgm:spPr/>
    </dgm:pt>
    <dgm:pt modelId="{2356659F-EBC4-4F11-8F7B-A58AADD38552}" type="pres">
      <dgm:prSet presAssocID="{A0BFEC2A-7917-42C1-81AB-C628745D422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3FCF0-EB8C-4D87-8753-1587AB052977}" type="pres">
      <dgm:prSet presAssocID="{14A079E6-13DF-46E6-B890-737E06F3B5C7}" presName="spacer" presStyleCnt="0"/>
      <dgm:spPr/>
    </dgm:pt>
    <dgm:pt modelId="{8490EBAC-0243-4F57-8CC5-58A6D4A50B9F}" type="pres">
      <dgm:prSet presAssocID="{824910AC-407C-4BE0-9571-FC03D9B6907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EE9EA-99FC-412A-B4EF-F4E197C587A0}" type="pres">
      <dgm:prSet presAssocID="{A50063EA-3310-40BE-96B0-4E8624FF7548}" presName="spacer" presStyleCnt="0"/>
      <dgm:spPr/>
    </dgm:pt>
    <dgm:pt modelId="{C1DDB5FB-2661-47A0-9C77-B1B444BFDD20}" type="pres">
      <dgm:prSet presAssocID="{16114DA5-4A6F-4B22-9FBD-C4A6166560E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652854-D951-45AE-9040-A0399A5B10D0}" type="presOf" srcId="{E81BA448-FEC8-43F4-8083-DB3F62378926}" destId="{52956AF5-6A0D-4B38-8AAE-EF40CE44FEB9}" srcOrd="0" destOrd="0" presId="urn:microsoft.com/office/officeart/2005/8/layout/vList2"/>
    <dgm:cxn modelId="{DB6F6D79-EC6C-43AD-AD70-F4E85ACE819B}" type="presOf" srcId="{A0BFEC2A-7917-42C1-81AB-C628745D422E}" destId="{2356659F-EBC4-4F11-8F7B-A58AADD38552}" srcOrd="0" destOrd="0" presId="urn:microsoft.com/office/officeart/2005/8/layout/vList2"/>
    <dgm:cxn modelId="{18543F7E-AD9D-4F92-88DE-C6AFC15DC2A5}" type="presOf" srcId="{13E21B76-3120-4583-9EBC-C2FDCBFFA6E5}" destId="{3526157B-30AC-438D-8C4B-9AE226CA1736}" srcOrd="0" destOrd="0" presId="urn:microsoft.com/office/officeart/2005/8/layout/vList2"/>
    <dgm:cxn modelId="{F5C24A64-03AE-4BB3-9E37-FDE78E9CF712}" srcId="{13E21B76-3120-4583-9EBC-C2FDCBFFA6E5}" destId="{824910AC-407C-4BE0-9571-FC03D9B6907A}" srcOrd="2" destOrd="0" parTransId="{A039837B-09AF-47A7-B75B-0D81C950C6E0}" sibTransId="{A50063EA-3310-40BE-96B0-4E8624FF7548}"/>
    <dgm:cxn modelId="{1505FA6C-3F39-42A2-8118-5410DC8550B3}" srcId="{13E21B76-3120-4583-9EBC-C2FDCBFFA6E5}" destId="{A0BFEC2A-7917-42C1-81AB-C628745D422E}" srcOrd="1" destOrd="0" parTransId="{B75EB7E4-AA55-49A0-A829-BA19B4CF2CD6}" sibTransId="{14A079E6-13DF-46E6-B890-737E06F3B5C7}"/>
    <dgm:cxn modelId="{BAA695C9-C1FB-4024-BD8E-69DBBB3097A2}" type="presOf" srcId="{16114DA5-4A6F-4B22-9FBD-C4A6166560EF}" destId="{C1DDB5FB-2661-47A0-9C77-B1B444BFDD20}" srcOrd="0" destOrd="0" presId="urn:microsoft.com/office/officeart/2005/8/layout/vList2"/>
    <dgm:cxn modelId="{EDEF1D22-13A1-4542-B77E-8F66D365ADF1}" type="presOf" srcId="{824910AC-407C-4BE0-9571-FC03D9B6907A}" destId="{8490EBAC-0243-4F57-8CC5-58A6D4A50B9F}" srcOrd="0" destOrd="0" presId="urn:microsoft.com/office/officeart/2005/8/layout/vList2"/>
    <dgm:cxn modelId="{6CC32511-92B0-4694-A577-EB1FDBBD11DD}" srcId="{13E21B76-3120-4583-9EBC-C2FDCBFFA6E5}" destId="{16114DA5-4A6F-4B22-9FBD-C4A6166560EF}" srcOrd="3" destOrd="0" parTransId="{FBC1C6EB-9ABC-4E4E-844F-635CAB3E6CAB}" sibTransId="{0CE4F1AB-622A-441B-974E-59CFED3705DE}"/>
    <dgm:cxn modelId="{504B28F2-DDA0-44C4-B6B9-900AB5225537}" srcId="{13E21B76-3120-4583-9EBC-C2FDCBFFA6E5}" destId="{E81BA448-FEC8-43F4-8083-DB3F62378926}" srcOrd="0" destOrd="0" parTransId="{2D470A3E-94B8-4795-BFD7-A9D9F146CC3D}" sibTransId="{0E257F01-FFB8-4D3B-85A2-76A80019D8AB}"/>
    <dgm:cxn modelId="{5E6EB595-8C48-4A0A-B52F-D2021B95FED1}" type="presParOf" srcId="{3526157B-30AC-438D-8C4B-9AE226CA1736}" destId="{52956AF5-6A0D-4B38-8AAE-EF40CE44FEB9}" srcOrd="0" destOrd="0" presId="urn:microsoft.com/office/officeart/2005/8/layout/vList2"/>
    <dgm:cxn modelId="{554C0B81-4958-423E-B4B1-2D63576E6A65}" type="presParOf" srcId="{3526157B-30AC-438D-8C4B-9AE226CA1736}" destId="{6EFA38E7-91CE-4828-8EAB-25464711EDEB}" srcOrd="1" destOrd="0" presId="urn:microsoft.com/office/officeart/2005/8/layout/vList2"/>
    <dgm:cxn modelId="{144E859E-626A-4A5E-B54A-0E4CB2815983}" type="presParOf" srcId="{3526157B-30AC-438D-8C4B-9AE226CA1736}" destId="{2356659F-EBC4-4F11-8F7B-A58AADD38552}" srcOrd="2" destOrd="0" presId="urn:microsoft.com/office/officeart/2005/8/layout/vList2"/>
    <dgm:cxn modelId="{26FC6878-9E05-4856-BEF5-4B75434383E4}" type="presParOf" srcId="{3526157B-30AC-438D-8C4B-9AE226CA1736}" destId="{0853FCF0-EB8C-4D87-8753-1587AB052977}" srcOrd="3" destOrd="0" presId="urn:microsoft.com/office/officeart/2005/8/layout/vList2"/>
    <dgm:cxn modelId="{D588FB53-4C3A-45E3-99C0-1949D1627F53}" type="presParOf" srcId="{3526157B-30AC-438D-8C4B-9AE226CA1736}" destId="{8490EBAC-0243-4F57-8CC5-58A6D4A50B9F}" srcOrd="4" destOrd="0" presId="urn:microsoft.com/office/officeart/2005/8/layout/vList2"/>
    <dgm:cxn modelId="{B911F4D6-488E-4C5F-9DC9-FDE9ED26302C}" type="presParOf" srcId="{3526157B-30AC-438D-8C4B-9AE226CA1736}" destId="{75AEE9EA-99FC-412A-B4EF-F4E197C587A0}" srcOrd="5" destOrd="0" presId="urn:microsoft.com/office/officeart/2005/8/layout/vList2"/>
    <dgm:cxn modelId="{5D87E6D2-2ABC-4DAC-9F90-560A104E84DB}" type="presParOf" srcId="{3526157B-30AC-438D-8C4B-9AE226CA1736}" destId="{C1DDB5FB-2661-47A0-9C77-B1B444BFDD2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56AF5-6A0D-4B38-8AAE-EF40CE44FEB9}">
      <dsp:nvSpPr>
        <dsp:cNvPr id="0" name=""/>
        <dsp:cNvSpPr/>
      </dsp:nvSpPr>
      <dsp:spPr>
        <a:xfrm>
          <a:off x="0" y="823"/>
          <a:ext cx="7010400" cy="456985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Coal 39%</a:t>
          </a:r>
          <a:endParaRPr lang="en-US" sz="3200" kern="1200"/>
        </a:p>
      </dsp:txBody>
      <dsp:txXfrm>
        <a:off x="22308" y="23131"/>
        <a:ext cx="6965784" cy="412369"/>
      </dsp:txXfrm>
    </dsp:sp>
    <dsp:sp modelId="{2356659F-EBC4-4F11-8F7B-A58AADD38552}">
      <dsp:nvSpPr>
        <dsp:cNvPr id="0" name=""/>
        <dsp:cNvSpPr/>
      </dsp:nvSpPr>
      <dsp:spPr>
        <a:xfrm>
          <a:off x="0" y="466331"/>
          <a:ext cx="7010400" cy="456985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Natural Gas 27%</a:t>
          </a:r>
          <a:endParaRPr lang="en-US" sz="3200" kern="1200" dirty="0"/>
        </a:p>
      </dsp:txBody>
      <dsp:txXfrm>
        <a:off x="22308" y="488639"/>
        <a:ext cx="6965784" cy="412369"/>
      </dsp:txXfrm>
    </dsp:sp>
    <dsp:sp modelId="{7CD29B5E-0ECD-4CA9-9948-EB04592FBAC8}">
      <dsp:nvSpPr>
        <dsp:cNvPr id="0" name=""/>
        <dsp:cNvSpPr/>
      </dsp:nvSpPr>
      <dsp:spPr>
        <a:xfrm>
          <a:off x="0" y="931838"/>
          <a:ext cx="7010400" cy="456985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>
              <a:solidFill>
                <a:schemeClr val="tx1"/>
              </a:solidFill>
            </a:rPr>
            <a:t>Nuclear 19%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22308" y="954146"/>
        <a:ext cx="6965784" cy="412369"/>
      </dsp:txXfrm>
    </dsp:sp>
    <dsp:sp modelId="{4E97107B-7668-4202-ABF9-6EB66E4DFD3C}">
      <dsp:nvSpPr>
        <dsp:cNvPr id="0" name=""/>
        <dsp:cNvSpPr/>
      </dsp:nvSpPr>
      <dsp:spPr>
        <a:xfrm>
          <a:off x="0" y="1397346"/>
          <a:ext cx="7010400" cy="456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Hydropower 7%</a:t>
          </a:r>
          <a:endParaRPr lang="en-US" sz="3200" kern="1200"/>
        </a:p>
      </dsp:txBody>
      <dsp:txXfrm>
        <a:off x="22308" y="1419654"/>
        <a:ext cx="6965784" cy="412369"/>
      </dsp:txXfrm>
    </dsp:sp>
    <dsp:sp modelId="{F558637C-3994-463E-A55B-45EF9E871C99}">
      <dsp:nvSpPr>
        <dsp:cNvPr id="0" name=""/>
        <dsp:cNvSpPr/>
      </dsp:nvSpPr>
      <dsp:spPr>
        <a:xfrm>
          <a:off x="0" y="1862853"/>
          <a:ext cx="7010400" cy="456985"/>
        </a:xfrm>
        <a:prstGeom prst="round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Biomass 1.48%</a:t>
          </a:r>
          <a:endParaRPr lang="en-US" sz="3200" kern="1200"/>
        </a:p>
      </dsp:txBody>
      <dsp:txXfrm>
        <a:off x="22308" y="1885161"/>
        <a:ext cx="6965784" cy="412369"/>
      </dsp:txXfrm>
    </dsp:sp>
    <dsp:sp modelId="{5FBB3593-91A0-43A0-89FC-8DDB1F183BCD}">
      <dsp:nvSpPr>
        <dsp:cNvPr id="0" name=""/>
        <dsp:cNvSpPr/>
      </dsp:nvSpPr>
      <dsp:spPr>
        <a:xfrm>
          <a:off x="0" y="2328360"/>
          <a:ext cx="7010400" cy="456985"/>
        </a:xfrm>
        <a:prstGeom prst="round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Geothermal 0.41%</a:t>
          </a:r>
          <a:endParaRPr lang="en-US" sz="3200" kern="1200"/>
        </a:p>
      </dsp:txBody>
      <dsp:txXfrm>
        <a:off x="22308" y="2350668"/>
        <a:ext cx="6965784" cy="412369"/>
      </dsp:txXfrm>
    </dsp:sp>
    <dsp:sp modelId="{8490EBAC-0243-4F57-8CC5-58A6D4A50B9F}">
      <dsp:nvSpPr>
        <dsp:cNvPr id="0" name=""/>
        <dsp:cNvSpPr/>
      </dsp:nvSpPr>
      <dsp:spPr>
        <a:xfrm>
          <a:off x="0" y="2793868"/>
          <a:ext cx="7010400" cy="456985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Solar 0.23%</a:t>
          </a:r>
          <a:endParaRPr lang="en-US" sz="3200" kern="1200"/>
        </a:p>
      </dsp:txBody>
      <dsp:txXfrm>
        <a:off x="22308" y="2816176"/>
        <a:ext cx="6965784" cy="412369"/>
      </dsp:txXfrm>
    </dsp:sp>
    <dsp:sp modelId="{C1DDB5FB-2661-47A0-9C77-B1B444BFDD20}">
      <dsp:nvSpPr>
        <dsp:cNvPr id="0" name=""/>
        <dsp:cNvSpPr/>
      </dsp:nvSpPr>
      <dsp:spPr>
        <a:xfrm>
          <a:off x="0" y="3259375"/>
          <a:ext cx="7010400" cy="456985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Wind 4.13%</a:t>
          </a:r>
          <a:endParaRPr lang="en-US" sz="3200" kern="1200"/>
        </a:p>
      </dsp:txBody>
      <dsp:txXfrm>
        <a:off x="22308" y="3281683"/>
        <a:ext cx="6965784" cy="412369"/>
      </dsp:txXfrm>
    </dsp:sp>
    <dsp:sp modelId="{F82DA194-45B3-4AF2-B0BF-D673E8E99039}">
      <dsp:nvSpPr>
        <dsp:cNvPr id="0" name=""/>
        <dsp:cNvSpPr/>
      </dsp:nvSpPr>
      <dsp:spPr>
        <a:xfrm>
          <a:off x="0" y="3724883"/>
          <a:ext cx="7010400" cy="45698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Petroleum 1%</a:t>
          </a:r>
          <a:endParaRPr lang="en-US" sz="3200" kern="1200"/>
        </a:p>
      </dsp:txBody>
      <dsp:txXfrm>
        <a:off x="22308" y="3747191"/>
        <a:ext cx="6965784" cy="412369"/>
      </dsp:txXfrm>
    </dsp:sp>
    <dsp:sp modelId="{903DB61B-F4DA-4A36-B622-39FBED14F34C}">
      <dsp:nvSpPr>
        <dsp:cNvPr id="0" name=""/>
        <dsp:cNvSpPr/>
      </dsp:nvSpPr>
      <dsp:spPr>
        <a:xfrm>
          <a:off x="0" y="4190390"/>
          <a:ext cx="7010400" cy="456985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Other Gases &lt; 1%</a:t>
          </a:r>
          <a:endParaRPr lang="en-US" sz="3200" kern="1200"/>
        </a:p>
      </dsp:txBody>
      <dsp:txXfrm>
        <a:off x="22308" y="4212698"/>
        <a:ext cx="6965784" cy="412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56AF5-6A0D-4B38-8AAE-EF40CE44FEB9}">
      <dsp:nvSpPr>
        <dsp:cNvPr id="0" name=""/>
        <dsp:cNvSpPr/>
      </dsp:nvSpPr>
      <dsp:spPr>
        <a:xfrm>
          <a:off x="0" y="1706"/>
          <a:ext cx="7010400" cy="1150576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i="0" kern="1200" dirty="0" smtClean="0"/>
            <a:t>Coal</a:t>
          </a:r>
          <a:endParaRPr lang="en-US" sz="4800" kern="1200" dirty="0"/>
        </a:p>
      </dsp:txBody>
      <dsp:txXfrm>
        <a:off x="56166" y="57872"/>
        <a:ext cx="6898068" cy="1038244"/>
      </dsp:txXfrm>
    </dsp:sp>
    <dsp:sp modelId="{2356659F-EBC4-4F11-8F7B-A58AADD38552}">
      <dsp:nvSpPr>
        <dsp:cNvPr id="0" name=""/>
        <dsp:cNvSpPr/>
      </dsp:nvSpPr>
      <dsp:spPr>
        <a:xfrm>
          <a:off x="0" y="1166443"/>
          <a:ext cx="7010400" cy="1150576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i="0" kern="1200" dirty="0" smtClean="0"/>
            <a:t>Natural Gas</a:t>
          </a:r>
          <a:endParaRPr lang="en-US" sz="4800" kern="1200" dirty="0"/>
        </a:p>
      </dsp:txBody>
      <dsp:txXfrm>
        <a:off x="56166" y="1222609"/>
        <a:ext cx="6898068" cy="1038244"/>
      </dsp:txXfrm>
    </dsp:sp>
    <dsp:sp modelId="{8490EBAC-0243-4F57-8CC5-58A6D4A50B9F}">
      <dsp:nvSpPr>
        <dsp:cNvPr id="0" name=""/>
        <dsp:cNvSpPr/>
      </dsp:nvSpPr>
      <dsp:spPr>
        <a:xfrm>
          <a:off x="0" y="2331180"/>
          <a:ext cx="7010400" cy="1150576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i="0" kern="1200" dirty="0" smtClean="0"/>
            <a:t>Solar</a:t>
          </a:r>
          <a:endParaRPr lang="en-US" sz="4800" kern="1200" dirty="0"/>
        </a:p>
      </dsp:txBody>
      <dsp:txXfrm>
        <a:off x="56166" y="2387346"/>
        <a:ext cx="6898068" cy="1038244"/>
      </dsp:txXfrm>
    </dsp:sp>
    <dsp:sp modelId="{C1DDB5FB-2661-47A0-9C77-B1B444BFDD20}">
      <dsp:nvSpPr>
        <dsp:cNvPr id="0" name=""/>
        <dsp:cNvSpPr/>
      </dsp:nvSpPr>
      <dsp:spPr>
        <a:xfrm>
          <a:off x="0" y="3495917"/>
          <a:ext cx="7010400" cy="1150576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i="0" kern="1200" dirty="0" smtClean="0"/>
            <a:t>Wind</a:t>
          </a:r>
          <a:endParaRPr lang="en-US" sz="4800" kern="1200" dirty="0"/>
        </a:p>
      </dsp:txBody>
      <dsp:txXfrm>
        <a:off x="56166" y="3552083"/>
        <a:ext cx="6898068" cy="1038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BCB5B-64FF-4D63-8D46-6502B361E200}" type="datetimeFigureOut">
              <a:rPr lang="en-US"/>
              <a:pPr>
                <a:defRPr/>
              </a:pPr>
              <a:t>11/27/14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5FDB0-EC66-4FE2-BD13-8F1C770F3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45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EFB87-3096-42AC-ABCC-DD1700DF5655}" type="datetimeFigureOut">
              <a:rPr lang="en-US"/>
              <a:pPr>
                <a:defRPr/>
              </a:pPr>
              <a:t>11/27/14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6E649-3A3B-4A0D-922F-0820E44573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62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D9DA0-30DA-4096-9FBC-7CF0D4EDF01F}" type="datetimeFigureOut">
              <a:rPr lang="en-US"/>
              <a:pPr>
                <a:defRPr/>
              </a:pPr>
              <a:t>11/27/14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1C566-5935-45B3-A947-52215BC75B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81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30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96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41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09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95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82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31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6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59DD7-E4E6-49C7-8419-08D70D224BFE}" type="datetimeFigureOut">
              <a:rPr lang="en-US"/>
              <a:pPr>
                <a:defRPr/>
              </a:pPr>
              <a:t>11/27/14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A1EC-5537-47E9-B37C-38A1CFC87E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608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1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38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04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76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02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033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63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19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48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39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781EB-533A-4B1D-8722-D691EB74E726}" type="datetimeFigureOut">
              <a:rPr lang="en-US"/>
              <a:pPr>
                <a:defRPr/>
              </a:pPr>
              <a:t>11/27/14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995F-7A77-4EB5-8B34-A330CF1270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334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31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55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4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B3D63-AB36-48DB-922C-2F1ED9F9C195}" type="datetimeFigureOut">
              <a:rPr lang="en-US"/>
              <a:pPr>
                <a:defRPr/>
              </a:pPr>
              <a:t>11/27/14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05DAE-C995-407A-97DC-BDB780F6A5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60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16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16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891C-2D7A-451C-9E98-F92179343138}" type="datetimeFigureOut">
              <a:rPr lang="en-US"/>
              <a:pPr>
                <a:defRPr/>
              </a:pPr>
              <a:t>11/27/14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9F022-4B4A-45FF-9E9B-B6CB5A806C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A61A4-74E2-4EA8-909E-28D6763D8515}" type="datetimeFigureOut">
              <a:rPr lang="en-US"/>
              <a:pPr>
                <a:defRPr/>
              </a:pPr>
              <a:t>11/27/14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92367-2BB4-4690-B257-E2B3E527B7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38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01AC0-2342-4F1E-91E4-E65006315F23}" type="datetimeFigureOut">
              <a:rPr lang="en-US"/>
              <a:pPr>
                <a:defRPr/>
              </a:pPr>
              <a:t>11/27/14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379C0-9963-40AD-8312-DCF0BFC7F8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98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356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46D53-07D5-450F-916C-44FBB87C607F}" type="datetimeFigureOut">
              <a:rPr lang="en-US"/>
              <a:pPr>
                <a:defRPr/>
              </a:pPr>
              <a:t>11/27/14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778D7-4AC7-47D2-9210-511A1EC5E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77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68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6889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435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38AB8-5BCE-4557-AD59-DC714D70A001}" type="datetimeFigureOut">
              <a:rPr lang="en-US"/>
              <a:pPr>
                <a:defRPr/>
              </a:pPr>
              <a:t>11/27/14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3590D-FA73-4388-AE48-025034BE15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24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16E8057-7449-4EBD-A604-444AA7630D76}" type="datetimeFigureOut">
              <a:rPr lang="en-US"/>
              <a:pPr>
                <a:defRPr/>
              </a:pPr>
              <a:t>11/27/14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5A2E294-6F38-472D-93CA-2A3FF04033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11/27/14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969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11/27/14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97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7" Type="http://schemas.openxmlformats.org/officeDocument/2006/relationships/image" Target="../media/image7.png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8.WMF"/><Relationship Id="rId3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11.png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67" y="4343400"/>
            <a:ext cx="1905000" cy="1266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34" y="1740969"/>
            <a:ext cx="1570666" cy="1570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9" y="228600"/>
            <a:ext cx="1835201" cy="10460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40969"/>
            <a:ext cx="2768945" cy="23622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743200" y="1143000"/>
            <a:ext cx="3200400" cy="1143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743200" y="2306439"/>
            <a:ext cx="3200400" cy="512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3"/>
          </p:cNvCxnSpPr>
          <p:nvPr/>
        </p:nvCxnSpPr>
        <p:spPr>
          <a:xfrm flipV="1">
            <a:off x="2910367" y="2362200"/>
            <a:ext cx="3033233" cy="2614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34000" y="381000"/>
            <a:ext cx="2590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Average cost of electricity: $0.25/kWh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1" y="4774208"/>
            <a:ext cx="781908" cy="835457"/>
          </a:xfrm>
          <a:prstGeom prst="rect">
            <a:avLst/>
          </a:prstGeom>
        </p:spPr>
      </p:pic>
      <p:pic>
        <p:nvPicPr>
          <p:cNvPr id="2053" name="Picture 5" descr="http://www.northleach.gov.uk/wp-content/uploads/2013/12/blank-avatar-220x22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2" y="2500268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Abh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7" y="533400"/>
            <a:ext cx="763536" cy="80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Eliminate by system unavailability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35814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Handbook of Electric Power Calculations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60" y="2590800"/>
            <a:ext cx="7181850" cy="2266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03" y="3450657"/>
            <a:ext cx="7086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765" y="2133984"/>
            <a:ext cx="7010400" cy="452003"/>
            <a:chOff x="0" y="933318"/>
            <a:chExt cx="7010400" cy="452003"/>
          </a:xfrm>
        </p:grpSpPr>
        <p:sp>
          <p:nvSpPr>
            <p:cNvPr id="10" name="Rounded Rectangle 9"/>
            <p:cNvSpPr/>
            <p:nvPr/>
          </p:nvSpPr>
          <p:spPr>
            <a:xfrm>
              <a:off x="0" y="933318"/>
              <a:ext cx="7010400" cy="45200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2065" y="955383"/>
              <a:ext cx="6966270" cy="407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0" i="0" kern="1200" dirty="0" smtClean="0">
                  <a:solidFill>
                    <a:schemeClr val="tx1"/>
                  </a:solidFill>
                </a:rPr>
                <a:t>Nuclear (Too big)</a:t>
              </a:r>
              <a:endParaRPr lang="en-US" sz="32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04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Eliminate by fuel unavailability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3581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www.trailstotrout.com</a:t>
            </a:r>
            <a:endParaRPr lang="en-US" sz="1200" dirty="0"/>
          </a:p>
        </p:txBody>
      </p:sp>
      <p:pic>
        <p:nvPicPr>
          <p:cNvPr id="28674" name="Picture 2" descr="map_UP640.gif (640×35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4" y="2511755"/>
            <a:ext cx="5438766" cy="299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19514" y="1738695"/>
            <a:ext cx="7010400" cy="452003"/>
            <a:chOff x="0" y="1399230"/>
            <a:chExt cx="7010400" cy="452003"/>
          </a:xfrm>
        </p:grpSpPr>
        <p:sp>
          <p:nvSpPr>
            <p:cNvPr id="10" name="Rounded Rectangle 9"/>
            <p:cNvSpPr/>
            <p:nvPr/>
          </p:nvSpPr>
          <p:spPr>
            <a:xfrm>
              <a:off x="0" y="1399230"/>
              <a:ext cx="7010400" cy="45200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2065" y="1421295"/>
              <a:ext cx="6966270" cy="407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0" i="0" kern="1200" dirty="0" smtClean="0"/>
                <a:t>Hydropower (No local rivers)</a:t>
              </a:r>
              <a:endParaRPr 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08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Eliminate by fuel unavailability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3581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www.NREL.gov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5856"/>
            <a:ext cx="4815341" cy="370374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57200" y="1817503"/>
            <a:ext cx="7010400" cy="452003"/>
            <a:chOff x="0" y="2331053"/>
            <a:chExt cx="7010400" cy="452003"/>
          </a:xfrm>
        </p:grpSpPr>
        <p:sp>
          <p:nvSpPr>
            <p:cNvPr id="13" name="Rounded Rectangle 12"/>
            <p:cNvSpPr/>
            <p:nvPr/>
          </p:nvSpPr>
          <p:spPr>
            <a:xfrm>
              <a:off x="0" y="2331053"/>
              <a:ext cx="7010400" cy="452003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2065" y="2353118"/>
              <a:ext cx="6966270" cy="407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0" i="0" kern="1200" dirty="0" smtClean="0"/>
                <a:t>Geothermal </a:t>
              </a:r>
              <a:r>
                <a:rPr lang="en-US" sz="3200" dirty="0" smtClean="0"/>
                <a:t>(Low Resource Potential)</a:t>
              </a:r>
              <a:endParaRPr 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85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Eliminate by functional unavailability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95987818"/>
              </p:ext>
            </p:extLst>
          </p:nvPr>
        </p:nvGraphicFramePr>
        <p:xfrm>
          <a:off x="76200" y="1524000"/>
          <a:ext cx="7010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96200" y="2438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www.NREL.gov</a:t>
            </a: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1828800"/>
            <a:ext cx="7010400" cy="452003"/>
            <a:chOff x="0" y="1865142"/>
            <a:chExt cx="7010400" cy="452003"/>
          </a:xfrm>
        </p:grpSpPr>
        <p:sp>
          <p:nvSpPr>
            <p:cNvPr id="8" name="Rounded Rectangle 7"/>
            <p:cNvSpPr/>
            <p:nvPr/>
          </p:nvSpPr>
          <p:spPr>
            <a:xfrm>
              <a:off x="0" y="1865142"/>
              <a:ext cx="7010400" cy="45200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2065" y="1887207"/>
              <a:ext cx="6966270" cy="407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0" i="0" kern="1200" dirty="0" smtClean="0"/>
                <a:t>Biomass (High Capital Costs)</a:t>
              </a:r>
              <a:endParaRPr lang="en-US" sz="3200" kern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" y="2427973"/>
            <a:ext cx="71818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0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Eliminate by system, fuel or functional unavailability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2520742"/>
              </p:ext>
            </p:extLst>
          </p:nvPr>
        </p:nvGraphicFramePr>
        <p:xfrm>
          <a:off x="76200" y="1524000"/>
          <a:ext cx="7010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96200" y="243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www.EIA.gov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675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800" dirty="0" smtClean="0"/>
              <a:t>Step 3: Consider Load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6" y="1219008"/>
            <a:ext cx="8907028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6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800" dirty="0" smtClean="0"/>
              <a:t>Step 3: Consider Load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6" y="990388"/>
            <a:ext cx="8522947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8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Consider Load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66800"/>
            <a:ext cx="4724400" cy="4935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6200" y="24384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Handbook of Electricity Calculations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042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800" dirty="0" smtClean="0"/>
              <a:t>Step 4: Pick Generation Units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429562"/>
              </p:ext>
            </p:extLst>
          </p:nvPr>
        </p:nvGraphicFramePr>
        <p:xfrm>
          <a:off x="238713" y="1828800"/>
          <a:ext cx="3952287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191000" y="1447800"/>
            <a:ext cx="4677076" cy="1150576"/>
            <a:chOff x="0" y="1706"/>
            <a:chExt cx="7010400" cy="1150576"/>
          </a:xfrm>
        </p:grpSpPr>
        <p:sp>
          <p:nvSpPr>
            <p:cNvPr id="6" name="Rounded Rectangle 5"/>
            <p:cNvSpPr/>
            <p:nvPr/>
          </p:nvSpPr>
          <p:spPr>
            <a:xfrm>
              <a:off x="0" y="1706"/>
              <a:ext cx="7010400" cy="115057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56166" y="57873"/>
              <a:ext cx="6898068" cy="103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i="0" kern="1200" dirty="0" smtClean="0"/>
                <a:t>Coal: </a:t>
              </a:r>
              <a:r>
                <a:rPr lang="en-US" sz="4800" dirty="0" err="1" smtClean="0"/>
                <a:t>B</a:t>
              </a:r>
              <a:r>
                <a:rPr lang="en-US" sz="4800" b="0" i="0" kern="1200" dirty="0" err="1" smtClean="0"/>
                <a:t>aseload</a:t>
              </a:r>
              <a:endParaRPr lang="en-US" sz="4800" kern="1200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1219200" y="4267200"/>
            <a:ext cx="2819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228472" y="3106999"/>
            <a:ext cx="4602132" cy="1150576"/>
            <a:chOff x="0" y="1166443"/>
            <a:chExt cx="7010400" cy="1150576"/>
          </a:xfrm>
        </p:grpSpPr>
        <p:sp>
          <p:nvSpPr>
            <p:cNvPr id="13" name="Rounded Rectangle 12"/>
            <p:cNvSpPr/>
            <p:nvPr/>
          </p:nvSpPr>
          <p:spPr>
            <a:xfrm>
              <a:off x="0" y="1166443"/>
              <a:ext cx="7010400" cy="115057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56166" y="1222609"/>
              <a:ext cx="6898068" cy="103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i="0" kern="1200" dirty="0" smtClean="0"/>
                <a:t>Gas: </a:t>
              </a:r>
              <a:r>
                <a:rPr lang="en-US" sz="4800" b="0" i="0" kern="1200" dirty="0" err="1" smtClean="0"/>
                <a:t>Peaker</a:t>
              </a:r>
              <a:endParaRPr lang="en-US" sz="4800" kern="1200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295400" y="3048000"/>
            <a:ext cx="2743200" cy="0"/>
          </a:xfrm>
          <a:prstGeom prst="line">
            <a:avLst/>
          </a:prstGeom>
          <a:ln w="38100"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8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850907" y="30480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05600" y="2996665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0" y="17526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6800" y="3020728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50907" y="45720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84307" y="4572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4400" y="1828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00600" y="3124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05000" y="3124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96200" y="3048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65107" y="4693556"/>
            <a:ext cx="1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Industrial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3514" y="1808566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43" y="3076694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1384" y="3143888"/>
            <a:ext cx="1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Commercial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2482" y="3076694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2057400" y="3076694"/>
            <a:ext cx="2032929" cy="1495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934338" y="1722594"/>
            <a:ext cx="1801929" cy="1202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4463920" y="1797774"/>
            <a:ext cx="61157" cy="2681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866767" y="3035167"/>
            <a:ext cx="1838833" cy="1489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029721" y="1780855"/>
            <a:ext cx="1780279" cy="1211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68436" y="4524313"/>
            <a:ext cx="16755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Load Profile Source: CAISO, NE-ISO and MISO</a:t>
            </a:r>
            <a:endParaRPr lang="en-US" sz="1100" dirty="0"/>
          </a:p>
        </p:txBody>
      </p:sp>
      <p:sp>
        <p:nvSpPr>
          <p:cNvPr id="3" name="Oval 2"/>
          <p:cNvSpPr/>
          <p:nvPr/>
        </p:nvSpPr>
        <p:spPr>
          <a:xfrm>
            <a:off x="4343400" y="5023412"/>
            <a:ext cx="609600" cy="6667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Coal</a:t>
            </a:r>
            <a:endParaRPr lang="en-US" sz="1100" dirty="0"/>
          </a:p>
        </p:txBody>
      </p:sp>
      <p:cxnSp>
        <p:nvCxnSpPr>
          <p:cNvPr id="26" name="Straight Connector 25"/>
          <p:cNvCxnSpPr>
            <a:endCxn id="3" idx="0"/>
          </p:cNvCxnSpPr>
          <p:nvPr/>
        </p:nvCxnSpPr>
        <p:spPr>
          <a:xfrm>
            <a:off x="4648200" y="4572000"/>
            <a:ext cx="0" cy="451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785336" y="3318773"/>
            <a:ext cx="609600" cy="666723"/>
          </a:xfrm>
          <a:prstGeom prst="ellipse">
            <a:avLst/>
          </a:prstGeom>
          <a:solidFill>
            <a:srgbClr val="948A54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Gas</a:t>
            </a:r>
            <a:endParaRPr lang="en-US" sz="1100" dirty="0"/>
          </a:p>
        </p:txBody>
      </p:sp>
      <p:cxnSp>
        <p:nvCxnSpPr>
          <p:cNvPr id="29" name="Straight Connector 28"/>
          <p:cNvCxnSpPr>
            <a:endCxn id="43" idx="0"/>
          </p:cNvCxnSpPr>
          <p:nvPr/>
        </p:nvCxnSpPr>
        <p:spPr>
          <a:xfrm flipH="1">
            <a:off x="4090136" y="3059685"/>
            <a:ext cx="7018" cy="25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315659" y="1952638"/>
            <a:ext cx="714061" cy="71436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Solar</a:t>
            </a:r>
            <a:endParaRPr lang="en-US" sz="1100" dirty="0"/>
          </a:p>
        </p:txBody>
      </p:sp>
      <p:sp>
        <p:nvSpPr>
          <p:cNvPr id="49" name="Oval 48"/>
          <p:cNvSpPr/>
          <p:nvPr/>
        </p:nvSpPr>
        <p:spPr>
          <a:xfrm>
            <a:off x="3733799" y="949091"/>
            <a:ext cx="730121" cy="6667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Wind</a:t>
            </a:r>
            <a:endParaRPr lang="en-US" sz="11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104172" y="1592864"/>
            <a:ext cx="16393" cy="107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665669" y="2705675"/>
            <a:ext cx="7018" cy="25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0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  <p:bldP spid="46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sam.nrel.gov/sites/sam.nrel.gov/files/sam-main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5791"/>
            <a:ext cx="635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/>
          <a:lstStyle/>
          <a:p>
            <a:r>
              <a:rPr lang="en-US" dirty="0" smtClean="0"/>
              <a:t>NREL System Advisor Model (SAM)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www.NREL.gov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175435"/>
            <a:ext cx="3782793" cy="284321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914400" y="2175435"/>
            <a:ext cx="3505200" cy="3082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13497" y="5018647"/>
            <a:ext cx="3506103" cy="260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81800" y="2971800"/>
            <a:ext cx="13716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3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3462587" y="1216657"/>
            <a:ext cx="2551352" cy="19969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Excess Generation</a:t>
            </a:r>
          </a:p>
        </p:txBody>
      </p:sp>
      <p:sp>
        <p:nvSpPr>
          <p:cNvPr id="4" name="Left Arrow 3"/>
          <p:cNvSpPr/>
          <p:nvPr/>
        </p:nvSpPr>
        <p:spPr>
          <a:xfrm>
            <a:off x="3322701" y="3398228"/>
            <a:ext cx="2309592" cy="167053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Excess Consumption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8" y="1982905"/>
            <a:ext cx="2538878" cy="2092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80" y="2015109"/>
            <a:ext cx="2414857" cy="206012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61209" y="4791741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$$</a:t>
            </a:r>
          </a:p>
        </p:txBody>
      </p:sp>
      <p:sp>
        <p:nvSpPr>
          <p:cNvPr id="7" name="Rectangle 6"/>
          <p:cNvSpPr/>
          <p:nvPr/>
        </p:nvSpPr>
        <p:spPr>
          <a:xfrm>
            <a:off x="4000443" y="754992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70AD47"/>
                </a:solidFill>
              </a:rPr>
              <a:t>$$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093" y="92210"/>
            <a:ext cx="7886700" cy="1325563"/>
          </a:xfrm>
        </p:spPr>
        <p:txBody>
          <a:bodyPr/>
          <a:lstStyle/>
          <a:p>
            <a:r>
              <a:rPr lang="en-US" dirty="0" smtClean="0"/>
              <a:t>Renewables: </a:t>
            </a:r>
            <a:br>
              <a:rPr lang="en-US" dirty="0" smtClean="0"/>
            </a:br>
            <a:r>
              <a:rPr lang="en-US" dirty="0" smtClean="0"/>
              <a:t>Net Metering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9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980265"/>
            <a:ext cx="7710854" cy="5020485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6200000">
            <a:off x="1186170" y="2905859"/>
            <a:ext cx="2309592" cy="167053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Excess Consumption</a:t>
            </a:r>
          </a:p>
        </p:txBody>
      </p:sp>
      <p:sp>
        <p:nvSpPr>
          <p:cNvPr id="8" name="Left Arrow 7"/>
          <p:cNvSpPr/>
          <p:nvPr/>
        </p:nvSpPr>
        <p:spPr>
          <a:xfrm rot="16200000">
            <a:off x="5960393" y="2905859"/>
            <a:ext cx="2309592" cy="167053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Excess Consumption</a:t>
            </a:r>
          </a:p>
        </p:txBody>
      </p:sp>
      <p:sp>
        <p:nvSpPr>
          <p:cNvPr id="9" name="Right Arrow 8"/>
          <p:cNvSpPr/>
          <p:nvPr/>
        </p:nvSpPr>
        <p:spPr>
          <a:xfrm rot="16200000">
            <a:off x="3964544" y="1344684"/>
            <a:ext cx="1842240" cy="153558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Excess Generation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4600" y="1191357"/>
            <a:ext cx="1371600" cy="561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524000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577" y="1371600"/>
            <a:ext cx="430823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unHou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3" y="1363463"/>
            <a:ext cx="6857957" cy="440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03585" y="1507882"/>
            <a:ext cx="4431323" cy="272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 rot="16200000">
            <a:off x="1263088" y="2372531"/>
            <a:ext cx="2080994" cy="167053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Excess Consumption</a:t>
            </a:r>
          </a:p>
        </p:txBody>
      </p:sp>
      <p:sp>
        <p:nvSpPr>
          <p:cNvPr id="11" name="Left Arrow 10"/>
          <p:cNvSpPr/>
          <p:nvPr/>
        </p:nvSpPr>
        <p:spPr>
          <a:xfrm rot="16200000">
            <a:off x="6028512" y="2438474"/>
            <a:ext cx="1949108" cy="167053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Excess Consumption</a:t>
            </a:r>
          </a:p>
        </p:txBody>
      </p:sp>
      <p:sp>
        <p:nvSpPr>
          <p:cNvPr id="12" name="Right Arrow 11"/>
          <p:cNvSpPr/>
          <p:nvPr/>
        </p:nvSpPr>
        <p:spPr>
          <a:xfrm rot="16200000">
            <a:off x="4132070" y="832761"/>
            <a:ext cx="1274177" cy="153558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Excess Generation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90289" y="4004897"/>
            <a:ext cx="64447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8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Calculate Fuel Costs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17638"/>
            <a:ext cx="4463938" cy="426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5791200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Handbook of Electric Power Calculations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524000"/>
            <a:ext cx="2835649" cy="2400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6400" y="4114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Fuel Costs: Piecewise Linear Cost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5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Fuel Costs</a:t>
            </a:r>
            <a:endParaRPr lang="en-US" dirty="0"/>
          </a:p>
        </p:txBody>
      </p:sp>
      <p:pic>
        <p:nvPicPr>
          <p:cNvPr id="31746" name="Picture 2" descr="graph of Hypothetical dispatch curve for summer 2011, as described in the article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70" y="1295400"/>
            <a:ext cx="7690859" cy="385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486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www.EIA.gov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605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Calculate Operating Costs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725018"/>
              </p:ext>
            </p:extLst>
          </p:nvPr>
        </p:nvGraphicFramePr>
        <p:xfrm>
          <a:off x="457200" y="1600200"/>
          <a:ext cx="822959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Gen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P</a:t>
                      </a:r>
                      <a:r>
                        <a:rPr lang="en-US" sz="3600" baseline="-25000" dirty="0" err="1" smtClean="0"/>
                        <a:t>min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P</a:t>
                      </a:r>
                      <a:r>
                        <a:rPr lang="en-US" sz="3600" baseline="-25000" dirty="0" err="1" smtClean="0"/>
                        <a:t>max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r>
                        <a:rPr lang="en-US" sz="3600" baseline="-250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r>
                        <a:rPr lang="en-US" sz="3600" baseline="-250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r>
                        <a:rPr lang="en-US" sz="3600" baseline="-250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r>
                        <a:rPr lang="en-US" sz="3600" baseline="-250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Coal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12.5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17.5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21.5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27.5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Gas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50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0.25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25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42.5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70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Solar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?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?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Wind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?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?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13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Integrating Renewables: Case Studies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10% Net Metering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5</a:t>
            </a:r>
            <a:r>
              <a:rPr lang="en-US" dirty="0" smtClean="0"/>
              <a:t>0% Net Metering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100% Net Metering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8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Calculate Operating Costs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902903"/>
              </p:ext>
            </p:extLst>
          </p:nvPr>
        </p:nvGraphicFramePr>
        <p:xfrm>
          <a:off x="457200" y="1600200"/>
          <a:ext cx="822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NSRDB and ERCOT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1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Calculate Operating Costs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059637"/>
              </p:ext>
            </p:extLst>
          </p:nvPr>
        </p:nvGraphicFramePr>
        <p:xfrm>
          <a:off x="381000" y="2590800"/>
          <a:ext cx="822959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Gen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P</a:t>
                      </a:r>
                      <a:r>
                        <a:rPr lang="en-US" sz="3600" baseline="-25000" dirty="0" err="1" smtClean="0"/>
                        <a:t>min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P</a:t>
                      </a:r>
                      <a:r>
                        <a:rPr lang="en-US" sz="3600" baseline="-25000" dirty="0" err="1" smtClean="0"/>
                        <a:t>max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r>
                        <a:rPr lang="en-US" sz="3600" baseline="-250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r>
                        <a:rPr lang="en-US" sz="3600" baseline="-250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r>
                        <a:rPr lang="en-US" sz="3600" baseline="-250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r>
                        <a:rPr lang="en-US" sz="3600" baseline="-250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Coal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12.5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17.5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21.5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27.5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Gas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50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0.25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25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42.5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70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Solar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0.6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Wind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3330" y="1600200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 August 03, 2:00 pm for 10% Renewable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857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10% Renewables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Cost per </a:t>
            </a:r>
            <a:r>
              <a:rPr lang="en-US" dirty="0" err="1" smtClean="0"/>
              <a:t>MWh</a:t>
            </a:r>
            <a:r>
              <a:rPr lang="en-US" dirty="0" smtClean="0"/>
              <a:t> </a:t>
            </a:r>
            <a:r>
              <a:rPr lang="en-US" dirty="0"/>
              <a:t>is 	 </a:t>
            </a:r>
            <a:r>
              <a:rPr lang="en-US" dirty="0" smtClean="0"/>
              <a:t>$164.01</a:t>
            </a:r>
            <a:endParaRPr lang="en-US" dirty="0"/>
          </a:p>
          <a:p>
            <a:r>
              <a:rPr lang="en-US" dirty="0" smtClean="0"/>
              <a:t>Energy </a:t>
            </a:r>
            <a:r>
              <a:rPr lang="en-US" dirty="0"/>
              <a:t>Generated </a:t>
            </a:r>
            <a:endParaRPr lang="en-US" dirty="0" smtClean="0"/>
          </a:p>
          <a:p>
            <a:pPr lvl="1"/>
            <a:r>
              <a:rPr lang="en-US" dirty="0" smtClean="0"/>
              <a:t> 1.1 % </a:t>
            </a:r>
            <a:r>
              <a:rPr lang="en-US" dirty="0"/>
              <a:t>Solar </a:t>
            </a:r>
            <a:endParaRPr lang="en-US" dirty="0" smtClean="0"/>
          </a:p>
          <a:p>
            <a:pPr lvl="1"/>
            <a:r>
              <a:rPr lang="en-US" dirty="0" smtClean="0"/>
              <a:t> 1.5 % </a:t>
            </a:r>
            <a:r>
              <a:rPr lang="en-US" dirty="0"/>
              <a:t>Wind </a:t>
            </a:r>
            <a:endParaRPr lang="en-US" dirty="0" smtClean="0"/>
          </a:p>
          <a:p>
            <a:pPr lvl="1"/>
            <a:r>
              <a:rPr lang="en-US" dirty="0" smtClean="0"/>
              <a:t>21.0 % </a:t>
            </a:r>
            <a:r>
              <a:rPr lang="en-US" dirty="0"/>
              <a:t>Gas </a:t>
            </a:r>
            <a:endParaRPr lang="en-US" dirty="0" smtClean="0"/>
          </a:p>
          <a:p>
            <a:pPr lvl="1"/>
            <a:r>
              <a:rPr lang="en-US" dirty="0" smtClean="0"/>
              <a:t>76.4 %Coal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6821293"/>
              </p:ext>
            </p:extLst>
          </p:nvPr>
        </p:nvGraphicFramePr>
        <p:xfrm>
          <a:off x="457200" y="1600200"/>
          <a:ext cx="4038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35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67" y="4343400"/>
            <a:ext cx="1905000" cy="1266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34" y="1740969"/>
            <a:ext cx="1570666" cy="1570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9" y="228600"/>
            <a:ext cx="1835201" cy="10460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40969"/>
            <a:ext cx="2768945" cy="23622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743200" y="1143000"/>
            <a:ext cx="3200400" cy="1143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743200" y="2306439"/>
            <a:ext cx="3200400" cy="512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3"/>
          </p:cNvCxnSpPr>
          <p:nvPr/>
        </p:nvCxnSpPr>
        <p:spPr>
          <a:xfrm flipV="1">
            <a:off x="2910367" y="2362200"/>
            <a:ext cx="3033233" cy="2614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4" y="-76200"/>
            <a:ext cx="9525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" y="1643513"/>
            <a:ext cx="1223784" cy="12849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233" y="4648200"/>
            <a:ext cx="833766" cy="8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64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0% Renewables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Cost per </a:t>
            </a:r>
            <a:r>
              <a:rPr lang="en-US" dirty="0" err="1" smtClean="0"/>
              <a:t>MWh</a:t>
            </a:r>
            <a:r>
              <a:rPr lang="en-US" dirty="0" smtClean="0"/>
              <a:t> </a:t>
            </a:r>
            <a:r>
              <a:rPr lang="en-US" dirty="0"/>
              <a:t>is 	 </a:t>
            </a:r>
            <a:r>
              <a:rPr lang="en-US" dirty="0" smtClean="0"/>
              <a:t>$111.01 </a:t>
            </a:r>
            <a:endParaRPr lang="en-US" dirty="0"/>
          </a:p>
          <a:p>
            <a:r>
              <a:rPr lang="en-US" dirty="0" smtClean="0"/>
              <a:t>Energy </a:t>
            </a:r>
            <a:r>
              <a:rPr lang="en-US" dirty="0"/>
              <a:t>Generated </a:t>
            </a:r>
            <a:endParaRPr lang="en-US" dirty="0" smtClean="0"/>
          </a:p>
          <a:p>
            <a:pPr lvl="1"/>
            <a:r>
              <a:rPr lang="en-US" dirty="0" smtClean="0"/>
              <a:t> 5.2 % </a:t>
            </a:r>
            <a:r>
              <a:rPr lang="en-US" dirty="0"/>
              <a:t>Solar </a:t>
            </a:r>
            <a:endParaRPr lang="en-US" dirty="0" smtClean="0"/>
          </a:p>
          <a:p>
            <a:pPr lvl="1"/>
            <a:r>
              <a:rPr lang="en-US" dirty="0" smtClean="0"/>
              <a:t> 6.8 % </a:t>
            </a:r>
            <a:r>
              <a:rPr lang="en-US" dirty="0"/>
              <a:t>Wind </a:t>
            </a:r>
            <a:endParaRPr lang="en-US" dirty="0" smtClean="0"/>
          </a:p>
          <a:p>
            <a:pPr lvl="1"/>
            <a:r>
              <a:rPr lang="en-US" dirty="0"/>
              <a:t>1</a:t>
            </a:r>
            <a:r>
              <a:rPr lang="en-US" dirty="0" smtClean="0"/>
              <a:t>1.7 % </a:t>
            </a:r>
            <a:r>
              <a:rPr lang="en-US" dirty="0"/>
              <a:t>Gas </a:t>
            </a:r>
            <a:endParaRPr lang="en-US" dirty="0" smtClean="0"/>
          </a:p>
          <a:p>
            <a:pPr lvl="1"/>
            <a:r>
              <a:rPr lang="en-US" dirty="0" smtClean="0"/>
              <a:t>76.3 %Coal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9854867"/>
              </p:ext>
            </p:extLst>
          </p:nvPr>
        </p:nvGraphicFramePr>
        <p:xfrm>
          <a:off x="457200" y="1600200"/>
          <a:ext cx="4038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own Arrow 2"/>
          <p:cNvSpPr/>
          <p:nvPr/>
        </p:nvSpPr>
        <p:spPr>
          <a:xfrm>
            <a:off x="7239000" y="4073576"/>
            <a:ext cx="228600" cy="228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7239000" y="3200400"/>
            <a:ext cx="228600" cy="2286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7237396" y="3611563"/>
            <a:ext cx="228600" cy="2286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438900" y="2209800"/>
            <a:ext cx="228600" cy="228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100% Renewables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Cost per </a:t>
            </a:r>
            <a:r>
              <a:rPr lang="en-US" dirty="0" err="1" smtClean="0"/>
              <a:t>MWh</a:t>
            </a:r>
            <a:r>
              <a:rPr lang="en-US" dirty="0" smtClean="0"/>
              <a:t> </a:t>
            </a:r>
            <a:r>
              <a:rPr lang="en-US" dirty="0"/>
              <a:t>is 	 </a:t>
            </a:r>
            <a:r>
              <a:rPr lang="en-US" dirty="0" smtClean="0"/>
              <a:t>$126.37 </a:t>
            </a:r>
            <a:endParaRPr lang="en-US" dirty="0"/>
          </a:p>
          <a:p>
            <a:r>
              <a:rPr lang="en-US" dirty="0" smtClean="0"/>
              <a:t>Energy </a:t>
            </a:r>
            <a:r>
              <a:rPr lang="en-US" dirty="0"/>
              <a:t>Generated </a:t>
            </a:r>
            <a:endParaRPr lang="en-US" dirty="0" smtClean="0"/>
          </a:p>
          <a:p>
            <a:pPr lvl="1"/>
            <a:r>
              <a:rPr lang="en-US" dirty="0" smtClean="0"/>
              <a:t> 10.7 % </a:t>
            </a:r>
            <a:r>
              <a:rPr lang="en-US" dirty="0"/>
              <a:t>Solar </a:t>
            </a:r>
            <a:endParaRPr lang="en-US" dirty="0" smtClean="0"/>
          </a:p>
          <a:p>
            <a:pPr lvl="1"/>
            <a:r>
              <a:rPr lang="en-US" dirty="0" smtClean="0"/>
              <a:t> 13.6 % </a:t>
            </a:r>
            <a:r>
              <a:rPr lang="en-US" dirty="0"/>
              <a:t>Wind </a:t>
            </a:r>
            <a:endParaRPr lang="en-US" dirty="0" smtClean="0"/>
          </a:p>
          <a:p>
            <a:pPr lvl="1"/>
            <a:r>
              <a:rPr lang="en-US" dirty="0" smtClean="0"/>
              <a:t>17.5 % </a:t>
            </a:r>
            <a:r>
              <a:rPr lang="en-US" dirty="0"/>
              <a:t>Gas </a:t>
            </a:r>
            <a:endParaRPr lang="en-US" dirty="0" smtClean="0"/>
          </a:p>
          <a:p>
            <a:pPr lvl="1"/>
            <a:r>
              <a:rPr lang="en-US" dirty="0" smtClean="0"/>
              <a:t>58.2 %Coal</a:t>
            </a:r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7239000" y="3200400"/>
            <a:ext cx="228600" cy="2286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7237396" y="3611563"/>
            <a:ext cx="228600" cy="2286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237396" y="4568475"/>
            <a:ext cx="228600" cy="228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8570864"/>
              </p:ext>
            </p:extLst>
          </p:nvPr>
        </p:nvGraphicFramePr>
        <p:xfrm>
          <a:off x="457200" y="1600200"/>
          <a:ext cx="4038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Up Arrow 12"/>
          <p:cNvSpPr/>
          <p:nvPr/>
        </p:nvSpPr>
        <p:spPr>
          <a:xfrm>
            <a:off x="6553200" y="2209800"/>
            <a:ext cx="228600" cy="2286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7237396" y="4043012"/>
            <a:ext cx="228600" cy="2286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fortnightly.com/sites/default/files/styles/story_large/public/1312-fea1%20fig1.jpg?itok=ZMUWJ9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"/>
            <a:ext cx="5600700" cy="488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7400" y="5486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CAISO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7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100% Renewables + Gen. Curtailing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r>
              <a:rPr lang="en-US" dirty="0"/>
              <a:t>Cost per </a:t>
            </a:r>
            <a:r>
              <a:rPr lang="en-US" dirty="0" err="1" smtClean="0"/>
              <a:t>MWh</a:t>
            </a:r>
            <a:r>
              <a:rPr lang="en-US" dirty="0" smtClean="0"/>
              <a:t> </a:t>
            </a:r>
            <a:r>
              <a:rPr lang="en-US" dirty="0"/>
              <a:t>is 	 </a:t>
            </a:r>
            <a:r>
              <a:rPr lang="en-US" dirty="0" smtClean="0"/>
              <a:t>$86.02</a:t>
            </a:r>
            <a:endParaRPr lang="en-US" dirty="0"/>
          </a:p>
          <a:p>
            <a:r>
              <a:rPr lang="en-US" dirty="0" smtClean="0"/>
              <a:t>Energy </a:t>
            </a:r>
            <a:r>
              <a:rPr lang="en-US" dirty="0"/>
              <a:t>Generated </a:t>
            </a:r>
            <a:endParaRPr lang="en-US" dirty="0" smtClean="0"/>
          </a:p>
          <a:p>
            <a:pPr lvl="1"/>
            <a:r>
              <a:rPr lang="en-US" dirty="0" smtClean="0"/>
              <a:t> 8.1 %Solar </a:t>
            </a:r>
          </a:p>
          <a:p>
            <a:pPr lvl="1"/>
            <a:r>
              <a:rPr lang="en-US" dirty="0" smtClean="0"/>
              <a:t> 9.5 %Wind </a:t>
            </a:r>
          </a:p>
          <a:p>
            <a:pPr lvl="1"/>
            <a:r>
              <a:rPr lang="en-US" dirty="0" smtClean="0"/>
              <a:t>7.5 % </a:t>
            </a:r>
            <a:r>
              <a:rPr lang="en-US" dirty="0"/>
              <a:t>Gas </a:t>
            </a:r>
            <a:endParaRPr lang="en-US" dirty="0" smtClean="0"/>
          </a:p>
          <a:p>
            <a:pPr lvl="1"/>
            <a:r>
              <a:rPr lang="en-US" dirty="0" smtClean="0"/>
              <a:t>74.9 %Coal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4567904"/>
              </p:ext>
            </p:extLst>
          </p:nvPr>
        </p:nvGraphicFramePr>
        <p:xfrm>
          <a:off x="457200" y="1600200"/>
          <a:ext cx="4038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186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850907" y="30480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05600" y="2996665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0" y="17526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6800" y="3020728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50907" y="45720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84307" y="4572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4400" y="1828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00600" y="3124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05000" y="3124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96200" y="3048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65107" y="4693556"/>
            <a:ext cx="1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Industrial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3514" y="1808566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43" y="3076694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1384" y="3143888"/>
            <a:ext cx="1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Commercial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2482" y="3076694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2057400" y="3076694"/>
            <a:ext cx="2032929" cy="1495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934338" y="1722594"/>
            <a:ext cx="1801929" cy="1202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4463920" y="1797774"/>
            <a:ext cx="61157" cy="2681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866767" y="3035167"/>
            <a:ext cx="1838833" cy="1489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029721" y="1780855"/>
            <a:ext cx="1780279" cy="1211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68436" y="4524313"/>
            <a:ext cx="16755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Load Profile Source: CAISO, NE-ISO and MISO</a:t>
            </a:r>
            <a:endParaRPr lang="en-US" sz="1100" dirty="0"/>
          </a:p>
        </p:txBody>
      </p:sp>
      <p:sp>
        <p:nvSpPr>
          <p:cNvPr id="3" name="Oval 2"/>
          <p:cNvSpPr/>
          <p:nvPr/>
        </p:nvSpPr>
        <p:spPr>
          <a:xfrm>
            <a:off x="4343400" y="5023412"/>
            <a:ext cx="609600" cy="6667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Coal</a:t>
            </a:r>
            <a:endParaRPr lang="en-US" sz="1100" dirty="0"/>
          </a:p>
        </p:txBody>
      </p:sp>
      <p:cxnSp>
        <p:nvCxnSpPr>
          <p:cNvPr id="26" name="Straight Connector 25"/>
          <p:cNvCxnSpPr>
            <a:endCxn id="3" idx="0"/>
          </p:cNvCxnSpPr>
          <p:nvPr/>
        </p:nvCxnSpPr>
        <p:spPr>
          <a:xfrm>
            <a:off x="4648200" y="4572000"/>
            <a:ext cx="0" cy="451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785336" y="3318773"/>
            <a:ext cx="609600" cy="666723"/>
          </a:xfrm>
          <a:prstGeom prst="ellipse">
            <a:avLst/>
          </a:prstGeom>
          <a:solidFill>
            <a:srgbClr val="948A54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Gas</a:t>
            </a:r>
            <a:endParaRPr lang="en-US" sz="1100" dirty="0"/>
          </a:p>
        </p:txBody>
      </p:sp>
      <p:cxnSp>
        <p:nvCxnSpPr>
          <p:cNvPr id="29" name="Straight Connector 28"/>
          <p:cNvCxnSpPr>
            <a:endCxn id="43" idx="0"/>
          </p:cNvCxnSpPr>
          <p:nvPr/>
        </p:nvCxnSpPr>
        <p:spPr>
          <a:xfrm flipH="1">
            <a:off x="4090136" y="3059685"/>
            <a:ext cx="7018" cy="25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315659" y="1952638"/>
            <a:ext cx="714061" cy="71436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Solar</a:t>
            </a:r>
            <a:endParaRPr lang="en-US" sz="1100" dirty="0"/>
          </a:p>
        </p:txBody>
      </p:sp>
      <p:sp>
        <p:nvSpPr>
          <p:cNvPr id="49" name="Oval 48"/>
          <p:cNvSpPr/>
          <p:nvPr/>
        </p:nvSpPr>
        <p:spPr>
          <a:xfrm>
            <a:off x="3733799" y="949091"/>
            <a:ext cx="730121" cy="6667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Wind</a:t>
            </a:r>
            <a:endParaRPr lang="en-US" sz="11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104172" y="1592864"/>
            <a:ext cx="16393" cy="107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665669" y="2705675"/>
            <a:ext cx="7018" cy="25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://www.smartgridnews.com/artman/uploads/1/electric_car_plug_med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28800"/>
            <a:ext cx="1323391" cy="9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46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919162"/>
            <a:ext cx="7629525" cy="501967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5562600" y="3276600"/>
            <a:ext cx="940777" cy="65942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2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308" y="971551"/>
            <a:ext cx="7772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Storage: </a:t>
            </a:r>
            <a:r>
              <a:rPr lang="en-US" sz="2700" dirty="0" smtClean="0"/>
              <a:t>Load and Generation </a:t>
            </a:r>
            <a:r>
              <a:rPr lang="en-US" sz="2700" dirty="0"/>
              <a:t>Shifting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2346" y="3212215"/>
            <a:ext cx="268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Scientific American</a:t>
            </a:r>
            <a:endParaRPr lang="en-US" dirty="0"/>
          </a:p>
        </p:txBody>
      </p:sp>
      <p:pic>
        <p:nvPicPr>
          <p:cNvPr id="12290" name="Picture 2" descr="http://www.smartgridnews.com/artman/uploads/1/electric_car_plug_med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" y="1456298"/>
            <a:ext cx="1714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blogs.scientificamerican.com/guest-blog/files/2011/10/viewer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74" y="1633445"/>
            <a:ext cx="3200400" cy="157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dtydzegapv70r.cloudfront.net/wp-content/uploads/2013/02/fig2.jpg?9b78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97" y="3212215"/>
            <a:ext cx="7112977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95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Steps: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LCOE</a:t>
            </a:r>
          </a:p>
          <a:p>
            <a:pPr lvl="1"/>
            <a:r>
              <a:rPr lang="en-US" dirty="0" smtClean="0"/>
              <a:t>Overnight capital costs</a:t>
            </a:r>
          </a:p>
          <a:p>
            <a:pPr lvl="1"/>
            <a:r>
              <a:rPr lang="en-US" dirty="0" smtClean="0"/>
              <a:t>O and M costs</a:t>
            </a:r>
          </a:p>
          <a:p>
            <a:pPr lvl="1"/>
            <a:r>
              <a:rPr lang="en-US" dirty="0" smtClean="0"/>
              <a:t>Annual fixed capital costs</a:t>
            </a:r>
          </a:p>
          <a:p>
            <a:r>
              <a:rPr lang="en-US" dirty="0" smtClean="0"/>
              <a:t>Interconnection</a:t>
            </a:r>
          </a:p>
          <a:p>
            <a:pPr lvl="1"/>
            <a:r>
              <a:rPr lang="en-US" dirty="0" smtClean="0"/>
              <a:t>Non coincident loads</a:t>
            </a:r>
          </a:p>
          <a:p>
            <a:r>
              <a:rPr lang="en-US" dirty="0" smtClean="0"/>
              <a:t>Spinning Reserve Margins</a:t>
            </a:r>
          </a:p>
          <a:p>
            <a:r>
              <a:rPr lang="en-US" dirty="0" smtClean="0"/>
              <a:t>Planning Capacity Expansion</a:t>
            </a:r>
          </a:p>
        </p:txBody>
      </p:sp>
    </p:spTree>
    <p:extLst>
      <p:ext uri="{BB962C8B-B14F-4D97-AF65-F5344CB8AC3E}">
        <p14:creationId xmlns:p14="http://schemas.microsoft.com/office/powerpoint/2010/main" val="342523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EIA Energy Outlook 2014</a:t>
            </a:r>
          </a:p>
          <a:p>
            <a:r>
              <a:rPr lang="en-US" dirty="0" smtClean="0"/>
              <a:t>Handbook of Electric Power Calculations: Generation of Electric Power, </a:t>
            </a:r>
            <a:r>
              <a:rPr lang="en-US" i="1" dirty="0" err="1"/>
              <a:t>H</a:t>
            </a:r>
            <a:r>
              <a:rPr lang="en-US" i="1" dirty="0" err="1" smtClean="0"/>
              <a:t>esham</a:t>
            </a:r>
            <a:r>
              <a:rPr lang="en-US" i="1" dirty="0" smtClean="0"/>
              <a:t> </a:t>
            </a:r>
            <a:r>
              <a:rPr lang="en-US" i="1" dirty="0" err="1" smtClean="0"/>
              <a:t>Shalaan</a:t>
            </a:r>
            <a:endParaRPr lang="en-US" i="1" dirty="0" smtClean="0"/>
          </a:p>
          <a:p>
            <a:r>
              <a:rPr lang="en-US" dirty="0" smtClean="0"/>
              <a:t>Distributed Generation, Planning and Evaluation, </a:t>
            </a:r>
            <a:r>
              <a:rPr lang="en-US" i="1" dirty="0" smtClean="0"/>
              <a:t>Willis and Scott</a:t>
            </a:r>
          </a:p>
          <a:p>
            <a:r>
              <a:rPr lang="en-US" dirty="0" smtClean="0"/>
              <a:t>Distributed Generation, </a:t>
            </a:r>
            <a:r>
              <a:rPr lang="en-US" i="1" dirty="0" err="1" smtClean="0"/>
              <a:t>Borbley</a:t>
            </a:r>
            <a:r>
              <a:rPr lang="en-US" i="1" dirty="0" smtClean="0"/>
              <a:t> and </a:t>
            </a:r>
            <a:r>
              <a:rPr lang="en-US" i="1" dirty="0" err="1" smtClean="0"/>
              <a:t>Kreider</a:t>
            </a:r>
            <a:endParaRPr lang="en-US" i="1" dirty="0" smtClean="0"/>
          </a:p>
          <a:p>
            <a:r>
              <a:rPr lang="en-US" dirty="0" smtClean="0"/>
              <a:t>Securing the Smart Grid</a:t>
            </a:r>
            <a:r>
              <a:rPr lang="en-US" i="1" dirty="0" smtClean="0"/>
              <a:t>, Flick and Morehouse</a:t>
            </a:r>
          </a:p>
          <a:p>
            <a:pPr marL="0" indent="0">
              <a:buNone/>
            </a:pP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6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0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Renewables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367147"/>
            <a:ext cx="4038600" cy="265710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Intermittent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Dispatchable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04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dirty="0" smtClean="0"/>
              <a:t>Design of Optimum New Generation Units: </a:t>
            </a:r>
            <a:r>
              <a:rPr lang="en-US" dirty="0" smtClean="0">
                <a:solidFill>
                  <a:srgbClr val="92D050"/>
                </a:solidFill>
              </a:rPr>
              <a:t>Integrating Renewables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Abhilash Kantamneni</a:t>
            </a:r>
          </a:p>
          <a:p>
            <a:r>
              <a:rPr lang="en-US" dirty="0" err="1" smtClean="0"/>
              <a:t>Kalin</a:t>
            </a:r>
            <a:r>
              <a:rPr lang="en-US" dirty="0" smtClean="0"/>
              <a:t>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0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Huskyville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50907" y="30480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05600" y="2996665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0" y="17526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6800" y="3020728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50907" y="45720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84307" y="4572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4400" y="1828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00600" y="3124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05000" y="3124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96200" y="3048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65107" y="4693556"/>
            <a:ext cx="1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Industrial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3514" y="1808566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43" y="3076694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1384" y="3143888"/>
            <a:ext cx="1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Commercial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2482" y="3076694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2057400" y="3076694"/>
            <a:ext cx="2032929" cy="1495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934338" y="1722594"/>
            <a:ext cx="1801929" cy="1202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4463920" y="1797774"/>
            <a:ext cx="61157" cy="2681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866767" y="3035167"/>
            <a:ext cx="1838833" cy="1489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029721" y="1780855"/>
            <a:ext cx="1780279" cy="1211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6" y="3614288"/>
            <a:ext cx="1910292" cy="138710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50843" y="5105400"/>
            <a:ext cx="18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 Load = 3.02 kW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08" y="919801"/>
            <a:ext cx="1709472" cy="124128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201709" y="1033012"/>
            <a:ext cx="18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 Load = 4.08 kW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928" y="1430184"/>
            <a:ext cx="2004836" cy="145575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714051" y="3035167"/>
            <a:ext cx="18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 Load = 1.61 kW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194" y="2163575"/>
            <a:ext cx="1509035" cy="109574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614046" y="2668415"/>
            <a:ext cx="18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 Load = 35.1 kW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953" y="4488764"/>
            <a:ext cx="2130928" cy="154731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93181" y="5239434"/>
            <a:ext cx="18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 Load = 8.82 </a:t>
            </a:r>
            <a:r>
              <a:rPr lang="en-US" b="1" dirty="0" smtClean="0"/>
              <a:t>MW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315200" y="4038600"/>
            <a:ext cx="1675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Load Profile Source: CAISO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401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/>
      <p:bldP spid="39" grpId="0"/>
      <p:bldP spid="42" grpId="0"/>
      <p:bldP spid="45" grpId="0"/>
      <p:bldP spid="48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Huskyville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590363"/>
            <a:ext cx="3886200" cy="282186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700 x Residence1</a:t>
            </a:r>
          </a:p>
          <a:p>
            <a:r>
              <a:rPr lang="en-US" dirty="0" smtClean="0"/>
              <a:t>700 x Residence2</a:t>
            </a:r>
          </a:p>
          <a:p>
            <a:r>
              <a:rPr lang="en-US" dirty="0" smtClean="0"/>
              <a:t>700 x Residence3</a:t>
            </a:r>
          </a:p>
          <a:p>
            <a:r>
              <a:rPr lang="en-US" dirty="0" smtClean="0"/>
              <a:t>100 x Commercial</a:t>
            </a:r>
          </a:p>
          <a:p>
            <a:r>
              <a:rPr lang="en-US" dirty="0"/>
              <a:t>2</a:t>
            </a:r>
            <a:r>
              <a:rPr lang="en-US" dirty="0" smtClean="0"/>
              <a:t> x Industrial</a:t>
            </a:r>
          </a:p>
          <a:p>
            <a:endParaRPr lang="en-US" dirty="0"/>
          </a:p>
          <a:p>
            <a:r>
              <a:rPr lang="en-US" dirty="0" smtClean="0"/>
              <a:t>Average Daily Peak Load = 27.0 </a:t>
            </a:r>
            <a:r>
              <a:rPr lang="en-US" b="1" dirty="0" smtClean="0"/>
              <a:t>MW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292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Generation of Electric Power: 8 Steps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Handbook of Electric Power Calculations, </a:t>
            </a:r>
            <a:r>
              <a:rPr lang="en-US" i="1" dirty="0" smtClean="0"/>
              <a:t>Beatty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2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Identify Energy Sources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40300069"/>
              </p:ext>
            </p:extLst>
          </p:nvPr>
        </p:nvGraphicFramePr>
        <p:xfrm>
          <a:off x="152400" y="1295400"/>
          <a:ext cx="7010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96200" y="243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www.EIA.gov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523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Tech-Temp10</Template>
  <TotalTime>1478</TotalTime>
  <Words>647</Words>
  <Application>Microsoft Macintosh PowerPoint</Application>
  <PresentationFormat>On-screen Show (4:3)</PresentationFormat>
  <Paragraphs>243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2_Office Theme</vt:lpstr>
      <vt:lpstr>3_Office Theme</vt:lpstr>
      <vt:lpstr>PowerPoint Presentation</vt:lpstr>
      <vt:lpstr>NREL System Advisor Model (SAM)</vt:lpstr>
      <vt:lpstr>PowerPoint Presentation</vt:lpstr>
      <vt:lpstr>Disadvantages of Renewables</vt:lpstr>
      <vt:lpstr>Design of Optimum New Generation Units: Integrating Renewables</vt:lpstr>
      <vt:lpstr>Huskyville</vt:lpstr>
      <vt:lpstr>Huskyville</vt:lpstr>
      <vt:lpstr>Generation of Electric Power: 8 Steps</vt:lpstr>
      <vt:lpstr>Step 1: Identify Energy Sources</vt:lpstr>
      <vt:lpstr>Step 2: Eliminate by system unavailability</vt:lpstr>
      <vt:lpstr>Step 2: Eliminate by fuel unavailability</vt:lpstr>
      <vt:lpstr>Step 2: Eliminate by fuel unavailability</vt:lpstr>
      <vt:lpstr>Step 2: Eliminate by functional unavailability</vt:lpstr>
      <vt:lpstr>Step 2: Eliminate by system, fuel or functional unavailability</vt:lpstr>
      <vt:lpstr>Step 3: Consider Load</vt:lpstr>
      <vt:lpstr>Step 3: Consider Load</vt:lpstr>
      <vt:lpstr>Step 3: Consider Load</vt:lpstr>
      <vt:lpstr>Step 4: Pick Generation Units</vt:lpstr>
      <vt:lpstr>PowerPoint Presentation</vt:lpstr>
      <vt:lpstr>Renewables:  Net Metering</vt:lpstr>
      <vt:lpstr>PowerPoint Presentation</vt:lpstr>
      <vt:lpstr>PowerPoint Presentation</vt:lpstr>
      <vt:lpstr>Step 5: Calculate Fuel Costs</vt:lpstr>
      <vt:lpstr>Step 4: Fuel Costs</vt:lpstr>
      <vt:lpstr>Step 6: Calculate Operating Costs</vt:lpstr>
      <vt:lpstr>Integrating Renewables: Case Studies</vt:lpstr>
      <vt:lpstr>Step 6: Calculate Operating Costs</vt:lpstr>
      <vt:lpstr>Step 6: Calculate Operating Costs</vt:lpstr>
      <vt:lpstr>10% Renewables</vt:lpstr>
      <vt:lpstr>50% Renewables</vt:lpstr>
      <vt:lpstr>100% Renewables</vt:lpstr>
      <vt:lpstr>PowerPoint Presentation</vt:lpstr>
      <vt:lpstr>100% Renewables + Gen. Curtailing</vt:lpstr>
      <vt:lpstr>PowerPoint Presentation</vt:lpstr>
      <vt:lpstr>PowerPoint Presentation</vt:lpstr>
      <vt:lpstr>PowerPoint Presentation</vt:lpstr>
      <vt:lpstr>Additional Steps: </vt:lpstr>
      <vt:lpstr>Further Reading </vt:lpstr>
      <vt:lpstr>Thank You</vt:lpstr>
    </vt:vector>
  </TitlesOfParts>
  <Company>Michigan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Kantamneni</dc:creator>
  <cp:lastModifiedBy>K</cp:lastModifiedBy>
  <cp:revision>56</cp:revision>
  <dcterms:created xsi:type="dcterms:W3CDTF">2014-11-18T03:01:06Z</dcterms:created>
  <dcterms:modified xsi:type="dcterms:W3CDTF">2014-11-27T08:22:43Z</dcterms:modified>
</cp:coreProperties>
</file>